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B5014-0866-486F-92BD-4C7E2F38753F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826F5-C79D-4B39-8993-2E2994229B0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82F0-1DC0-4E65-B1D8-F0A5F79D6E8E}" type="datetimeFigureOut">
              <a:rPr lang="ru-RU" smtClean="0"/>
              <a:t>22.10.2012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6F014-0C7E-46AE-9CFE-00C55E825F3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89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642918"/>
            <a:ext cx="6874534" cy="42940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7620" y="5500702"/>
            <a:ext cx="2125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рёза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7166"/>
            <a:ext cx="2500330" cy="31516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643314"/>
            <a:ext cx="888070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Борис и Глеб летом часто ходили в лез. Там большой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прут. На берегу рос густой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камыж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камышах плавал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белый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лебеть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Мальчижки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любили смотреть на гордую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птицу. В жаркие дни они садились на плод  и переправ- </a:t>
            </a: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лялись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другой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Там хороший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пляш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00108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Борис и Глеб летом часто ходили в лес (леса). Там большой пруд (прудик). На берегу рос густой камыш (камыши). В камышах плавал белый лебедь (лебеди). Мальчишки (мальчишечки) любили смотреть на гордую птицу. В жаркие дни они садились на плот (плотик)  и переправлялись на другой берег (берега). Там хороший пляж (пляжи).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429520" y="5000636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блок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714356"/>
            <a:ext cx="4905409" cy="36790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0430" y="5072074"/>
            <a:ext cx="21793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ко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амва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642918"/>
            <a:ext cx="5095911" cy="38219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0364" y="4929198"/>
            <a:ext cx="25837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мвай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929190" y="500063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рков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57166"/>
            <a:ext cx="6641830" cy="47897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5286388"/>
            <a:ext cx="2605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рковь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071934" y="528638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итель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28604"/>
            <a:ext cx="4857784" cy="44691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868" y="5357826"/>
            <a:ext cx="2521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учит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ль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464843" y="546498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вощ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5" y="357166"/>
            <a:ext cx="4786346" cy="45729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3306" y="5429264"/>
            <a:ext cx="21035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щи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821901" y="553642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28604"/>
            <a:ext cx="4429156" cy="44291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00298" y="5286388"/>
            <a:ext cx="3214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ртоф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ль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000496" y="5357826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ба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1" y="500043"/>
            <a:ext cx="6572297" cy="49511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6116" y="5643578"/>
            <a:ext cx="21330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бака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500562" y="578645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6" y="1000108"/>
          <a:ext cx="8286810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35"/>
                <a:gridCol w="1381135"/>
                <a:gridCol w="1381135"/>
                <a:gridCol w="1381135"/>
                <a:gridCol w="1381135"/>
                <a:gridCol w="1381135"/>
              </a:tblGrid>
              <a:tr h="21788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788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уга 3"/>
          <p:cNvSpPr/>
          <p:nvPr/>
        </p:nvSpPr>
        <p:spPr>
          <a:xfrm flipH="1" flipV="1">
            <a:off x="2000231" y="1857364"/>
            <a:ext cx="45719" cy="2143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Дуга 4"/>
          <p:cNvSpPr/>
          <p:nvPr/>
        </p:nvSpPr>
        <p:spPr>
          <a:xfrm>
            <a:off x="1857356" y="2071678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000232" y="2000240"/>
            <a:ext cx="165735" cy="7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10" y="1357298"/>
            <a:ext cx="107157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ББ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285852" y="185736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285852" y="185736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571604" y="2000240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285852" y="1428736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57356" y="1500174"/>
            <a:ext cx="11430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ВВ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1500174"/>
            <a:ext cx="877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1500174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15074" y="2000240"/>
            <a:ext cx="64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29520" y="1428736"/>
            <a:ext cx="877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ЗЗ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10" y="3643314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ПП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57356" y="3571876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ФФ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6116" y="3500438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3438" y="3500438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3636" y="4000504"/>
            <a:ext cx="6912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00958" y="3500438"/>
            <a:ext cx="9925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163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2012-10-22T17:44:19Z</dcterms:created>
  <dcterms:modified xsi:type="dcterms:W3CDTF">2012-10-22T18:51:53Z</dcterms:modified>
</cp:coreProperties>
</file>