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3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3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5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8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7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0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9FE2-97A3-4A2F-A8A8-53633D77C84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A46CB-DD3E-4D25-B2BE-78EBEA6D8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8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51" y="3466753"/>
            <a:ext cx="4120804" cy="3090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72" y="3466753"/>
            <a:ext cx="4120804" cy="30906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52" y="226175"/>
            <a:ext cx="4120803" cy="30906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72" y="193789"/>
            <a:ext cx="4120804" cy="309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1" y="3466091"/>
            <a:ext cx="4201160" cy="3150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03" y="3604291"/>
            <a:ext cx="4016894" cy="30126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1" y="200140"/>
            <a:ext cx="4201160" cy="31508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84" y="200140"/>
            <a:ext cx="4349403" cy="32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5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813" y="3551614"/>
            <a:ext cx="4155940" cy="3116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52" y="3551614"/>
            <a:ext cx="4158211" cy="31186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813" y="296485"/>
            <a:ext cx="4146203" cy="31096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56" y="296486"/>
            <a:ext cx="4146204" cy="31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6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Valery</dc:creator>
  <cp:lastModifiedBy>Valery</cp:lastModifiedBy>
  <cp:revision>1</cp:revision>
  <dcterms:created xsi:type="dcterms:W3CDTF">2017-03-04T16:53:39Z</dcterms:created>
  <dcterms:modified xsi:type="dcterms:W3CDTF">2017-03-04T17:01:09Z</dcterms:modified>
</cp:coreProperties>
</file>