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\Desktop\картинки\ту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76456" cy="578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nis\Desktop\картинки\Водопой_скворца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3627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764704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ПТИЦЫ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nis\Desktop\картинки\1314600274_several-species-of-albatross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833438"/>
            <a:ext cx="6657975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nis\Desktop\картинки\aW1nMC5saXZlaW50ZXJuZXQucnUvaW1hZ2VzL2F0dGFjaC9jLzEvNDkvNTQ5LzQ5NTQ5NTgxX3Rzb3kwNDA0MTZfd2F0dHMuanBnP19faWQ9NTIyOQ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04856" cy="578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nis\Desktop\картинки\1320950494_acid_picdump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745932" cy="616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enis\Desktop\картинки\chist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24778" cy="577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Denis\Desktop\картинки\636b7266c09b86d8775ec1408ade3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67296" cy="5072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nis\Desktop\картинки\bea7dc5b5d82b3627ccc9822c121c6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1287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nis\Desktop\картинки\circ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45012" cy="568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1.ipicture.ru/uploads/20121124/AUYpXi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676" y="3717032"/>
            <a:ext cx="468632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img.board.com.ua/a/1043195144/wm/0-ekonom-otdyih-ot-45-g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www.eurocity.by/userfiles/images/article_santeh_smes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2885306" cy="350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nis\Desktop\картинки\126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72469" cy="545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is\Desktop\картинки\_40672752_rain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9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enis\Desktop\картинки\Biafo_Hisper_Pass_and_Snow_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60840" cy="567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enis\Desktop\картинки\217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676331" cy="511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enis\Desktop\картинки\01qerw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20000" cy="51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nis\Desktop\картинки\57583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4165"/>
            <a:ext cx="8208912" cy="616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nis\Desktop\картинки\c0d811fab1c80f8795151e168f22535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88570"/>
            <a:ext cx="8208912" cy="616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nis\Desktop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25747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      ВОДА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enis\Desktop\картинки\Water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3510891" cy="621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nis\Desktop\картинки\Jivotnovodstvo_sokrashaet_zapasi_presnoi_vo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7506" cy="570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78568" y="332656"/>
            <a:ext cx="836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ВОДА В ЖИЗНИ ЧЕЛОВЕКА И РАСТЕНИЙ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nis\Desktop\картинки\poli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8714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908720"/>
            <a:ext cx="4276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ВОДУ ПЬЮТ РАСТЕНИЯ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nis\Desktop\картинки\e98e5f0301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024" y="2944141"/>
            <a:ext cx="5879976" cy="39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Denis\Desktop\картинки\slide0012_image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784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56176" y="1340768"/>
            <a:ext cx="233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ЖИВОТНЫЕ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14</Words>
  <Application>Microsoft Office PowerPoint</Application>
  <PresentationFormat>Экран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Волосяныч</dc:creator>
  <cp:lastModifiedBy>Denis</cp:lastModifiedBy>
  <cp:revision>4</cp:revision>
  <dcterms:created xsi:type="dcterms:W3CDTF">2013-03-31T16:48:26Z</dcterms:created>
  <dcterms:modified xsi:type="dcterms:W3CDTF">2013-03-31T17:27:58Z</dcterms:modified>
</cp:coreProperties>
</file>