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43B25-7146-4C07-A789-4D2EAE24F170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27C2C-4042-48B8-A666-97117FDD1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1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27C2C-4042-48B8-A666-97117FDD18A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4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57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8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4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0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5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14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79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9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28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4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8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1ECF2-A8D6-4955-886D-7A8494321108}" type="datetimeFigureOut">
              <a:rPr lang="ru-RU" smtClean="0"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65489-4C92-409B-B3A6-24B7060A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4632" cy="269173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PRESENT PERFECT </a:t>
            </a:r>
            <a:r>
              <a:rPr lang="en-US" b="1" dirty="0" err="1" smtClean="0">
                <a:solidFill>
                  <a:srgbClr val="FFC000"/>
                </a:solidFill>
              </a:rPr>
              <a:t>vs</a:t>
            </a:r>
            <a:r>
              <a:rPr lang="en-US" b="1" dirty="0" smtClean="0">
                <a:solidFill>
                  <a:srgbClr val="FFC000"/>
                </a:solidFill>
              </a:rPr>
              <a:t> PAST SIMPLE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УМК </a:t>
            </a:r>
            <a:r>
              <a:rPr lang="en-US" b="1" dirty="0" smtClean="0">
                <a:solidFill>
                  <a:srgbClr val="0070C0"/>
                </a:solidFill>
              </a:rPr>
              <a:t>SPOTLIGHT 7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Модуль 7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ru-RU" b="1" dirty="0" smtClean="0">
                <a:solidFill>
                  <a:srgbClr val="0070C0"/>
                </a:solidFill>
              </a:rPr>
              <a:t>презентация для урока 7B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SIMPLE</a:t>
            </a:r>
            <a:br>
              <a:rPr lang="en-US" dirty="0" smtClean="0"/>
            </a:br>
            <a:r>
              <a:rPr lang="ru-RU" dirty="0" smtClean="0"/>
              <a:t>употребляется для: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обозначения действия, которое произошло </a:t>
            </a:r>
            <a:r>
              <a:rPr lang="ru-RU" dirty="0" smtClean="0"/>
              <a:t>в указанное время в </a:t>
            </a:r>
            <a:r>
              <a:rPr lang="ru-RU" dirty="0" smtClean="0"/>
              <a:t>прошлом.</a:t>
            </a:r>
          </a:p>
          <a:p>
            <a:pPr marL="0" indent="0">
              <a:buNone/>
            </a:pPr>
            <a:r>
              <a:rPr lang="ru-RU" sz="2800" i="1" dirty="0"/>
              <a:t> </a:t>
            </a:r>
            <a:r>
              <a:rPr lang="ru-RU" sz="2800" i="1" dirty="0" smtClean="0"/>
              <a:t>             </a:t>
            </a:r>
            <a:r>
              <a:rPr lang="en-US" sz="2800" i="1" dirty="0" smtClean="0"/>
              <a:t>She wrote her first book 5 years ago.</a:t>
            </a:r>
            <a:endParaRPr lang="ru-RU" sz="2800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обозначения действия, которое началось и было завершено в прошлом.</a:t>
            </a:r>
            <a:endParaRPr lang="en-US" dirty="0" smtClean="0"/>
          </a:p>
          <a:p>
            <a:pPr marL="0" indent="0">
              <a:buNone/>
            </a:pPr>
            <a:r>
              <a:rPr lang="ru-RU" sz="2800" i="1" dirty="0" smtClean="0"/>
              <a:t>              </a:t>
            </a:r>
            <a:r>
              <a:rPr lang="en-US" sz="2800" i="1" dirty="0" smtClean="0"/>
              <a:t>He played football for 10 years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3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 PERFECT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употребляется для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4600" dirty="0" smtClean="0"/>
          </a:p>
          <a:p>
            <a:pPr marL="0" indent="0">
              <a:buNone/>
            </a:pPr>
            <a:r>
              <a:rPr lang="ru-RU" sz="4600" dirty="0" smtClean="0"/>
              <a:t>обозначения действия, произошедшего в неустановленное время в прошлом</a:t>
            </a:r>
            <a:r>
              <a:rPr lang="en-US" sz="4600" dirty="0" smtClean="0"/>
              <a:t> </a:t>
            </a:r>
            <a:r>
              <a:rPr lang="ru-RU" sz="4600" dirty="0" smtClean="0"/>
              <a:t>и результат которого важен сейчас:</a:t>
            </a:r>
          </a:p>
          <a:p>
            <a:pPr marL="0" indent="0">
              <a:buNone/>
            </a:pPr>
            <a:endParaRPr lang="ru-RU" sz="4600" dirty="0"/>
          </a:p>
          <a:p>
            <a:pPr marL="0" indent="0">
              <a:buNone/>
            </a:pPr>
            <a:r>
              <a:rPr lang="ru-RU" sz="4600" dirty="0" smtClean="0"/>
              <a:t>              </a:t>
            </a:r>
            <a:r>
              <a:rPr lang="en-US" sz="5900" i="1" dirty="0" smtClean="0"/>
              <a:t>She has written a lot of books.</a:t>
            </a:r>
            <a:r>
              <a:rPr lang="en-US" sz="5900" dirty="0" smtClean="0"/>
              <a:t>  </a:t>
            </a:r>
          </a:p>
          <a:p>
            <a:pPr marL="0" indent="0">
              <a:buNone/>
            </a:pPr>
            <a:endParaRPr lang="en-US" sz="4600" dirty="0" smtClean="0"/>
          </a:p>
          <a:p>
            <a:pPr marL="0" indent="0">
              <a:buNone/>
            </a:pPr>
            <a:endParaRPr lang="en-US" sz="4600" dirty="0"/>
          </a:p>
          <a:p>
            <a:pPr marL="0" indent="0">
              <a:buNone/>
            </a:pPr>
            <a:r>
              <a:rPr lang="ru-RU" sz="4600" dirty="0" smtClean="0"/>
              <a:t>Обозначения действия, которое началось в прошлом и продолжается в настоящем  (</a:t>
            </a:r>
            <a:r>
              <a:rPr lang="en-US" sz="4600" dirty="0" smtClean="0"/>
              <a:t>for </a:t>
            </a:r>
            <a:r>
              <a:rPr lang="en-US" sz="4600" dirty="0" err="1" smtClean="0"/>
              <a:t>stative</a:t>
            </a:r>
            <a:r>
              <a:rPr lang="en-US" sz="4600" dirty="0" smtClean="0"/>
              <a:t> verbs)</a:t>
            </a:r>
            <a:r>
              <a:rPr lang="ru-RU" sz="4600" dirty="0" smtClean="0"/>
              <a:t> :</a:t>
            </a:r>
            <a:endParaRPr lang="en-US" sz="4600" dirty="0" smtClean="0"/>
          </a:p>
          <a:p>
            <a:pPr marL="0" indent="0">
              <a:buNone/>
            </a:pPr>
            <a:r>
              <a:rPr lang="en-US" sz="4600" dirty="0" smtClean="0"/>
              <a:t>                               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                </a:t>
            </a:r>
            <a:r>
              <a:rPr lang="en-US" sz="5900" i="1" dirty="0" smtClean="0"/>
              <a:t>I ‘ve known her for 7 years.</a:t>
            </a:r>
            <a:endParaRPr lang="ru-RU" sz="5900" dirty="0"/>
          </a:p>
        </p:txBody>
      </p:sp>
    </p:spTree>
    <p:extLst>
      <p:ext uri="{BB962C8B-B14F-4D97-AF65-F5344CB8AC3E}">
        <p14:creationId xmlns:p14="http://schemas.microsoft.com/office/powerpoint/2010/main" val="22491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 EXPRESSIONS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821678"/>
              </p:ext>
            </p:extLst>
          </p:nvPr>
        </p:nvGraphicFramePr>
        <p:xfrm>
          <a:off x="611560" y="2348880"/>
          <a:ext cx="8229600" cy="193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4868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</a:t>
                      </a:r>
                      <a:r>
                        <a:rPr lang="en-US" sz="2800" dirty="0" smtClean="0"/>
                        <a:t>PAST SIMPLE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</a:t>
                      </a:r>
                      <a:r>
                        <a:rPr lang="en-US" sz="2800" dirty="0" smtClean="0"/>
                        <a:t>PRESENT  PERFECT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Last week/</a:t>
                      </a:r>
                      <a:r>
                        <a:rPr lang="en-US" sz="2400" baseline="0" dirty="0" smtClean="0"/>
                        <a:t> month, year, Sunday, the other day, ago, in 2007……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Ever, never, always, twice, yet, already, just, since, for…..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b="1" dirty="0" smtClean="0"/>
              <a:t> watched  </a:t>
            </a:r>
            <a:r>
              <a:rPr lang="en-US" dirty="0" smtClean="0"/>
              <a:t>Shrek 3 </a:t>
            </a:r>
            <a:r>
              <a:rPr lang="en-US" b="1" u="sng" dirty="0" smtClean="0"/>
              <a:t> yesterday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have </a:t>
            </a:r>
            <a:r>
              <a:rPr lang="en-US" b="1" u="sng" dirty="0" smtClean="0"/>
              <a:t>already</a:t>
            </a:r>
            <a:r>
              <a:rPr lang="en-US" dirty="0" smtClean="0"/>
              <a:t> watched Shrek 3.</a:t>
            </a:r>
          </a:p>
          <a:p>
            <a:r>
              <a:rPr lang="en-US" dirty="0" smtClean="0"/>
              <a:t>Our class</a:t>
            </a:r>
            <a:r>
              <a:rPr lang="en-US" b="1" dirty="0" smtClean="0"/>
              <a:t> visited </a:t>
            </a:r>
            <a:r>
              <a:rPr lang="en-US" dirty="0" smtClean="0"/>
              <a:t>London </a:t>
            </a:r>
            <a:r>
              <a:rPr lang="en-US" b="1" u="sng" dirty="0" smtClean="0"/>
              <a:t>last year.</a:t>
            </a:r>
          </a:p>
          <a:p>
            <a:r>
              <a:rPr lang="en-US" dirty="0" smtClean="0"/>
              <a:t>Our class has </a:t>
            </a:r>
            <a:r>
              <a:rPr lang="en-US" b="1" u="sng" dirty="0" smtClean="0"/>
              <a:t>just</a:t>
            </a:r>
            <a:r>
              <a:rPr lang="en-US" dirty="0" smtClean="0"/>
              <a:t> visited London.</a:t>
            </a:r>
          </a:p>
          <a:p>
            <a:r>
              <a:rPr lang="en-US" dirty="0" smtClean="0"/>
              <a:t>We </a:t>
            </a:r>
            <a:r>
              <a:rPr lang="en-US" b="1" dirty="0" smtClean="0"/>
              <a:t>moved</a:t>
            </a:r>
            <a:r>
              <a:rPr lang="en-US" dirty="0" smtClean="0"/>
              <a:t> here in </a:t>
            </a:r>
            <a:r>
              <a:rPr lang="en-US" b="1" u="sng" dirty="0" smtClean="0"/>
              <a:t>2007.</a:t>
            </a:r>
          </a:p>
          <a:p>
            <a:r>
              <a:rPr lang="en-US" dirty="0" smtClean="0"/>
              <a:t>We have been here </a:t>
            </a:r>
            <a:r>
              <a:rPr lang="en-US" b="1" u="sng" dirty="0" smtClean="0"/>
              <a:t>since</a:t>
            </a:r>
            <a:r>
              <a:rPr lang="en-US" dirty="0" smtClean="0"/>
              <a:t> 2007.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6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198</Words>
  <Application>Microsoft Office PowerPoint</Application>
  <PresentationFormat>Экран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PRESENT PERFECT vs PAST SIMPLE</vt:lpstr>
      <vt:lpstr>PAST SIMPLE употребляется для:</vt:lpstr>
      <vt:lpstr>PRESENT PERFECT  употребляется для</vt:lpstr>
      <vt:lpstr>TIME  EXPRESSIONS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vs PAST SIMPLE</dc:title>
  <dc:creator>Ирина</dc:creator>
  <cp:lastModifiedBy>Ирина</cp:lastModifiedBy>
  <cp:revision>16</cp:revision>
  <dcterms:created xsi:type="dcterms:W3CDTF">2012-02-21T17:35:20Z</dcterms:created>
  <dcterms:modified xsi:type="dcterms:W3CDTF">2012-02-21T19:25:02Z</dcterms:modified>
</cp:coreProperties>
</file>