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8" r:id="rId4"/>
    <p:sldId id="265" r:id="rId5"/>
    <p:sldId id="259" r:id="rId6"/>
    <p:sldId id="260" r:id="rId7"/>
    <p:sldId id="267" r:id="rId8"/>
    <p:sldId id="266" r:id="rId9"/>
    <p:sldId id="261" r:id="rId10"/>
    <p:sldId id="268" r:id="rId11"/>
    <p:sldId id="269" r:id="rId12"/>
    <p:sldId id="270" r:id="rId13"/>
    <p:sldId id="271" r:id="rId14"/>
    <p:sldId id="263" r:id="rId15"/>
    <p:sldId id="275" r:id="rId16"/>
    <p:sldId id="276" r:id="rId17"/>
    <p:sldId id="277" r:id="rId18"/>
    <p:sldId id="278" r:id="rId19"/>
    <p:sldId id="274" r:id="rId20"/>
    <p:sldId id="279" r:id="rId21"/>
    <p:sldId id="280" r:id="rId22"/>
    <p:sldId id="281" r:id="rId23"/>
    <p:sldId id="282" r:id="rId24"/>
    <p:sldId id="273" r:id="rId25"/>
    <p:sldId id="283" r:id="rId26"/>
    <p:sldId id="284" r:id="rId27"/>
    <p:sldId id="285" r:id="rId28"/>
    <p:sldId id="286" r:id="rId29"/>
    <p:sldId id="272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6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71" autoAdjust="0"/>
    <p:restoredTop sz="94624" autoAdjust="0"/>
  </p:normalViewPr>
  <p:slideViewPr>
    <p:cSldViewPr>
      <p:cViewPr varScale="1">
        <p:scale>
          <a:sx n="73" d="100"/>
          <a:sy n="73" d="100"/>
        </p:scale>
        <p:origin x="-9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B2-5D81-4806-BAC9-43E13269EA9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AAFE-F455-404F-9DC9-C5B77895C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B2-5D81-4806-BAC9-43E13269EA9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AAFE-F455-404F-9DC9-C5B77895C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B2-5D81-4806-BAC9-43E13269EA9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AAFE-F455-404F-9DC9-C5B77895C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B2-5D81-4806-BAC9-43E13269EA9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AAFE-F455-404F-9DC9-C5B77895C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B2-5D81-4806-BAC9-43E13269EA9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AAFE-F455-404F-9DC9-C5B77895C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B2-5D81-4806-BAC9-43E13269EA9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AAFE-F455-404F-9DC9-C5B77895C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B2-5D81-4806-BAC9-43E13269EA9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AAFE-F455-404F-9DC9-C5B77895C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B2-5D81-4806-BAC9-43E13269EA9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AAFE-F455-404F-9DC9-C5B77895C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B2-5D81-4806-BAC9-43E13269EA9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AAFE-F455-404F-9DC9-C5B77895C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B2-5D81-4806-BAC9-43E13269EA9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AAFE-F455-404F-9DC9-C5B77895C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B2-5D81-4806-BAC9-43E13269EA9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31AAFE-F455-404F-9DC9-C5B77895C9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0AEAB2-5D81-4806-BAC9-43E13269EA9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31AAFE-F455-404F-9DC9-C5B77895C96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4123" y="836712"/>
            <a:ext cx="4892173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Игра:</a:t>
            </a:r>
          </a:p>
          <a:p>
            <a:pPr algn="ctr"/>
            <a:endParaRPr lang="ru-RU" sz="8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«Рулетка </a:t>
            </a:r>
          </a:p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знаний»</a:t>
            </a:r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391632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0352" y="2941906"/>
            <a:ext cx="2748136" cy="3916094"/>
          </a:xfrm>
          <a:prstGeom prst="rect">
            <a:avLst/>
          </a:prstGeom>
        </p:spPr>
      </p:pic>
      <p:pic>
        <p:nvPicPr>
          <p:cNvPr id="5" name="Рисунок 4" descr="393221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60648"/>
            <a:ext cx="2016224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1800" y="1124744"/>
            <a:ext cx="5149167" cy="26930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Верно!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63217.jpg"/>
          <p:cNvPicPr>
            <a:picLocks noChangeAspect="1"/>
          </p:cNvPicPr>
          <p:nvPr/>
        </p:nvPicPr>
        <p:blipFill>
          <a:blip r:embed="rId2" cstate="print"/>
          <a:srcRect l="50000" t="27321" b="23918"/>
          <a:stretch>
            <a:fillRect/>
          </a:stretch>
        </p:blipFill>
        <p:spPr>
          <a:xfrm>
            <a:off x="5148064" y="3284984"/>
            <a:ext cx="317500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467544" y="5805264"/>
            <a:ext cx="2880320" cy="648072"/>
          </a:xfrm>
          <a:prstGeom prst="beve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Крутить снова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484784"/>
            <a:ext cx="5908413" cy="240065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Неверно!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63217.jpg"/>
          <p:cNvPicPr>
            <a:picLocks noChangeAspect="1"/>
          </p:cNvPicPr>
          <p:nvPr/>
        </p:nvPicPr>
        <p:blipFill>
          <a:blip r:embed="rId2" cstate="print"/>
          <a:srcRect l="105" t="27321" r="51134" b="27320"/>
          <a:stretch>
            <a:fillRect/>
          </a:stretch>
        </p:blipFill>
        <p:spPr>
          <a:xfrm>
            <a:off x="4716016" y="3429000"/>
            <a:ext cx="309634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467544" y="5805264"/>
            <a:ext cx="2880320" cy="648072"/>
          </a:xfrm>
          <a:prstGeom prst="beve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Крутить снова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1547664" y="2204864"/>
            <a:ext cx="6516216" cy="2448272"/>
          </a:xfrm>
          <a:prstGeom prst="beve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КРУТИТЬ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ulette-wheel-vecto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5048" y="692696"/>
            <a:ext cx="6165304" cy="6165304"/>
          </a:xfrm>
          <a:prstGeom prst="ellipse">
            <a:avLst/>
          </a:prstGeom>
        </p:spPr>
      </p:pic>
      <p:pic>
        <p:nvPicPr>
          <p:cNvPr id="6" name="Рисунок 5" descr="mk1226-1_a.jpg"/>
          <p:cNvPicPr>
            <a:picLocks noChangeAspect="1"/>
          </p:cNvPicPr>
          <p:nvPr/>
        </p:nvPicPr>
        <p:blipFill>
          <a:blip r:embed="rId3" cstate="print"/>
          <a:srcRect l="13334" t="7300" r="6667" b="12700"/>
          <a:stretch>
            <a:fillRect/>
          </a:stretch>
        </p:blipFill>
        <p:spPr>
          <a:xfrm>
            <a:off x="4860032" y="5085184"/>
            <a:ext cx="432048" cy="432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6775" y="1124744"/>
            <a:ext cx="4930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Вопрос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№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6210" y="2060848"/>
            <a:ext cx="514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988840"/>
            <a:ext cx="92170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Заражению компьютерными вирусами могут подвергнуться…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251520" y="3212976"/>
            <a:ext cx="5377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ru-RU" sz="3600" dirty="0" smtClean="0"/>
              <a:t>Только </a:t>
            </a:r>
            <a:r>
              <a:rPr lang="ru-RU" sz="3600" dirty="0" smtClean="0"/>
              <a:t>программы </a:t>
            </a:r>
            <a:r>
              <a:rPr lang="ru-RU" sz="5400" dirty="0" smtClean="0"/>
              <a:t>   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107504" y="3861048"/>
            <a:ext cx="5279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ru-RU" sz="3600" dirty="0" smtClean="0"/>
              <a:t>Графические </a:t>
            </a:r>
            <a:r>
              <a:rPr lang="ru-RU" sz="3600" dirty="0" smtClean="0"/>
              <a:t>файлы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138795" y="4509120"/>
            <a:ext cx="7594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ru-RU" sz="5400" dirty="0" smtClean="0"/>
              <a:t> </a:t>
            </a:r>
            <a:r>
              <a:rPr lang="ru-RU" sz="3600" dirty="0" smtClean="0"/>
              <a:t>Программы </a:t>
            </a:r>
            <a:r>
              <a:rPr lang="ru-RU" sz="3600" dirty="0" smtClean="0"/>
              <a:t>и текстовые </a:t>
            </a:r>
            <a:r>
              <a:rPr lang="ru-RU" sz="3600" dirty="0" smtClean="0"/>
              <a:t>файлы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179512" y="5301208"/>
            <a:ext cx="4381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</a:t>
            </a:r>
            <a:r>
              <a:rPr lang="ru-RU" sz="3600" dirty="0" smtClean="0"/>
              <a:t>Звуковые </a:t>
            </a:r>
            <a:r>
              <a:rPr lang="ru-RU" sz="3600" dirty="0" smtClean="0"/>
              <a:t>файлы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1800" y="1124744"/>
            <a:ext cx="5149167" cy="26930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Верно!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63217.jpg"/>
          <p:cNvPicPr>
            <a:picLocks noChangeAspect="1"/>
          </p:cNvPicPr>
          <p:nvPr/>
        </p:nvPicPr>
        <p:blipFill>
          <a:blip r:embed="rId2" cstate="print"/>
          <a:srcRect l="50000" t="27321" b="23918"/>
          <a:stretch>
            <a:fillRect/>
          </a:stretch>
        </p:blipFill>
        <p:spPr>
          <a:xfrm>
            <a:off x="5148064" y="3284984"/>
            <a:ext cx="317500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467544" y="5805264"/>
            <a:ext cx="2880320" cy="648072"/>
          </a:xfrm>
          <a:prstGeom prst="beve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Крутить снова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484784"/>
            <a:ext cx="5908413" cy="240065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Неверно!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63217.jpg"/>
          <p:cNvPicPr>
            <a:picLocks noChangeAspect="1"/>
          </p:cNvPicPr>
          <p:nvPr/>
        </p:nvPicPr>
        <p:blipFill>
          <a:blip r:embed="rId2" cstate="print"/>
          <a:srcRect l="105" t="27321" r="51134" b="27320"/>
          <a:stretch>
            <a:fillRect/>
          </a:stretch>
        </p:blipFill>
        <p:spPr>
          <a:xfrm>
            <a:off x="4716016" y="3429000"/>
            <a:ext cx="309634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467544" y="5805264"/>
            <a:ext cx="2880320" cy="648072"/>
          </a:xfrm>
          <a:prstGeom prst="beve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Крутить снова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1547664" y="2204864"/>
            <a:ext cx="6516216" cy="2448272"/>
          </a:xfrm>
          <a:prstGeom prst="beve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КРУТИТЬ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ulette-wheel-vecto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9024" y="692696"/>
            <a:ext cx="6165304" cy="6165304"/>
          </a:xfrm>
          <a:prstGeom prst="ellipse">
            <a:avLst/>
          </a:prstGeom>
        </p:spPr>
      </p:pic>
      <p:pic>
        <p:nvPicPr>
          <p:cNvPr id="6" name="Рисунок 5" descr="mk1226-1_a.jpg"/>
          <p:cNvPicPr>
            <a:picLocks noChangeAspect="1"/>
          </p:cNvPicPr>
          <p:nvPr/>
        </p:nvPicPr>
        <p:blipFill>
          <a:blip r:embed="rId3" cstate="print"/>
          <a:srcRect l="13334" t="7300" r="6667" b="12700"/>
          <a:stretch>
            <a:fillRect/>
          </a:stretch>
        </p:blipFill>
        <p:spPr>
          <a:xfrm>
            <a:off x="4788024" y="2132856"/>
            <a:ext cx="432048" cy="432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6775" y="1124744"/>
            <a:ext cx="4930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Вопрос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№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008" y="1916832"/>
            <a:ext cx="89644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 полный путь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файлу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C:\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DOC\PROBA.TXT.Каково расширение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файла,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определяющее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его тип?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338229" y="3789040"/>
            <a:ext cx="5313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3600" dirty="0" smtClean="0"/>
              <a:t> C:\DOC\PROBA.TXT 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251520" y="4365104"/>
            <a:ext cx="4741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3600" dirty="0" smtClean="0"/>
              <a:t>DOC\PROBA.TXT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323528" y="4941168"/>
            <a:ext cx="3343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</a:t>
            </a:r>
            <a:r>
              <a:rPr lang="en-US" sz="3600" dirty="0" smtClean="0"/>
              <a:t>PROBA.TXT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323528" y="5589240"/>
            <a:ext cx="1781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</a:t>
            </a:r>
            <a:r>
              <a:rPr lang="ru-RU" sz="3600" dirty="0" smtClean="0"/>
              <a:t>TXT</a:t>
            </a:r>
            <a:endParaRPr lang="ru-RU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1547664" y="2204864"/>
            <a:ext cx="6516216" cy="2448272"/>
          </a:xfrm>
          <a:prstGeom prst="beve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КРУТИТЬ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1800" y="1124744"/>
            <a:ext cx="5149167" cy="26930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Верно!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63217.jpg"/>
          <p:cNvPicPr>
            <a:picLocks noChangeAspect="1"/>
          </p:cNvPicPr>
          <p:nvPr/>
        </p:nvPicPr>
        <p:blipFill>
          <a:blip r:embed="rId2" cstate="print"/>
          <a:srcRect l="50000" t="27321" b="23918"/>
          <a:stretch>
            <a:fillRect/>
          </a:stretch>
        </p:blipFill>
        <p:spPr>
          <a:xfrm>
            <a:off x="5148064" y="3284984"/>
            <a:ext cx="317500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467544" y="5805264"/>
            <a:ext cx="2880320" cy="648072"/>
          </a:xfrm>
          <a:prstGeom prst="beve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Крутить снова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484784"/>
            <a:ext cx="5908413" cy="240065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Неверно!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63217.jpg"/>
          <p:cNvPicPr>
            <a:picLocks noChangeAspect="1"/>
          </p:cNvPicPr>
          <p:nvPr/>
        </p:nvPicPr>
        <p:blipFill>
          <a:blip r:embed="rId2" cstate="print"/>
          <a:srcRect l="105" t="27321" r="51134" b="27320"/>
          <a:stretch>
            <a:fillRect/>
          </a:stretch>
        </p:blipFill>
        <p:spPr>
          <a:xfrm>
            <a:off x="4716016" y="3429000"/>
            <a:ext cx="309634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467544" y="5805264"/>
            <a:ext cx="2880320" cy="648072"/>
          </a:xfrm>
          <a:prstGeom prst="beve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Крутить снова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1547664" y="2204864"/>
            <a:ext cx="6516216" cy="2448272"/>
          </a:xfrm>
          <a:prstGeom prst="beve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КРУТИТЬ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ulette-wheel-vecto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6165304" cy="6165304"/>
          </a:xfrm>
          <a:prstGeom prst="ellipse">
            <a:avLst/>
          </a:prstGeom>
        </p:spPr>
      </p:pic>
      <p:pic>
        <p:nvPicPr>
          <p:cNvPr id="6" name="Рисунок 5" descr="mk1226-1_a.jpg"/>
          <p:cNvPicPr>
            <a:picLocks noChangeAspect="1"/>
          </p:cNvPicPr>
          <p:nvPr/>
        </p:nvPicPr>
        <p:blipFill>
          <a:blip r:embed="rId3" cstate="print"/>
          <a:srcRect l="13334" t="7300" r="6667" b="12700"/>
          <a:stretch>
            <a:fillRect/>
          </a:stretch>
        </p:blipFill>
        <p:spPr>
          <a:xfrm>
            <a:off x="2195736" y="4221088"/>
            <a:ext cx="432048" cy="432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332320" y="5013176"/>
            <a:ext cx="467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</a:t>
            </a:r>
            <a:r>
              <a:rPr lang="ru-RU" sz="3600" dirty="0" smtClean="0"/>
              <a:t>Поля</a:t>
            </a:r>
            <a:r>
              <a:rPr lang="ru-RU" sz="3600" dirty="0" smtClean="0"/>
              <a:t>, ориентация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6775" y="1124744"/>
            <a:ext cx="4930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Вопрос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№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528" y="1772816"/>
            <a:ext cx="9144000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текстовом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редакторе основными параметрами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 задании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шрифта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являются…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51520" y="3933056"/>
            <a:ext cx="74853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ru-RU" sz="3600" dirty="0" smtClean="0"/>
              <a:t>Гарнитура</a:t>
            </a:r>
            <a:r>
              <a:rPr lang="ru-RU" sz="3600" dirty="0" smtClean="0"/>
              <a:t>, размер, начертание</a:t>
            </a:r>
            <a:endParaRPr lang="ru-RU" sz="5400" dirty="0" smtClean="0"/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36204" y="4437112"/>
            <a:ext cx="4767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ru-RU" sz="3600" dirty="0" smtClean="0"/>
              <a:t>Отступ</a:t>
            </a:r>
            <a:r>
              <a:rPr lang="ru-RU" sz="3600" dirty="0" smtClean="0"/>
              <a:t>, интервал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23528" y="5589240"/>
            <a:ext cx="4124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ru-RU" sz="5400" dirty="0" smtClean="0"/>
              <a:t> </a:t>
            </a:r>
            <a:r>
              <a:rPr lang="ru-RU" sz="3600" dirty="0" smtClean="0"/>
              <a:t>Стиль</a:t>
            </a:r>
            <a:r>
              <a:rPr lang="ru-RU" sz="3600" dirty="0" smtClean="0"/>
              <a:t>, шаблон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1800" y="1124744"/>
            <a:ext cx="5149167" cy="26930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Верно!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63217.jpg"/>
          <p:cNvPicPr>
            <a:picLocks noChangeAspect="1"/>
          </p:cNvPicPr>
          <p:nvPr/>
        </p:nvPicPr>
        <p:blipFill>
          <a:blip r:embed="rId2" cstate="print"/>
          <a:srcRect l="50000" t="27321" b="23918"/>
          <a:stretch>
            <a:fillRect/>
          </a:stretch>
        </p:blipFill>
        <p:spPr>
          <a:xfrm>
            <a:off x="5148064" y="3284984"/>
            <a:ext cx="317500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467544" y="5805264"/>
            <a:ext cx="2880320" cy="648072"/>
          </a:xfrm>
          <a:prstGeom prst="beve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Крутить снова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484784"/>
            <a:ext cx="5908413" cy="240065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Неверно!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63217.jpg"/>
          <p:cNvPicPr>
            <a:picLocks noChangeAspect="1"/>
          </p:cNvPicPr>
          <p:nvPr/>
        </p:nvPicPr>
        <p:blipFill>
          <a:blip r:embed="rId2" cstate="print"/>
          <a:srcRect l="105" t="27321" r="51134" b="27320"/>
          <a:stretch>
            <a:fillRect/>
          </a:stretch>
        </p:blipFill>
        <p:spPr>
          <a:xfrm>
            <a:off x="4716016" y="3429000"/>
            <a:ext cx="309634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467544" y="5805264"/>
            <a:ext cx="2880320" cy="648072"/>
          </a:xfrm>
          <a:prstGeom prst="beve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Крутить снова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1547664" y="2204864"/>
            <a:ext cx="6516216" cy="2448272"/>
          </a:xfrm>
          <a:prstGeom prst="beve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КРУТИТЬ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ulette-wheel-vecto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7016" y="692696"/>
            <a:ext cx="6165304" cy="6165304"/>
          </a:xfrm>
          <a:prstGeom prst="ellipse">
            <a:avLst/>
          </a:prstGeom>
        </p:spPr>
      </p:pic>
      <p:pic>
        <p:nvPicPr>
          <p:cNvPr id="6" name="Рисунок 5" descr="mk1226-1_a.jpg"/>
          <p:cNvPicPr>
            <a:picLocks noChangeAspect="1"/>
          </p:cNvPicPr>
          <p:nvPr/>
        </p:nvPicPr>
        <p:blipFill>
          <a:blip r:embed="rId3" cstate="print"/>
          <a:srcRect l="13334" t="7300" r="6667" b="12700"/>
          <a:stretch>
            <a:fillRect/>
          </a:stretch>
        </p:blipFill>
        <p:spPr>
          <a:xfrm>
            <a:off x="5220072" y="4653136"/>
            <a:ext cx="432048" cy="432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5882" y="1124744"/>
            <a:ext cx="4892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Вопрос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№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88840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Растровый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графический редактор предназначен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для…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268141" y="3585790"/>
            <a:ext cx="5023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ru-RU" sz="5400" dirty="0" smtClean="0"/>
              <a:t> </a:t>
            </a:r>
            <a:r>
              <a:rPr lang="ru-RU" sz="3600" dirty="0" smtClean="0"/>
              <a:t>Создания </a:t>
            </a:r>
            <a:r>
              <a:rPr lang="ru-RU" sz="3600" dirty="0" smtClean="0"/>
              <a:t>чертежей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107504" y="4149080"/>
            <a:ext cx="90770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ru-RU" sz="5400" dirty="0" smtClean="0"/>
              <a:t> </a:t>
            </a:r>
            <a:r>
              <a:rPr lang="ru-RU" sz="3600" dirty="0" smtClean="0"/>
              <a:t>Создания </a:t>
            </a:r>
            <a:r>
              <a:rPr lang="ru-RU" sz="3600" dirty="0" smtClean="0"/>
              <a:t>и редактирования рисунков</a:t>
            </a:r>
            <a:endParaRPr lang="ru-RU" sz="5400" dirty="0" smtClean="0"/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51520" y="4797152"/>
            <a:ext cx="5522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ru-RU" sz="5400" dirty="0" smtClean="0"/>
              <a:t> </a:t>
            </a:r>
            <a:r>
              <a:rPr lang="ru-RU" sz="3600" dirty="0" smtClean="0"/>
              <a:t>Построения </a:t>
            </a:r>
            <a:r>
              <a:rPr lang="ru-RU" sz="3600" dirty="0" smtClean="0"/>
              <a:t>графиков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251520" y="5517232"/>
            <a:ext cx="5630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ru-RU" sz="5400" dirty="0" smtClean="0"/>
              <a:t> </a:t>
            </a:r>
            <a:r>
              <a:rPr lang="ru-RU" sz="3600" dirty="0" smtClean="0"/>
              <a:t>Построения </a:t>
            </a:r>
            <a:r>
              <a:rPr lang="ru-RU" sz="3600" dirty="0" smtClean="0"/>
              <a:t>диаграмм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ulette-wheel-vecto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9024" y="692696"/>
            <a:ext cx="6165304" cy="6165304"/>
          </a:xfrm>
          <a:prstGeom prst="ellipse">
            <a:avLst/>
          </a:prstGeom>
        </p:spPr>
      </p:pic>
      <p:pic>
        <p:nvPicPr>
          <p:cNvPr id="6" name="Рисунок 5" descr="mk1226-1_a.jpg"/>
          <p:cNvPicPr>
            <a:picLocks noChangeAspect="1"/>
          </p:cNvPicPr>
          <p:nvPr/>
        </p:nvPicPr>
        <p:blipFill>
          <a:blip r:embed="rId3" cstate="print"/>
          <a:srcRect l="13334" t="7300" r="6667" b="12700"/>
          <a:stretch>
            <a:fillRect/>
          </a:stretch>
        </p:blipFill>
        <p:spPr>
          <a:xfrm>
            <a:off x="2915816" y="2708920"/>
            <a:ext cx="432048" cy="432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1800" y="1124744"/>
            <a:ext cx="5149167" cy="26930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Верно!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63217.jpg"/>
          <p:cNvPicPr>
            <a:picLocks noChangeAspect="1"/>
          </p:cNvPicPr>
          <p:nvPr/>
        </p:nvPicPr>
        <p:blipFill>
          <a:blip r:embed="rId2" cstate="print"/>
          <a:srcRect l="50000" t="27321" b="23918"/>
          <a:stretch>
            <a:fillRect/>
          </a:stretch>
        </p:blipFill>
        <p:spPr>
          <a:xfrm>
            <a:off x="5148064" y="3284984"/>
            <a:ext cx="317500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467544" y="5805264"/>
            <a:ext cx="2880320" cy="648072"/>
          </a:xfrm>
          <a:prstGeom prst="beve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Крутить снова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484784"/>
            <a:ext cx="5908413" cy="240065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Неверно!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63217.jpg"/>
          <p:cNvPicPr>
            <a:picLocks noChangeAspect="1"/>
          </p:cNvPicPr>
          <p:nvPr/>
        </p:nvPicPr>
        <p:blipFill>
          <a:blip r:embed="rId2" cstate="print"/>
          <a:srcRect l="105" t="27321" r="51134" b="27320"/>
          <a:stretch>
            <a:fillRect/>
          </a:stretch>
        </p:blipFill>
        <p:spPr>
          <a:xfrm>
            <a:off x="4716016" y="3429000"/>
            <a:ext cx="309634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467544" y="5805264"/>
            <a:ext cx="2880320" cy="648072"/>
          </a:xfrm>
          <a:prstGeom prst="beve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Крутить снова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1547664" y="2204864"/>
            <a:ext cx="6516216" cy="2448272"/>
          </a:xfrm>
          <a:prstGeom prst="beve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КРУТИТЬ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ulette-wheel-vecto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692696"/>
            <a:ext cx="6165304" cy="6165304"/>
          </a:xfrm>
          <a:prstGeom prst="ellipse">
            <a:avLst/>
          </a:prstGeom>
        </p:spPr>
      </p:pic>
      <p:pic>
        <p:nvPicPr>
          <p:cNvPr id="6" name="Рисунок 5" descr="mk1226-1_a.jpg"/>
          <p:cNvPicPr>
            <a:picLocks noChangeAspect="1"/>
          </p:cNvPicPr>
          <p:nvPr/>
        </p:nvPicPr>
        <p:blipFill>
          <a:blip r:embed="rId3" cstate="print"/>
          <a:srcRect l="13334" t="7300" r="6667" b="12700"/>
          <a:stretch>
            <a:fillRect/>
          </a:stretch>
        </p:blipFill>
        <p:spPr>
          <a:xfrm>
            <a:off x="3419872" y="4797152"/>
            <a:ext cx="432048" cy="432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6775" y="980728"/>
            <a:ext cx="4930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Вопрос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№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44824"/>
            <a:ext cx="4717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Модем – это…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539552" y="2924944"/>
            <a:ext cx="5208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ru-RU" sz="3600" dirty="0" smtClean="0"/>
              <a:t>Почтовая </a:t>
            </a:r>
            <a:r>
              <a:rPr lang="ru-RU" sz="3600" dirty="0" smtClean="0"/>
              <a:t>программа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539552" y="3573016"/>
            <a:ext cx="4784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ru-RU" sz="5400" dirty="0" smtClean="0"/>
              <a:t> </a:t>
            </a:r>
            <a:r>
              <a:rPr lang="ru-RU" sz="3600" dirty="0" smtClean="0"/>
              <a:t>Сетевой </a:t>
            </a:r>
            <a:r>
              <a:rPr lang="ru-RU" sz="3600" dirty="0" smtClean="0"/>
              <a:t>протокол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539552" y="4365104"/>
            <a:ext cx="5946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ru-RU" sz="5400" dirty="0" smtClean="0"/>
              <a:t> </a:t>
            </a:r>
            <a:r>
              <a:rPr lang="ru-RU" sz="3600" dirty="0" smtClean="0"/>
              <a:t>Техническое устройство</a:t>
            </a:r>
            <a:endParaRPr lang="ru-RU" sz="3600" dirty="0" smtClean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611560" y="5157192"/>
            <a:ext cx="4680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ru-RU" sz="5400" dirty="0" smtClean="0"/>
              <a:t> </a:t>
            </a:r>
            <a:r>
              <a:rPr lang="ru-RU" sz="3600" dirty="0" smtClean="0"/>
              <a:t> </a:t>
            </a:r>
            <a:r>
              <a:rPr lang="ru-RU" sz="3600" dirty="0" smtClean="0"/>
              <a:t>Сервер </a:t>
            </a:r>
            <a:r>
              <a:rPr lang="ru-RU" sz="3600" dirty="0" smtClean="0"/>
              <a:t>Интернет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1800" y="1124744"/>
            <a:ext cx="5149167" cy="26930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Верно!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63217.jpg"/>
          <p:cNvPicPr>
            <a:picLocks noChangeAspect="1"/>
          </p:cNvPicPr>
          <p:nvPr/>
        </p:nvPicPr>
        <p:blipFill>
          <a:blip r:embed="rId2" cstate="print"/>
          <a:srcRect l="50000" t="27321" b="23918"/>
          <a:stretch>
            <a:fillRect/>
          </a:stretch>
        </p:blipFill>
        <p:spPr>
          <a:xfrm>
            <a:off x="5148064" y="3284984"/>
            <a:ext cx="317500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467544" y="5805264"/>
            <a:ext cx="2880320" cy="648072"/>
          </a:xfrm>
          <a:prstGeom prst="beve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Всё!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484784"/>
            <a:ext cx="5908413" cy="240065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Неверно!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63217.jpg"/>
          <p:cNvPicPr>
            <a:picLocks noChangeAspect="1"/>
          </p:cNvPicPr>
          <p:nvPr/>
        </p:nvPicPr>
        <p:blipFill>
          <a:blip r:embed="rId2" cstate="print"/>
          <a:srcRect l="105" t="27321" r="51134" b="27320"/>
          <a:stretch>
            <a:fillRect/>
          </a:stretch>
        </p:blipFill>
        <p:spPr>
          <a:xfrm>
            <a:off x="4716016" y="3429000"/>
            <a:ext cx="309634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467544" y="5805264"/>
            <a:ext cx="2880320" cy="648072"/>
          </a:xfrm>
          <a:prstGeom prst="beve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Всё!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715" y="908720"/>
            <a:ext cx="877657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Поздравляю за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Хорошие результаты!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Успехов  тебе!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254904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789040"/>
            <a:ext cx="1905000" cy="1905000"/>
          </a:xfrm>
          <a:prstGeom prst="rect">
            <a:avLst/>
          </a:prstGeom>
        </p:spPr>
      </p:pic>
      <p:pic>
        <p:nvPicPr>
          <p:cNvPr id="9" name="Рисунок 8" descr="2906559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789040"/>
            <a:ext cx="1905000" cy="1905000"/>
          </a:xfrm>
          <a:prstGeom prst="rect">
            <a:avLst/>
          </a:prstGeom>
        </p:spPr>
      </p:pic>
      <p:pic>
        <p:nvPicPr>
          <p:cNvPr id="10" name="Рисунок 9" descr="4727237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933056"/>
            <a:ext cx="1905000" cy="1905000"/>
          </a:xfrm>
          <a:prstGeom prst="rect">
            <a:avLst/>
          </a:prstGeom>
        </p:spPr>
      </p:pic>
      <p:pic>
        <p:nvPicPr>
          <p:cNvPr id="11" name="Рисунок 10" descr="8700899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3933056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http://www.erudition.ru/referat/ref/id.58334_1.html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422108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http://metod-sunduchok.ucoz.ru/load/48-3-2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5280" y="1124744"/>
            <a:ext cx="4613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Вопрос №7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242088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 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846" y="2060848"/>
            <a:ext cx="6650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  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Чему равен 1 Гбайт?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51520" y="3258850"/>
            <a:ext cx="33123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5400" dirty="0"/>
              <a:t> </a:t>
            </a:r>
            <a:r>
              <a:rPr lang="en-US" sz="4400" dirty="0" smtClean="0"/>
              <a:t>2</a:t>
            </a:r>
            <a:r>
              <a:rPr lang="en-US" sz="4400" baseline="30000" dirty="0" smtClean="0"/>
              <a:t>10</a:t>
            </a:r>
            <a:r>
              <a:rPr lang="en-US" sz="4400" dirty="0" smtClean="0"/>
              <a:t> </a:t>
            </a:r>
            <a:r>
              <a:rPr lang="ru-RU" sz="4400" dirty="0" smtClean="0"/>
              <a:t>Мбайт</a:t>
            </a:r>
            <a:endParaRPr lang="ru-RU" sz="5400" dirty="0"/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251520" y="5025950"/>
            <a:ext cx="3756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ru-RU" sz="5400" dirty="0"/>
              <a:t> </a:t>
            </a:r>
            <a:r>
              <a:rPr lang="ru-RU" sz="4800" dirty="0"/>
              <a:t>10</a:t>
            </a:r>
            <a:r>
              <a:rPr lang="ru-RU" sz="4800" baseline="30000" dirty="0"/>
              <a:t>3</a:t>
            </a:r>
            <a:r>
              <a:rPr lang="ru-RU" sz="4800" dirty="0"/>
              <a:t> Мбайт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4882984" y="3153742"/>
            <a:ext cx="3937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3.</a:t>
            </a:r>
            <a:r>
              <a:rPr lang="ru-RU" sz="5400" dirty="0"/>
              <a:t> </a:t>
            </a:r>
            <a:r>
              <a:rPr lang="ru-RU" sz="4400" dirty="0"/>
              <a:t>1000 Мбайт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3923928" y="4953942"/>
            <a:ext cx="5450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ru-RU" sz="5400" dirty="0"/>
              <a:t>  </a:t>
            </a:r>
            <a:r>
              <a:rPr lang="ru-RU" sz="4800" dirty="0"/>
              <a:t>1000 000 Кбайт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1800" y="1124744"/>
            <a:ext cx="5149167" cy="26930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Верно!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63217.jpg"/>
          <p:cNvPicPr>
            <a:picLocks noChangeAspect="1"/>
          </p:cNvPicPr>
          <p:nvPr/>
        </p:nvPicPr>
        <p:blipFill>
          <a:blip r:embed="rId2" cstate="print"/>
          <a:srcRect l="50000" t="27321" b="23918"/>
          <a:stretch>
            <a:fillRect/>
          </a:stretch>
        </p:blipFill>
        <p:spPr>
          <a:xfrm>
            <a:off x="5148064" y="3284984"/>
            <a:ext cx="317500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467544" y="5805264"/>
            <a:ext cx="2880320" cy="648072"/>
          </a:xfrm>
          <a:prstGeom prst="beve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Крутить снова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484784"/>
            <a:ext cx="5908413" cy="240065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Неверно!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63217.jpg"/>
          <p:cNvPicPr>
            <a:picLocks noChangeAspect="1"/>
          </p:cNvPicPr>
          <p:nvPr/>
        </p:nvPicPr>
        <p:blipFill>
          <a:blip r:embed="rId2" cstate="print"/>
          <a:srcRect l="105" t="27321" r="51134" b="27320"/>
          <a:stretch>
            <a:fillRect/>
          </a:stretch>
        </p:blipFill>
        <p:spPr>
          <a:xfrm>
            <a:off x="4716016" y="3429000"/>
            <a:ext cx="309634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467544" y="5805264"/>
            <a:ext cx="2880320" cy="648072"/>
          </a:xfrm>
          <a:prstGeom prst="beve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Крутить снова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1547664" y="2204864"/>
            <a:ext cx="6516216" cy="2448272"/>
          </a:xfrm>
          <a:prstGeom prst="beve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КРУТИТЬ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ulette-wheel-vecto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5008" y="692696"/>
            <a:ext cx="6165304" cy="6165304"/>
          </a:xfrm>
          <a:prstGeom prst="ellipse">
            <a:avLst/>
          </a:prstGeom>
        </p:spPr>
      </p:pic>
      <p:pic>
        <p:nvPicPr>
          <p:cNvPr id="6" name="Рисунок 5" descr="mk1226-1_a.jpg"/>
          <p:cNvPicPr>
            <a:picLocks noChangeAspect="1"/>
          </p:cNvPicPr>
          <p:nvPr/>
        </p:nvPicPr>
        <p:blipFill>
          <a:blip r:embed="rId3" cstate="print"/>
          <a:srcRect l="13334" t="7300" r="6667" b="12700"/>
          <a:stretch>
            <a:fillRect/>
          </a:stretch>
        </p:blipFill>
        <p:spPr>
          <a:xfrm>
            <a:off x="5580112" y="3212976"/>
            <a:ext cx="432048" cy="432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6775" y="1124744"/>
            <a:ext cx="4930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Вопрос №17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060848"/>
            <a:ext cx="8324266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 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Процессор обрабатывает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Информацию…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-324544" y="3501008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5400" dirty="0"/>
              <a:t> </a:t>
            </a:r>
            <a:r>
              <a:rPr lang="ru-RU" sz="3600" dirty="0" smtClean="0"/>
              <a:t>В десятичной системе счисления</a:t>
            </a:r>
            <a:endParaRPr lang="ru-RU" sz="5400" dirty="0"/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107504" y="4300061"/>
            <a:ext cx="439973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3600" dirty="0" smtClean="0"/>
              <a:t>В двоичном коде</a:t>
            </a: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35496" y="5025950"/>
            <a:ext cx="4743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</a:t>
            </a:r>
            <a:r>
              <a:rPr lang="ru-RU" sz="3600" dirty="0" smtClean="0"/>
              <a:t>На </a:t>
            </a:r>
            <a:r>
              <a:rPr lang="ru-RU" sz="3600" dirty="0" smtClean="0"/>
              <a:t>языке Бейсик</a:t>
            </a:r>
            <a:r>
              <a:rPr lang="ru-RU" sz="5400" dirty="0" smtClean="0"/>
              <a:t> 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107504" y="5733256"/>
            <a:ext cx="4633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ru-RU" sz="5400" dirty="0" smtClean="0"/>
              <a:t> </a:t>
            </a:r>
            <a:r>
              <a:rPr lang="ru-RU" sz="3600" dirty="0" smtClean="0"/>
              <a:t>В </a:t>
            </a:r>
            <a:r>
              <a:rPr lang="ru-RU" sz="3600" dirty="0" smtClean="0"/>
              <a:t>текстовом виде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245</Words>
  <Application>Microsoft Office PowerPoint</Application>
  <PresentationFormat>Экран (4:3)</PresentationFormat>
  <Paragraphs>93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2012-12-19T07:23:54Z</dcterms:created>
  <dcterms:modified xsi:type="dcterms:W3CDTF">2012-12-26T08:02:42Z</dcterms:modified>
</cp:coreProperties>
</file>