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8" r:id="rId9"/>
    <p:sldId id="267" r:id="rId10"/>
    <p:sldId id="264" r:id="rId11"/>
    <p:sldId id="265" r:id="rId12"/>
    <p:sldId id="266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12B2-3BBE-4BBB-8329-7B475B933747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AB6-3494-4043-80FE-912901F27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12B2-3BBE-4BBB-8329-7B475B933747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AB6-3494-4043-80FE-912901F27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12B2-3BBE-4BBB-8329-7B475B933747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AB6-3494-4043-80FE-912901F27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12B2-3BBE-4BBB-8329-7B475B933747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AB6-3494-4043-80FE-912901F27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12B2-3BBE-4BBB-8329-7B475B933747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AB6-3494-4043-80FE-912901F27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12B2-3BBE-4BBB-8329-7B475B933747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AB6-3494-4043-80FE-912901F27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12B2-3BBE-4BBB-8329-7B475B933747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AB6-3494-4043-80FE-912901F27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12B2-3BBE-4BBB-8329-7B475B933747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AB6-3494-4043-80FE-912901F27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12B2-3BBE-4BBB-8329-7B475B933747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AB6-3494-4043-80FE-912901F27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12B2-3BBE-4BBB-8329-7B475B933747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AB6-3494-4043-80FE-912901F27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12B2-3BBE-4BBB-8329-7B475B933747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3AAB6-3494-4043-80FE-912901F274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E12B2-3BBE-4BBB-8329-7B475B933747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3AAB6-3494-4043-80FE-912901F274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hnomuseum.ru/gallery815/1356/2338_2172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terburg.biz/images/stories/muzvosk1_b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n.ru/museum/assets/i/history/u-mosta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://www.zin.ru/museum/assets/i/history/vtoroy-zal.png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14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2282" y="620688"/>
            <a:ext cx="8381718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МУЗЕИ САНКТ- ПЕТЕРБУРГА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4365104"/>
            <a:ext cx="2651431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Выполнили: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ченики 3 «Г» класса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Ледикова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В.,  Зубарев 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руководством :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рук.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Корташёвой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ам: Зубаревой Н.Н.,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Ледиковой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4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  <p:sp>
        <p:nvSpPr>
          <p:cNvPr id="3" name="Вертикальный свиток 2"/>
          <p:cNvSpPr/>
          <p:nvPr/>
        </p:nvSpPr>
        <p:spPr>
          <a:xfrm>
            <a:off x="827584" y="260648"/>
            <a:ext cx="7128792" cy="640871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051720" y="980728"/>
            <a:ext cx="46805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Зоологический музей в Санкт-Петербурге основан в 1832 г.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открыт в 1838 г. В его основу легли зоологические коллекции Кунсткамеры.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1896 г. находится в здании бывшего южного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пакгауза,где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1901 г. открыт выставочный отдел. В 1930 - 1931 гг. на базе музея организован Зоологический институт.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Архитектор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здания Зоологического музея (1826 - 1832 гг.)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И.Ф.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Лукини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Представленные в экспозиции постоянно пополняющиеся коллекции расположены в соответствии с зоологической системой. Здесь показаны все группы животного мира Земли - беспозвоночные, рыбы, земноводные, пресмыкающиеся. особенно богаты коллекции птиц и млекопитающих.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Всего в музейных залах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демонcтрируется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около 40 000 экспонатов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Здесь можно увидеть жителей основных биографических зон Евразии и природных зон Мирового океана от тропических до приполярных областей.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4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  <p:pic>
        <p:nvPicPr>
          <p:cNvPr id="3" name="Рисунок 2" descr="2012-03-27 11.26.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20688"/>
            <a:ext cx="2459765" cy="1844824"/>
          </a:xfrm>
          <a:prstGeom prst="rect">
            <a:avLst/>
          </a:prstGeom>
        </p:spPr>
      </p:pic>
      <p:pic>
        <p:nvPicPr>
          <p:cNvPr id="4" name="Рисунок 3" descr="2012-03-27 11.54.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548680"/>
            <a:ext cx="2208245" cy="1656184"/>
          </a:xfrm>
          <a:prstGeom prst="rect">
            <a:avLst/>
          </a:prstGeom>
        </p:spPr>
      </p:pic>
      <p:pic>
        <p:nvPicPr>
          <p:cNvPr id="5" name="Рисунок 4" descr="2012-03-27 11.58.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980728"/>
            <a:ext cx="2592288" cy="1944216"/>
          </a:xfrm>
          <a:prstGeom prst="rect">
            <a:avLst/>
          </a:prstGeom>
        </p:spPr>
      </p:pic>
      <p:pic>
        <p:nvPicPr>
          <p:cNvPr id="6" name="Рисунок 5" descr="2012-03-27 11.58.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2780928"/>
            <a:ext cx="2376264" cy="1782198"/>
          </a:xfrm>
          <a:prstGeom prst="rect">
            <a:avLst/>
          </a:prstGeom>
        </p:spPr>
      </p:pic>
      <p:pic>
        <p:nvPicPr>
          <p:cNvPr id="7" name="Рисунок 6" descr="2012-03-27 11.56.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3068960"/>
            <a:ext cx="1584176" cy="2112234"/>
          </a:xfrm>
          <a:prstGeom prst="rect">
            <a:avLst/>
          </a:prstGeom>
        </p:spPr>
      </p:pic>
      <p:pic>
        <p:nvPicPr>
          <p:cNvPr id="8" name="Рисунок 7" descr="2012-03-27 11.25.5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8184" y="3356992"/>
            <a:ext cx="2520280" cy="18902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7784" y="5805264"/>
            <a:ext cx="40405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 друзьями в Зоологическом музее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4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332656"/>
            <a:ext cx="7479676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Этнографический музей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Российский Этнографический музей. Внешний вид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060848"/>
            <a:ext cx="62646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4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  <p:sp>
        <p:nvSpPr>
          <p:cNvPr id="3" name="Вертикальный свиток 2"/>
          <p:cNvSpPr/>
          <p:nvPr/>
        </p:nvSpPr>
        <p:spPr>
          <a:xfrm>
            <a:off x="683568" y="260648"/>
            <a:ext cx="7992888" cy="6264696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79712" y="1124744"/>
          <a:ext cx="4968551" cy="3364992"/>
        </p:xfrm>
        <a:graphic>
          <a:graphicData uri="http://schemas.openxmlformats.org/drawingml/2006/table">
            <a:tbl>
              <a:tblPr/>
              <a:tblGrid>
                <a:gridCol w="3831090"/>
                <a:gridCol w="174993"/>
                <a:gridCol w="962468"/>
              </a:tblGrid>
              <a:tr h="30125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центре Санкт-Петербурга на площади Искусств в едином архитектурном комплексе с Русским музеем расположен уникальный музей этнографии народов России и сопредельных с нею стран, в залах которого можно ознакомиться с исконной культурой самых разных народов старой и новой России, их бытом, нравами, мировоззрением; убедиться в том, как они похожи и одновременно самобытны.</a:t>
                      </a:r>
                      <a:b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3284985"/>
          <a:ext cx="6096000" cy="240409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240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1766" name="Рисунок 60" descr="http://www.ethnomuseum.ru/img/spac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" cy="47625"/>
          </a:xfrm>
          <a:prstGeom prst="rect">
            <a:avLst/>
          </a:prstGeom>
          <a:noFill/>
        </p:spPr>
      </p:pic>
      <p:pic>
        <p:nvPicPr>
          <p:cNvPr id="31765" name="Рисунок 61" descr="http://www.ethnomuseum.ru/img/spac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" cy="38100"/>
          </a:xfrm>
          <a:prstGeom prst="rect">
            <a:avLst/>
          </a:prstGeom>
          <a:noFill/>
        </p:spPr>
      </p:pic>
      <p:pic>
        <p:nvPicPr>
          <p:cNvPr id="31764" name="Рисунок 62" descr="http://www.ethnomuseum.ru/img/spac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7750" cy="38100"/>
          </a:xfrm>
          <a:prstGeom prst="rect">
            <a:avLst/>
          </a:prstGeom>
          <a:noFill/>
        </p:spPr>
      </p:pic>
      <p:pic>
        <p:nvPicPr>
          <p:cNvPr id="31763" name="Рисунок 63" descr="http://www.ethnomuseum.ru/img/spac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25" cy="1266825"/>
          </a:xfrm>
          <a:prstGeom prst="rect">
            <a:avLst/>
          </a:prstGeom>
          <a:noFill/>
        </p:spPr>
      </p:pic>
      <p:pic>
        <p:nvPicPr>
          <p:cNvPr id="31762" name="Рисунок 65" descr="http://www.ethnomuseum.ru/img/spac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" cy="9525"/>
          </a:xfrm>
          <a:prstGeom prst="rect">
            <a:avLst/>
          </a:prstGeom>
          <a:noFill/>
        </p:spPr>
      </p:pic>
      <p:pic>
        <p:nvPicPr>
          <p:cNvPr id="31761" name="Рисунок 66" descr="http://www.ethnomuseum.ru/img/spac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" cy="9525"/>
          </a:xfrm>
          <a:prstGeom prst="rect">
            <a:avLst/>
          </a:prstGeom>
          <a:noFill/>
        </p:spPr>
      </p:pic>
      <p:pic>
        <p:nvPicPr>
          <p:cNvPr id="31760" name="Рисунок 67" descr="http://www.ethnomuseum.ru/img/spac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25" cy="76200"/>
          </a:xfrm>
          <a:prstGeom prst="rect">
            <a:avLst/>
          </a:prstGeom>
          <a:noFill/>
        </p:spPr>
      </p:pic>
      <p:pic>
        <p:nvPicPr>
          <p:cNvPr id="31759" name="Рисунок 68" descr="http://www.ethnomuseum.ru/img/spac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25" cy="1266825"/>
          </a:xfrm>
          <a:prstGeom prst="rect">
            <a:avLst/>
          </a:prstGeom>
          <a:noFill/>
        </p:spPr>
      </p:pic>
      <p:pic>
        <p:nvPicPr>
          <p:cNvPr id="31758" name="Рисунок 70" descr="http://www.ethnomuseum.ru/img/spac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" cy="9525"/>
          </a:xfrm>
          <a:prstGeom prst="rect">
            <a:avLst/>
          </a:prstGeom>
          <a:noFill/>
        </p:spPr>
      </p:pic>
      <p:pic>
        <p:nvPicPr>
          <p:cNvPr id="31757" name="Рисунок 72" descr="http://www.ethnomuseum.ru/img/spac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25" cy="76200"/>
          </a:xfrm>
          <a:prstGeom prst="rect">
            <a:avLst/>
          </a:prstGeom>
          <a:noFill/>
        </p:spPr>
      </p:pic>
      <p:pic>
        <p:nvPicPr>
          <p:cNvPr id="31756" name="Рисунок 73" descr="http://www.ethnomuseum.ru/img/spac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25" cy="1266825"/>
          </a:xfrm>
          <a:prstGeom prst="rect">
            <a:avLst/>
          </a:prstGeom>
          <a:noFill/>
        </p:spPr>
      </p:pic>
      <p:pic>
        <p:nvPicPr>
          <p:cNvPr id="31755" name="Рисунок 75" descr="http://www.ethnomuseum.ru/img/spac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" cy="9525"/>
          </a:xfrm>
          <a:prstGeom prst="rect">
            <a:avLst/>
          </a:prstGeom>
          <a:noFill/>
        </p:spPr>
      </p:pic>
      <p:pic>
        <p:nvPicPr>
          <p:cNvPr id="31754" name="Рисунок 77" descr="http://www.ethnomuseum.ru/img/spac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25" cy="76200"/>
          </a:xfrm>
          <a:prstGeom prst="rect">
            <a:avLst/>
          </a:prstGeom>
          <a:noFill/>
        </p:spPr>
      </p:pic>
      <p:pic>
        <p:nvPicPr>
          <p:cNvPr id="31753" name="Рисунок 78" descr="http://www.ethnomuseum.ru/img/spac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25" cy="1266825"/>
          </a:xfrm>
          <a:prstGeom prst="rect">
            <a:avLst/>
          </a:prstGeom>
          <a:noFill/>
        </p:spPr>
      </p:pic>
      <p:pic>
        <p:nvPicPr>
          <p:cNvPr id="31752" name="Рисунок 80" descr="http://www.ethnomuseum.ru/img/spac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" cy="9525"/>
          </a:xfrm>
          <a:prstGeom prst="rect">
            <a:avLst/>
          </a:prstGeom>
          <a:noFill/>
        </p:spPr>
      </p:pic>
      <p:pic>
        <p:nvPicPr>
          <p:cNvPr id="31751" name="Рисунок 81" descr="http://www.ethnomuseum.ru/img/spac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" cy="9525"/>
          </a:xfrm>
          <a:prstGeom prst="rect">
            <a:avLst/>
          </a:prstGeom>
          <a:noFill/>
        </p:spPr>
      </p:pic>
      <p:pic>
        <p:nvPicPr>
          <p:cNvPr id="31750" name="Рисунок 82" descr="http://www.ethnomuseum.ru/img/spac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25" cy="76200"/>
          </a:xfrm>
          <a:prstGeom prst="rect">
            <a:avLst/>
          </a:prstGeom>
          <a:noFill/>
        </p:spPr>
      </p:pic>
      <p:pic>
        <p:nvPicPr>
          <p:cNvPr id="31749" name="Рисунок 83" descr="http://www.ethnomuseum.ru/img/spac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25" cy="1266825"/>
          </a:xfrm>
          <a:prstGeom prst="rect">
            <a:avLst/>
          </a:prstGeom>
          <a:noFill/>
        </p:spPr>
      </p:pic>
      <p:pic>
        <p:nvPicPr>
          <p:cNvPr id="31748" name="Рисунок 85" descr="http://www.ethnomuseum.ru/img/spac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" cy="9525"/>
          </a:xfrm>
          <a:prstGeom prst="rect">
            <a:avLst/>
          </a:prstGeom>
          <a:noFill/>
        </p:spPr>
      </p:pic>
      <p:pic>
        <p:nvPicPr>
          <p:cNvPr id="31747" name="Рисунок 87" descr="http://www.ethnomuseum.ru/img/spac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25" cy="76200"/>
          </a:xfrm>
          <a:prstGeom prst="rect">
            <a:avLst/>
          </a:prstGeom>
          <a:noFill/>
        </p:spPr>
      </p:pic>
      <p:pic>
        <p:nvPicPr>
          <p:cNvPr id="31746" name="Рисунок 88" descr="http://www.ethnomuseum.ru/img/spac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</p:spPr>
      </p:pic>
      <p:pic>
        <p:nvPicPr>
          <p:cNvPr id="31745" name="Рисунок 89" descr="http://www.ethnomuseum.ru/img/spac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" cy="38100"/>
          </a:xfrm>
          <a:prstGeom prst="rect">
            <a:avLst/>
          </a:prstGeom>
          <a:noFill/>
        </p:spPr>
      </p:pic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1979712" y="4005064"/>
          <a:ext cx="5735960" cy="3043047"/>
        </p:xfrm>
        <a:graphic>
          <a:graphicData uri="http://schemas.openxmlformats.org/drawingml/2006/table">
            <a:tbl>
              <a:tblPr/>
              <a:tblGrid>
                <a:gridCol w="5735960"/>
              </a:tblGrid>
              <a:tr h="0"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Российский Этнографический музей (РЭМ) рассказывает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простых и близких каждому человеку вещах: как люди </a:t>
                      </a: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трудились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порой достигая высочайшего мастерства; как </a:t>
                      </a: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строили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обустраивали свое жилье; отдыхали;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воспитывали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детей; одевались; во что верили. Однако каждый из </a:t>
                      </a: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музейных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комплексов имеет неповторимый облик, </a:t>
                      </a: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национальный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колорит, свойственный только данному народу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4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81"/>
            <a:ext cx="9144000" cy="6853419"/>
          </a:xfrm>
          <a:prstGeom prst="rect">
            <a:avLst/>
          </a:prstGeom>
        </p:spPr>
      </p:pic>
      <p:pic>
        <p:nvPicPr>
          <p:cNvPr id="3" name="Рисунок 2" descr="2012-11-07 11.29.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2880320" cy="2160240"/>
          </a:xfrm>
          <a:prstGeom prst="rect">
            <a:avLst/>
          </a:prstGeom>
        </p:spPr>
      </p:pic>
      <p:pic>
        <p:nvPicPr>
          <p:cNvPr id="4" name="Рисунок 3" descr="2012-11-07 11.29.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88640"/>
            <a:ext cx="3096344" cy="2322258"/>
          </a:xfrm>
          <a:prstGeom prst="rect">
            <a:avLst/>
          </a:prstGeom>
        </p:spPr>
      </p:pic>
      <p:pic>
        <p:nvPicPr>
          <p:cNvPr id="5" name="Рисунок 4" descr="2012-11-07 11.36.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1556792"/>
            <a:ext cx="3456384" cy="2592288"/>
          </a:xfrm>
          <a:prstGeom prst="rect">
            <a:avLst/>
          </a:prstGeom>
        </p:spPr>
      </p:pic>
      <p:pic>
        <p:nvPicPr>
          <p:cNvPr id="6" name="Рисунок 5" descr="2012-11-07 11.50.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4005064"/>
            <a:ext cx="3096344" cy="2322258"/>
          </a:xfrm>
          <a:prstGeom prst="rect">
            <a:avLst/>
          </a:prstGeom>
        </p:spPr>
      </p:pic>
      <p:pic>
        <p:nvPicPr>
          <p:cNvPr id="7" name="Рисунок 6" descr="2012-11-07 11.36.4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3717032"/>
            <a:ext cx="2699792" cy="20248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3928" y="4581128"/>
            <a:ext cx="210346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Музей Этнографии.</a:t>
            </a:r>
          </a:p>
          <a:p>
            <a:r>
              <a:rPr lang="ru-RU" dirty="0" smtClean="0"/>
              <a:t>Осень. 2012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4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404664"/>
            <a:ext cx="712182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Музей восковых фигур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http://www.peterburg.biz/images/stories/muzvosk1_s.jpg">
            <a:hlinkClick r:id="rId3" tgtFrame="&quot;_self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204864"/>
            <a:ext cx="597666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4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  <p:sp>
        <p:nvSpPr>
          <p:cNvPr id="3" name="Вертикальный свиток 2"/>
          <p:cNvSpPr/>
          <p:nvPr/>
        </p:nvSpPr>
        <p:spPr>
          <a:xfrm>
            <a:off x="467544" y="332656"/>
            <a:ext cx="7488832" cy="6120680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Пoжaлуй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нет удивительнее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местa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чем Музей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вoскoвых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фигур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Сaнкт-Петербургa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oбитaют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персoнaжи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изгoтoвленные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вoскa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Фигуры людей,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скaзoчных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существ, библейских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герoев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тaк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мaстерски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ыпoлнены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чтo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сooтветствующем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oсвещении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их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мoжнo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принять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зa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живых.В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нaши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дни музей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гoрдится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свoей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великoлепнoй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кoллекцией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негo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есть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сoбственнaя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мaстерскaя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oткудa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выхoдят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нoвые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фигуры.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Кaждoй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экспoзиции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свoйственнa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свoя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темaтическaя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нaпрaвленнoсть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Сaмoе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бoльшoе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сoбрaние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вoскoвых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фигур имеет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кoллекция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Всемирнaя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истoрия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В ней есть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oсoбый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рaздел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пoсвященный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прaвителям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Рoссии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нaчинaя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древней Руси и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дo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сoвременнoсти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Пoлкoвoдцы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пoлитические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деятели,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выдaющие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люди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Отечествa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зaрубежных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стрaн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сoбрaлись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уютных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зaлaх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двoрцa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Удивительные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пo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крaсoте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oфoрмлению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пoсетителями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предстaют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сюжеты из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Ветхoгo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Нoвoгo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зaветa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Библейскaя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истoрия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этo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следующaя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кoмпoзиция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музее. Скульптуры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пoлнoстью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пoвтoряют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изoбрaжение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известных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кaртин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худoжникoв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4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  <p:pic>
        <p:nvPicPr>
          <p:cNvPr id="3" name="Рисунок 2" descr="PICT03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76672"/>
            <a:ext cx="3059832" cy="2294874"/>
          </a:xfrm>
          <a:prstGeom prst="rect">
            <a:avLst/>
          </a:prstGeom>
        </p:spPr>
      </p:pic>
      <p:pic>
        <p:nvPicPr>
          <p:cNvPr id="4" name="Рисунок 3" descr="PICT03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332656"/>
            <a:ext cx="2376264" cy="3168352"/>
          </a:xfrm>
          <a:prstGeom prst="rect">
            <a:avLst/>
          </a:prstGeom>
        </p:spPr>
      </p:pic>
      <p:pic>
        <p:nvPicPr>
          <p:cNvPr id="5" name="Рисунок 4" descr="PICT03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852936"/>
            <a:ext cx="3995936" cy="2996952"/>
          </a:xfrm>
          <a:prstGeom prst="rect">
            <a:avLst/>
          </a:prstGeom>
        </p:spPr>
      </p:pic>
      <p:pic>
        <p:nvPicPr>
          <p:cNvPr id="6" name="Рисунок 5" descr="PICT037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3645024"/>
            <a:ext cx="3635896" cy="2726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4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476672"/>
            <a:ext cx="4271490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свидания!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3152880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204864"/>
            <a:ext cx="4762500" cy="3895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14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84634" y="188640"/>
            <a:ext cx="4043094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Музей хлеба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Музей хлеба в Санкт-Петербург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16832"/>
            <a:ext cx="662473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4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  <p:sp>
        <p:nvSpPr>
          <p:cNvPr id="3" name="Вертикальный свиток 2"/>
          <p:cNvSpPr/>
          <p:nvPr/>
        </p:nvSpPr>
        <p:spPr>
          <a:xfrm>
            <a:off x="755576" y="548680"/>
            <a:ext cx="6552728" cy="5616624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Единственный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России и тринадцатый в мире Санкт-Петербургский музей хлеба был создан в 1988 году как отраслевой. В 1993 году он получил статус государственного. Название музея отражает его суть. Интерес к хлебу - гениальному изобретению человечества - не случаен. В век развития техники хлеб остается символом гармоничных отношений человека с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природой. История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хлеба неотделима от истории человечества. Об этом говорят многочисленные археологические находки и письменные источники. В честь хлеба слагались гимны, песни, совершались обряды, устраивались праздники, приуроченные к посевной страде и сбору урожая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4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  <p:pic>
        <p:nvPicPr>
          <p:cNvPr id="3" name="Рисунок 2" descr="Ф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60648"/>
            <a:ext cx="3543300" cy="5294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5805264"/>
            <a:ext cx="713714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Осенью мы с мамой и с сестрёнкой были в этом музее. Там мы узнали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интересного.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4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3419"/>
          </a:xfrm>
          <a:prstGeom prst="rect">
            <a:avLst/>
          </a:prstGeom>
        </p:spPr>
      </p:pic>
      <p:pic>
        <p:nvPicPr>
          <p:cNvPr id="3" name="Рисунок 2" descr="http://www.spbmuzei.ru/muzey_hleba/lav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"/>
            <a:ext cx="2304256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spbmuzei.ru/muzey_hleba/photo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564904"/>
            <a:ext cx="18722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5013176"/>
            <a:ext cx="117275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Традиции</a:t>
            </a:r>
          </a:p>
          <a:p>
            <a:r>
              <a:rPr lang="ru-RU" b="1" dirty="0" smtClean="0"/>
              <a:t>чаепития</a:t>
            </a:r>
            <a:endParaRPr lang="ru-RU" b="1" dirty="0"/>
          </a:p>
        </p:txBody>
      </p:sp>
      <p:pic>
        <p:nvPicPr>
          <p:cNvPr id="6" name="Рисунок 5" descr="http://www.spbmuzei.ru/muzey_hleba/kitchen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692696"/>
            <a:ext cx="23042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03848" y="3429000"/>
            <a:ext cx="370710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Столовая и кухня петербургской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семьи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конца XIX - начала ХХ вв</a:t>
            </a:r>
            <a:r>
              <a:rPr lang="ru-RU" b="1" dirty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 descr="http://www.spbmuzei.ru/muzey_hleba/photo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476672"/>
            <a:ext cx="20669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516216" y="2132857"/>
            <a:ext cx="24272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Блокада Ленинграда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Рисунок 9" descr="http://www.spbmuzei.ru/muzey_hleba/crisi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4005064"/>
            <a:ext cx="18722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660232" y="5661249"/>
            <a:ext cx="216024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Хлеб кризисных периодов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общества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://www.spbmuzei.ru/muzey_hleba/photo1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4149080"/>
            <a:ext cx="187220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923928" y="5589240"/>
            <a:ext cx="185217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Промышленное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хлебопечение.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4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8317" y="404664"/>
            <a:ext cx="478368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Музей бабочек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P63001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2784309" cy="2088232"/>
          </a:xfrm>
          <a:prstGeom prst="rect">
            <a:avLst/>
          </a:prstGeom>
        </p:spPr>
      </p:pic>
      <p:pic>
        <p:nvPicPr>
          <p:cNvPr id="6" name="Рисунок 5" descr="P6300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844824"/>
            <a:ext cx="2592288" cy="1944216"/>
          </a:xfrm>
          <a:prstGeom prst="rect">
            <a:avLst/>
          </a:prstGeom>
        </p:spPr>
      </p:pic>
      <p:pic>
        <p:nvPicPr>
          <p:cNvPr id="7" name="Рисунок 6" descr="P63002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7" y="1412776"/>
            <a:ext cx="2688299" cy="2016224"/>
          </a:xfrm>
          <a:prstGeom prst="rect">
            <a:avLst/>
          </a:prstGeom>
        </p:spPr>
      </p:pic>
      <p:pic>
        <p:nvPicPr>
          <p:cNvPr id="8" name="Рисунок 7" descr="P63002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365104"/>
            <a:ext cx="2843808" cy="2132856"/>
          </a:xfrm>
          <a:prstGeom prst="rect">
            <a:avLst/>
          </a:prstGeom>
        </p:spPr>
      </p:pic>
      <p:pic>
        <p:nvPicPr>
          <p:cNvPr id="9" name="Рисунок 8" descr="P63002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4077072"/>
            <a:ext cx="3203848" cy="2402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4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81"/>
            <a:ext cx="9144000" cy="6853419"/>
          </a:xfrm>
          <a:prstGeom prst="rect">
            <a:avLst/>
          </a:prstGeom>
        </p:spPr>
      </p:pic>
      <p:sp>
        <p:nvSpPr>
          <p:cNvPr id="4" name="Вертикальный свиток 3"/>
          <p:cNvSpPr/>
          <p:nvPr/>
        </p:nvSpPr>
        <p:spPr>
          <a:xfrm>
            <a:off x="971600" y="692696"/>
            <a:ext cx="7344816" cy="5616624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Сад Живых Бабочек «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Миндо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удивительное место. Посетители музея попадают в жаркий тропический мир, где порхают сотни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тонкокрылых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очаровательных бабочек.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Тропический комплекс включает в себя не только саму выставку бабочек, но также «море» с водяными черепахами, «болото» со всей сопутствующей растительностью и живностью, избушку загадочного шамана... В специальном инкубаторе посетители музея могут увидеть удивительное зрелище - рождение прекрасной бабочки.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Атмосфера в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Музее Бабочек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 в тропиках - около 28 градусов при влажности 80%.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Посетителям музея не рекомендуется трогать бабочек, но если вы хотите, чтобы вас окружили эти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тонкокрылые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невесомые создания, то можете одеть яркую одежду и использовать цветочные духи.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4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  <p:pic>
        <p:nvPicPr>
          <p:cNvPr id="3" name="Рисунок 2" descr="P6300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2939819" cy="2204864"/>
          </a:xfrm>
          <a:prstGeom prst="rect">
            <a:avLst/>
          </a:prstGeom>
        </p:spPr>
      </p:pic>
      <p:pic>
        <p:nvPicPr>
          <p:cNvPr id="4" name="Рисунок 3" descr="P63002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32656"/>
            <a:ext cx="3024336" cy="2268252"/>
          </a:xfrm>
          <a:prstGeom prst="rect">
            <a:avLst/>
          </a:prstGeom>
        </p:spPr>
      </p:pic>
      <p:pic>
        <p:nvPicPr>
          <p:cNvPr id="5" name="Рисунок 4" descr="P63002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996952"/>
            <a:ext cx="2376264" cy="3168352"/>
          </a:xfrm>
          <a:prstGeom prst="rect">
            <a:avLst/>
          </a:prstGeom>
        </p:spPr>
      </p:pic>
      <p:pic>
        <p:nvPicPr>
          <p:cNvPr id="6" name="Рисунок 5" descr="P63002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2780928"/>
            <a:ext cx="2268252" cy="3024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1800" y="3501008"/>
            <a:ext cx="358970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Летом  мы с мамой и сестрой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Кристиной были в музее Бабочек.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4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260648"/>
            <a:ext cx="6706388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Зоологический музей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http://www.zin.ru/museum/assets/i/history/t_u-mosta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30963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zin.ru/museum/assets/i/history/t_vtoroy-zal.pn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276872"/>
            <a:ext cx="36004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702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2013-02-17T08:41:58Z</dcterms:created>
  <dcterms:modified xsi:type="dcterms:W3CDTF">2013-02-17T12:17:50Z</dcterms:modified>
</cp:coreProperties>
</file>