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CBC50-4CA5-4559-8963-0AC906877FB7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128BE-1753-4EE0-8BCC-7692D9E6B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9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128BE-1753-4EE0-8BCC-7692D9E6BA5F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A3D62-4FE5-4740-A82A-A86DF14B57A0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21654-A507-4669-B9A7-2F0C4CA199D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ENGLISH GRAMMAR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INFINITIVE / ING </a:t>
            </a:r>
            <a:r>
              <a:rPr lang="en-US" sz="4000" b="1" dirty="0" smtClean="0">
                <a:solidFill>
                  <a:srgbClr val="FF0000"/>
                </a:solidFill>
              </a:rPr>
              <a:t>FORM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YOURSELF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animals sometimes have special cries (warn) the others about danger.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animals sometimes have special cries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warn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others about danger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very busy today (look for) our  notes.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very busy today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looking for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notes.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Sue insisted on( pay) for dinner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insisted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paying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dinner.</a:t>
            </a:r>
          </a:p>
          <a:p>
            <a:pPr marL="0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89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7715" y="1631197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been working hard to study Grammar today!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we can use Infinitive and Gerund well! </a:t>
            </a:r>
          </a:p>
          <a:p>
            <a:pPr marL="0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70768"/>
            <a:ext cx="857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69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TO-INFINITIVE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USED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EXPRESS PURPOSE : ( why) </a:t>
            </a:r>
          </a:p>
          <a:p>
            <a:pPr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  went  out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BUY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bread.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CERTAIN VERBS: 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(ADVISE,AGREE,APPEAR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DECIDE, EXPECT, HOPE, PROMISE, REFUSE……)</a:t>
            </a:r>
          </a:p>
          <a:p>
            <a:pPr>
              <a:buNone/>
            </a:pPr>
            <a:r>
              <a:rPr lang="en-US" b="1" dirty="0" smtClean="0"/>
              <a:t>         </a:t>
            </a:r>
          </a:p>
          <a:p>
            <a:pPr>
              <a:buNone/>
            </a:pPr>
            <a:r>
              <a:rPr lang="en-US" b="1" dirty="0" smtClean="0"/>
              <a:t>He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PROMISED TO BE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at 11 o’clock.</a:t>
            </a:r>
            <a:endParaRPr lang="ru-RU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TO-INFINITIVE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USED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certain adjectives: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(angry, happy, glad, etc):  </a:t>
            </a: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was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GLAD TO SEE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question words: (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how, what, where, who, which)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Sue told you 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TO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nouns: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PLEASURE TO WORK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you.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TO-INFINITIVE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 USED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like, would love, would prefer:</a:t>
            </a:r>
          </a:p>
          <a:p>
            <a:pPr>
              <a:buNone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I’d love to go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walk.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too/enough constructions: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short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reach the top shell.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isn’t  tall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enough to reach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top shell.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WITH:   It+ be+ adjective(+ of + object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was nice of him to remember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birthday.</a:t>
            </a:r>
          </a:p>
          <a:p>
            <a:pPr>
              <a:buNone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INFINITIVE </a:t>
            </a:r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TO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USED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 verbs (must, can, should, might)</a:t>
            </a: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at 12 o’clock.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had better, would rather</a:t>
            </a: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 had stay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 night.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 let,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make, see, hear, feel+ object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Mum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me watch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TV.</a:t>
            </a: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him </a:t>
            </a:r>
            <a:r>
              <a:rPr lang="en-US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apologise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–ING FORM </a:t>
            </a:r>
            <a:r>
              <a:rPr lang="en-US" b="1" dirty="0" smtClean="0"/>
              <a:t>IS USED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AS A NOUN:</a:t>
            </a:r>
          </a:p>
          <a:p>
            <a:pPr>
              <a:buNone/>
            </a:pPr>
            <a:r>
              <a:rPr lang="en-US" b="1" i="1" u="sng" dirty="0" smtClean="0"/>
              <a:t>Eating</a:t>
            </a:r>
            <a:r>
              <a:rPr lang="en-US" b="1" u="sng" dirty="0" smtClean="0"/>
              <a:t> </a:t>
            </a:r>
            <a:r>
              <a:rPr lang="en-US" b="1" dirty="0" smtClean="0"/>
              <a:t>vegetables is good for your health</a:t>
            </a:r>
            <a:r>
              <a:rPr lang="en-US" b="1" u="sng" dirty="0" smtClean="0"/>
              <a:t>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verbs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admit, avoid, consider,</a:t>
            </a:r>
          </a:p>
          <a:p>
            <a:pPr>
              <a:buNone/>
            </a:pP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continue,delay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deny, enjoy, escape, excuse, fancy, look forward to, mind, report, resist,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save, suggest, understand etc…..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closing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window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–ING FORM </a:t>
            </a:r>
            <a:r>
              <a:rPr lang="en-US" b="1" dirty="0" smtClean="0"/>
              <a:t>IS USED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busy, It’s no use, It’s (no) good/ It’s not worth/ can’t stand, be/get used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to,have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difficulty in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…..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use complaining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physical activities: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skiing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winter.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spend/waste time: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wasted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time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games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–ING FORM </a:t>
            </a:r>
            <a:r>
              <a:rPr lang="en-US" b="1" dirty="0" smtClean="0"/>
              <a:t>IS USED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prepositions: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entered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knocking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door.</a:t>
            </a:r>
          </a:p>
          <a:p>
            <a:endParaRPr lang="en-US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see, hear, listen, watch to express 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incomplete action or long action: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saw Kate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kitchen.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YOURSELF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(visit) grandpa this week.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visit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grandpa this week.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Know how (play) 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Know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play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piano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bored. Do you fancy (watch) a new comedy with us?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I’m bored. Do you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fancy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new comedy with us?</a:t>
            </a:r>
          </a:p>
          <a:p>
            <a:pPr marL="0" indent="0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201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563</Words>
  <Application>Microsoft Office PowerPoint</Application>
  <PresentationFormat>Экран (4:3)</PresentationFormat>
  <Paragraphs>72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ENGLISH GRAMMAR</vt:lpstr>
      <vt:lpstr>THE TO-INFINITIVE IS USED</vt:lpstr>
      <vt:lpstr>THE TO-INFINITIVE IS USED</vt:lpstr>
      <vt:lpstr>THE TO-INFINITIVE IS USED </vt:lpstr>
      <vt:lpstr>THE INFINITIVE WITHOUT TO IS USED</vt:lpstr>
      <vt:lpstr>THE –ING FORM IS USED</vt:lpstr>
      <vt:lpstr>THE –ING FORM IS USED</vt:lpstr>
      <vt:lpstr>THE –ING FORM IS USED</vt:lpstr>
      <vt:lpstr>CHECK YOURSELF</vt:lpstr>
      <vt:lpstr>CHECK YOURSELF</vt:lpstr>
      <vt:lpstr>SUMMARY</vt:lpstr>
    </vt:vector>
  </TitlesOfParts>
  <Company>liz144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/ ING FORM</dc:title>
  <dc:creator>eng36</dc:creator>
  <cp:lastModifiedBy>Ирина</cp:lastModifiedBy>
  <cp:revision>25</cp:revision>
  <dcterms:created xsi:type="dcterms:W3CDTF">2015-01-30T10:33:06Z</dcterms:created>
  <dcterms:modified xsi:type="dcterms:W3CDTF">2015-01-30T19:40:34Z</dcterms:modified>
</cp:coreProperties>
</file>