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4" r:id="rId3"/>
    <p:sldId id="269" r:id="rId4"/>
    <p:sldId id="258" r:id="rId5"/>
    <p:sldId id="268" r:id="rId6"/>
    <p:sldId id="267" r:id="rId7"/>
    <p:sldId id="265" r:id="rId8"/>
    <p:sldId id="259" r:id="rId9"/>
    <p:sldId id="260" r:id="rId10"/>
    <p:sldId id="261" r:id="rId11"/>
    <p:sldId id="262" r:id="rId12"/>
    <p:sldId id="270" r:id="rId13"/>
    <p:sldId id="271" r:id="rId14"/>
    <p:sldId id="272" r:id="rId15"/>
    <p:sldId id="273" r:id="rId16"/>
    <p:sldId id="274" r:id="rId17"/>
    <p:sldId id="266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7" autoAdjust="0"/>
    <p:restoredTop sz="94660"/>
  </p:normalViewPr>
  <p:slideViewPr>
    <p:cSldViewPr>
      <p:cViewPr varScale="1">
        <p:scale>
          <a:sx n="53" d="100"/>
          <a:sy n="5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C73AAD-8316-416A-A8ED-6EF298F39E2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2ADFCE-8945-4044-A037-A782B8C31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08720"/>
            <a:ext cx="6192688" cy="144016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ea typeface="Cambria Math" pitchFamily="18" charset="0"/>
              </a:rPr>
              <a:t>Проект по теме </a:t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ea typeface="Cambria Math" pitchFamily="18" charset="0"/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ea typeface="Cambria Math" pitchFamily="18" charset="0"/>
              </a:rPr>
              <a:t>«Растения»</a:t>
            </a:r>
            <a:endParaRPr lang="ru-RU" sz="4000" i="1" dirty="0">
              <a:solidFill>
                <a:schemeClr val="accent1">
                  <a:lumMod val="50000"/>
                </a:schemeClr>
              </a:solidFill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789040"/>
            <a:ext cx="6172200" cy="24482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Программа «Планета знаний»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 – В класс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ГБОУ гимназия № 426</a:t>
            </a:r>
          </a:p>
          <a:p>
            <a:pPr algn="ctr"/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Учитель:   Галецкая В.А.</a:t>
            </a:r>
          </a:p>
          <a:p>
            <a:pPr algn="ctr"/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0661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этап:  Создание продукта проектной деятельности.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36724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детей, определение целей и задачи каждой группы;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работы по решению задачи проекта;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 учащихся с заданиями, поиск информации учащимися;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возможный запрос информации учащимися, консультация учителя.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этап: Презентация продукта.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2474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работ по готовому плану.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Обозначение новых проблем для дальнейшего развития.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artsides.ru/big/item_38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6746972" cy="3427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 по теме «Охрана растений»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проект растения\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533413"/>
            <a:ext cx="4176464" cy="2766229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проект растения\01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7" y="3573016"/>
            <a:ext cx="3913847" cy="25922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92080" y="1340768"/>
            <a:ext cx="2592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 группы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Амплеева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Анна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Гришина Анастасия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Крауклис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Елизавета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Нестерова Арина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Осипов Максим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 по теме «Комнатные </a:t>
            </a:r>
            <a:r>
              <a:rPr lang="ru-RU" sz="3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0" name="Picture 2" descr="C:\Documents and Settings\Администратор\Рабочий стол\проект растения\02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4592342" cy="3096344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проект растения\03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196752"/>
            <a:ext cx="4348719" cy="28803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1700808"/>
            <a:ext cx="33123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 группы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Кондрацкий Артём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Племянников Максим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Сверчков Сергей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3813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 по теме «Комнатные растения»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 descr="C:\Documents and Settings\Администратор\Рабочий стол\проект растения\03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7" y="3140969"/>
            <a:ext cx="5179653" cy="3430678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проект растения\04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268760"/>
            <a:ext cx="4752528" cy="331477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1052736"/>
            <a:ext cx="3600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 группы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Лысков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Никита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Платов Иван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Соколенко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Ксения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Юрченко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Виолетта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21014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 по теме «Удивительные растения»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098" name="Picture 2" descr="C:\Documents and Settings\Администратор\Рабочий стол\проект растения\05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1412776"/>
            <a:ext cx="4674873" cy="3096344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Рабочий стол\проект растения\06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4457437" cy="29523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4797152"/>
            <a:ext cx="33123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 группы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Васильева Анастасия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Клетная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Анастасия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Козлов Андрей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3813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 по теме «Комнатные растения»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5122" name="Picture 2" descr="C:\Documents and Settings\Администратор\Рабочий стол\проект растения\06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103" y="1340768"/>
            <a:ext cx="4153889" cy="2849420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\Рабочий стол\проект растения\06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7680" y="2636912"/>
            <a:ext cx="4054759" cy="31240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4437112"/>
            <a:ext cx="273630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 группы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Голиков Владислав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Гелета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Александр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Леонова Валерия 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Ненова Анастасия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ЗОЛОТОЕ ПРАВИЛО ЭКОЛОГИЧЕСКОЙ ЭТИКИ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144016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«Поступай по отношению к природе так, как ты хотел бы, чтобы окружающие поступали по отношению к тебе»!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mg-fotki.yandex.ru/get/5502/elena-komarov.1eb/0_58c01_d2f4ac4f_X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952875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Ивченкова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Г.Г.,  Потапова И.В.   «Окружающий мир» 1 класс, ООО Издательство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”, М., 2011. </a:t>
            </a: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Гулуева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Т.С. Система уроков по учебнику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Ивченковой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Г.Г., Потапова И.В. «Окружающий мир» 1 класс, издательство «Учитель», Волгоград, 2012.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Конышева Н.М., «Проектная деятельность школьников», Начальная школа. - 2006, №1.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Кравец Т.Н.,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Телеганова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М.В., Спутай С. Младшие школьники проводят исследование //Начальное образование. - 2005, №2.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Модернизация образовательного процесса в начальной, основной и старшей школе: варианты решения./ Под редакцией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А.Г.Каспржака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Л.Ф.Ивановой. - М.: Просвещение, 2004. </a:t>
            </a: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Панскова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Г.В. Все дело в мыслях. Материалы олимпиад для учащихся начальных классов инновационных школ. - Чебоксары: Изд-во Л.А.Наумова. 2007.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15200" cy="576064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Одним из приоритетных направлений развития науки, технологии и техники Российской Федерации является рациональное природопользование. В концепции модернизации образования отмечается, что школа пока не учит вести поиск и отбор информации.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второго поколения определенную роль отводит предмету «Окружающий мир», который может подвести  детей к пониманию основного закона экологии : «все связано со всем», а вслед за этим к осознанию целостности природы и элементарных правил нравственного поведения в ней,  как составляющих гражданской позиции и мировоззрения обучающихся; ориентируют учителя на системно - деятельностный подход в обучении, на формирование универсальных учебных действий. Большое значение придаётся учёту возрастных и индивидуальных особенностей и реализации дифференцированного подхода в обучении.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экологической культуры – актуальнейшая задача сложившейся социально – культурной ситуации начала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века. Изучение окружающего мира и его составляющих – растений и животных – помогают ребенку по-новому взглянуть на природу.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душой чувствует природу, тянется к  взаимодействию с ней, все воспринимает с любовью, испытывает восторг, наблюдая за тем или иным явлением или животным. Непосредственно в соприкосновении с природой у ребенка развиваются самостоятельность, наблюдательность и любознательность, формируется эстетическое восприятие окружающего мира.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настоящее время в России идёт становление новой системы образования, ориентированного на вхождение в мировое образовательное пространство. Сотрудничество педагога и детей в их творческом общении и взаимодействии становится универсальной формой обновления образования. Современными сравнительными исследованиями доказано, что репродукционные методики обучения делают значительную часть школьников неспособными  к анализу, обобщению,  и самостоятельным выводам, не умеющими применять полученные знания в проблемных ситуациях, что значительно снижает уровень образования. В связи с этим возникает необходимость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компетентностного подхода в образовании, когда целью школы должны быть не знания, а способность учиться и действовать самостоятельно.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Действовать самостоятельно, значит, важны такие качества и ученика, и педагога, как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инициатива, самоопределение, выбор, заинтересованность, творческая  самореализация.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Кардинальное  решение проблемы видится в полном, системном переходе образования к разнообразным творческим работам по выбору и проектам. Поэтому актуальность проектного метода в образовании очевидна. Предлагаемый проект «Растения» актуален ещё и потому, что сегодня одним из главных  условий успешности образования является здоровье.  А успешное использование здоровьесберегающих программ является одним из критериев инновации. Именно проектная деятельность должна доминировать в  образовательных процессах, а все остальные формы занятий стать интерактивными и обеспечивать творческие работы и проекты.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цель: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643192" cy="23762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условия для участия учеников в проектной деятельности по теме «Растения», предложенной в учебнике по программе «Планета знаний» «Окружающий мир» 1 класс. Авторы:  Г.Г.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Ивченкова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И.В. Потапов.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643192" cy="5184576"/>
          </a:xfrm>
        </p:spPr>
        <p:txBody>
          <a:bodyPr>
            <a:normAutofit fontScale="77500" lnSpcReduction="20000"/>
          </a:bodyPr>
          <a:lstStyle/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новых образовательных качеств учащихся, условий для формирования творческой личности через проектную деятельность, в котором педагоги могли бы обеспечить: богатый выбор тем для творческих работ учащихся как основного продукта погружений, самостоятельную проектную деятельность учащихся как основного продукта самообразования;</a:t>
            </a:r>
          </a:p>
          <a:p>
            <a:pPr lvl="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Обобщить знания о многообразии растений, формировать растениеводческие умения, навыки совместной работы и делового общения в коллективе. Развивать умение передавать и презентовать полученные знания. </a:t>
            </a:r>
          </a:p>
          <a:p>
            <a:pPr lvl="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Развивать нравственные и эстетические чувства, повышать познавательную активность детей.</a:t>
            </a:r>
          </a:p>
          <a:p>
            <a:pPr lvl="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Воспитывать бережное отношение не только к растениям, но и к природе в целом, а так же чувство ответственности.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4608512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показать школьникам связь живой и неживой природы;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умений анализировать, наблюдать, сравнивать, делать выводы; обучать применению полученных знаний;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зрительную память, логическое мышление, устную речь;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способности; умение работать с интерактивными средствами обучения;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доброжелательное отношение детей друг к другу, бережное  отношение к природе.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«Растения»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 на изучение разнообразия растений, а так же пользы растений для человека.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формирование интереса первоклассников к изучению окружающего мира,  экологической культуры, развитие умений находить информацию и работать с ней, формирование навыков межличностного взаимодействия и сотрудничества, навыков работы в группе   В последующем возможно возвращение к проекту и его расширение.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Преимущества учебного проекта: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Нетрадиционная форма проведения урока позволяет разнообразить учебный процесс, что вызывает положительные эмоции учащихся. Данный вид деятельности заставляет воспользоваться дополнительной литературой, связать тему с жизненным опытом первоклассников, развить интерес к окружающей среде.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7992888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Предметные: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способов изучения жизни растений (наблюдение, запись, опыт, сравнение) развитие навыков устанавливать и выявлять причинно-следственные связи в окружающем мире.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Личностные: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целостного, социально ориентированного взгляда на мир в его органичном единстве и разнообразии природы; развитие навыков сотрудничества со взрослыми и сверстниками в разных социальных ситуациях;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 (метапредметные):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общей цели и путей ее достижения; умение договариваться о распределении функций и ролей в совместной деятельности; осуществлять взаимный контроль в совместной деятельности, адекватно оценивать собственное поведение и поведение окружающих.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регулятивные: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умения ставить цель, планировать свою деятельность, осуществлять самоконтроль, выполнять задания в соответствии с поставленной целью.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познавательные: общеучебные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отбирают информацию, полученную из различных источников;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логические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владеют основами смыслового чтения художественных и познавательных текстов; умеют выделять существенную информацию из текстов разных видов; строят рассуждения в форме связи простых суждений.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- коммуникативные: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умеют работать в группе, договариваться и приходить к общему решению в совместной деятельности; составляют рассказ.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этап: предпроектный.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Обозначение темы проекта: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«Растения»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Пробуждение у учащихся интереса к теме проекта и формулировка проблемы с использованием стартовой презентации и экскурсии по теме. Деление класса на группы согласно теме проекта: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«Что мы сажаем, сажая леса…»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«Комнатные растения в нашей  жизни»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«Искусство составления букетов»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«Охрана растений»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«Растения в жизни животных»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погружения в проект: выделение проблемы, цели, задачи.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работы для поиска способов решения проблемы проекта.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1085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Проект по теме  «Растения»</vt:lpstr>
      <vt:lpstr>Введение:</vt:lpstr>
      <vt:lpstr>Актуальность:</vt:lpstr>
      <vt:lpstr>Педагогическая цель:</vt:lpstr>
      <vt:lpstr>Цели:</vt:lpstr>
      <vt:lpstr>Задачи:</vt:lpstr>
      <vt:lpstr>проект «Растения» направлен на изучение разнообразия растений, а так же пользы растений для человека.</vt:lpstr>
      <vt:lpstr>Планируемые результаты:</vt:lpstr>
      <vt:lpstr>1 этап: предпроектный. </vt:lpstr>
      <vt:lpstr>2 этап:  Создание продукта проектной деятельности.</vt:lpstr>
      <vt:lpstr>3 этап: Презентация продукта. </vt:lpstr>
      <vt:lpstr>Презентация  по теме «Охрана растений» </vt:lpstr>
      <vt:lpstr>Презентация  по теме «Комнатные растения» </vt:lpstr>
      <vt:lpstr>Презентация  по теме «Комнатные растения» </vt:lpstr>
      <vt:lpstr>Презентация  по теме «Удивительные растения» </vt:lpstr>
      <vt:lpstr>Презентация  по теме «Комнатные растения» </vt:lpstr>
      <vt:lpstr>ЗОЛОТОЕ ПРАВИЛО ЭКОЛОГИЧЕСКОЙ ЭТИКИ</vt:lpstr>
      <vt:lpstr>Литература: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  «Растения»</dc:title>
  <dc:creator>WORK</dc:creator>
  <cp:lastModifiedBy>Слава</cp:lastModifiedBy>
  <cp:revision>59</cp:revision>
  <dcterms:created xsi:type="dcterms:W3CDTF">2013-03-10T10:12:49Z</dcterms:created>
  <dcterms:modified xsi:type="dcterms:W3CDTF">2013-09-29T11:07:37Z</dcterms:modified>
</cp:coreProperties>
</file>