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айт метод 2016\Фото конференции 2016г\Новая папка (2)\20160412_0906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36117"/>
            <a:ext cx="3894416" cy="2195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64987"/>
            <a:ext cx="3894416" cy="219538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4402879"/>
            <a:ext cx="3894416" cy="21953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6672"/>
            <a:ext cx="3894416" cy="21953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914" y="2132856"/>
            <a:ext cx="3261608" cy="244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64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Таня</dc:creator>
  <cp:lastModifiedBy>Таня</cp:lastModifiedBy>
  <cp:revision>1</cp:revision>
  <dcterms:created xsi:type="dcterms:W3CDTF">2016-04-16T19:28:36Z</dcterms:created>
  <dcterms:modified xsi:type="dcterms:W3CDTF">2016-04-16T19:33:59Z</dcterms:modified>
</cp:coreProperties>
</file>