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4" autoAdjust="0"/>
    <p:restoredTop sz="94660"/>
  </p:normalViewPr>
  <p:slideViewPr>
    <p:cSldViewPr>
      <p:cViewPr varScale="1">
        <p:scale>
          <a:sx n="86" d="100"/>
          <a:sy n="86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7Wsud3CIAAeDec (1).jpg-large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30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571184" cy="2016224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London attractions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836712"/>
            <a:ext cx="2362200" cy="5472608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 </a:t>
            </a:r>
            <a:r>
              <a:rPr lang="en-US" sz="3500" dirty="0" smtClean="0"/>
              <a:t>The</a:t>
            </a:r>
            <a:r>
              <a:rPr lang="en-US" sz="3500" dirty="0" smtClean="0"/>
              <a:t> </a:t>
            </a:r>
            <a:br>
              <a:rPr lang="en-US" sz="3500" dirty="0" smtClean="0"/>
            </a:br>
            <a:r>
              <a:rPr lang="en-US" sz="3500" dirty="0" smtClean="0"/>
              <a:t>British Museum, the biggest museum in London. </a:t>
            </a:r>
            <a:br>
              <a:rPr lang="en-US" sz="3500" dirty="0" smtClean="0"/>
            </a:br>
            <a:r>
              <a:rPr lang="en-US" sz="3500" dirty="0" smtClean="0"/>
              <a:t>The museum is famous for its library -one of the </a:t>
            </a:r>
            <a:br>
              <a:rPr lang="en-US" sz="3500" dirty="0" smtClean="0"/>
            </a:br>
            <a:r>
              <a:rPr lang="en-US" sz="3500" dirty="0" smtClean="0"/>
              <a:t>richest in the world. </a:t>
            </a:r>
            <a:endParaRPr lang="ru-RU" sz="3500" dirty="0"/>
          </a:p>
        </p:txBody>
      </p:sp>
      <p:pic>
        <p:nvPicPr>
          <p:cNvPr id="7" name="Содержимое 6" descr="949069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152334"/>
            <a:ext cx="5775176" cy="4373847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tx1"/>
                </a:solidFill>
              </a:rPr>
              <a:t>If you are in London do your best to visit its sights!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1591706"/>
            <a:ext cx="8892480" cy="526629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анна\AppData\Local\Microsoft\Windows\Temporary Internet Files\Content.IE5\HLHBEBGF\MC9003834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2626406" cy="3660540"/>
          </a:xfrm>
          <a:prstGeom prst="rect">
            <a:avLst/>
          </a:prstGeom>
          <a:noFill/>
        </p:spPr>
      </p:pic>
      <p:pic>
        <p:nvPicPr>
          <p:cNvPr id="10" name="Рисунок 9" descr="1340344721_12742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204864"/>
            <a:ext cx="4857750" cy="36195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Wordlist: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Capital- </a:t>
            </a:r>
            <a:r>
              <a:rPr lang="ru-RU" sz="1800" dirty="0" smtClean="0">
                <a:solidFill>
                  <a:schemeClr val="bg1"/>
                </a:solidFill>
              </a:rPr>
              <a:t>столица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Is situated- </a:t>
            </a:r>
            <a:r>
              <a:rPr lang="ru-RU" sz="1800" dirty="0" smtClean="0">
                <a:solidFill>
                  <a:schemeClr val="bg1"/>
                </a:solidFill>
              </a:rPr>
              <a:t>располагается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Cultural- </a:t>
            </a:r>
            <a:r>
              <a:rPr lang="ru-RU" sz="1800" dirty="0" smtClean="0"/>
              <a:t>культурный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Is divided- </a:t>
            </a:r>
            <a:r>
              <a:rPr lang="ru-RU" sz="1800" dirty="0" smtClean="0"/>
              <a:t>делится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Part- </a:t>
            </a:r>
            <a:r>
              <a:rPr lang="ru-RU" sz="1800" dirty="0" smtClean="0"/>
              <a:t>часть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Government- </a:t>
            </a:r>
            <a:r>
              <a:rPr lang="ru-RU" sz="1800" dirty="0" smtClean="0"/>
              <a:t>правительство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Tower- </a:t>
            </a:r>
            <a:r>
              <a:rPr lang="ru-RU" sz="1800" dirty="0" smtClean="0"/>
              <a:t>башня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Bell- </a:t>
            </a:r>
            <a:r>
              <a:rPr lang="ru-RU" sz="1800" dirty="0" smtClean="0"/>
              <a:t>колокол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Tombs</a:t>
            </a:r>
            <a:r>
              <a:rPr lang="ru-RU" sz="1800" dirty="0" smtClean="0"/>
              <a:t>- могилы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Church- </a:t>
            </a:r>
            <a:r>
              <a:rPr lang="ru-RU" sz="1800" dirty="0" smtClean="0"/>
              <a:t>церковь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Square</a:t>
            </a:r>
            <a:r>
              <a:rPr lang="ru-RU" sz="1800" dirty="0" smtClean="0"/>
              <a:t>- площадь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Battle – </a:t>
            </a:r>
            <a:r>
              <a:rPr lang="ru-RU" sz="1800" dirty="0" smtClean="0"/>
              <a:t>битва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Famous</a:t>
            </a:r>
            <a:r>
              <a:rPr lang="ru-RU" sz="1800" dirty="0" smtClean="0"/>
              <a:t>- знаменитый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Sights</a:t>
            </a:r>
            <a:r>
              <a:rPr lang="ru-RU" sz="1800" smtClean="0"/>
              <a:t>- достопримечательности</a:t>
            </a: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ritan_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29" b="1829"/>
          <a:stretch>
            <a:fillRect/>
          </a:stretch>
        </p:blipFill>
        <p:spPr>
          <a:xfrm>
            <a:off x="2987824" y="1196752"/>
            <a:ext cx="5867400" cy="4267200"/>
          </a:xfrm>
        </p:spPr>
      </p:pic>
      <p:sp>
        <p:nvSpPr>
          <p:cNvPr id="4" name="Содержимое 3"/>
          <p:cNvSpPr>
            <a:spLocks noGrp="1"/>
          </p:cNvSpPr>
          <p:nvPr>
            <p:ph type="body" sz="half" idx="2"/>
          </p:nvPr>
        </p:nvSpPr>
        <p:spPr>
          <a:xfrm>
            <a:off x="251520" y="692696"/>
            <a:ext cx="2448272" cy="554461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London is the capital of the UK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It is situated on the river </a:t>
            </a:r>
            <a:r>
              <a:rPr lang="en-US" sz="3200" dirty="0" smtClean="0">
                <a:solidFill>
                  <a:schemeClr val="bg1"/>
                </a:solidFill>
              </a:rPr>
              <a:t>Thames. It is </a:t>
            </a:r>
            <a:r>
              <a:rPr lang="en-US" sz="3200" dirty="0" err="1" smtClean="0">
                <a:solidFill>
                  <a:schemeClr val="bg1"/>
                </a:solidFill>
              </a:rPr>
              <a:t>political,economic</a:t>
            </a:r>
            <a:r>
              <a:rPr lang="en-US" sz="3200" dirty="0" smtClean="0">
                <a:solidFill>
                  <a:schemeClr val="bg1"/>
                </a:solidFill>
              </a:rPr>
              <a:t> and cultural centre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381000" y="836712"/>
            <a:ext cx="2362200" cy="5289451"/>
          </a:xfrm>
        </p:spPr>
        <p:txBody>
          <a:bodyPr>
            <a:noAutofit/>
          </a:bodyPr>
          <a:lstStyle/>
          <a:p>
            <a:r>
              <a:rPr lang="en-US" sz="2400" dirty="0" smtClean="0"/>
              <a:t>Traditionally London is </a:t>
            </a:r>
            <a:br>
              <a:rPr lang="en-US" sz="2400" dirty="0" smtClean="0"/>
            </a:br>
            <a:r>
              <a:rPr lang="en-US" sz="2400" dirty="0" smtClean="0"/>
              <a:t>divided into several parts: the City, the West End, </a:t>
            </a:r>
            <a:br>
              <a:rPr lang="en-US" sz="2400" dirty="0" smtClean="0"/>
            </a:br>
            <a:r>
              <a:rPr lang="en-US" sz="2400" dirty="0" smtClean="0"/>
              <a:t>the East End and Westminster. The City is the </a:t>
            </a:r>
            <a:br>
              <a:rPr lang="en-US" sz="2400" dirty="0" smtClean="0"/>
            </a:br>
            <a:r>
              <a:rPr lang="en-US" sz="2400" dirty="0" smtClean="0"/>
              <a:t>oldest part of London, its financial and business </a:t>
            </a:r>
            <a:br>
              <a:rPr lang="en-US" sz="2400" dirty="0" smtClean="0"/>
            </a:br>
            <a:r>
              <a:rPr lang="en-US" sz="2400" dirty="0" smtClean="0"/>
              <a:t>centre.</a:t>
            </a:r>
            <a:endParaRPr lang="ru-RU" sz="2400" dirty="0"/>
          </a:p>
        </p:txBody>
      </p:sp>
      <p:pic>
        <p:nvPicPr>
          <p:cNvPr id="13" name="Содержимое 12" descr="londonsmal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24199" y="1196752"/>
            <a:ext cx="5744931" cy="4308698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323528" y="692696"/>
            <a:ext cx="2419672" cy="5976664"/>
          </a:xfrm>
        </p:spPr>
        <p:txBody>
          <a:bodyPr>
            <a:noAutofit/>
          </a:bodyPr>
          <a:lstStyle/>
          <a:p>
            <a:r>
              <a:rPr lang="en-US" sz="3200" dirty="0" smtClean="0"/>
              <a:t> </a:t>
            </a:r>
            <a:r>
              <a:rPr lang="en-US" sz="3200" dirty="0" err="1" smtClean="0"/>
              <a:t>Westmins</a:t>
            </a:r>
            <a:r>
              <a:rPr lang="ru-RU" sz="3200" dirty="0" smtClean="0"/>
              <a:t>-</a:t>
            </a:r>
            <a:r>
              <a:rPr lang="en-US" sz="3200" dirty="0" err="1" smtClean="0"/>
              <a:t>ter</a:t>
            </a:r>
            <a:r>
              <a:rPr lang="en-US" sz="3200" dirty="0" smtClean="0"/>
              <a:t> </a:t>
            </a:r>
            <a:r>
              <a:rPr lang="en-US" sz="3200" dirty="0" smtClean="0"/>
              <a:t>is the most important </a:t>
            </a:r>
            <a:br>
              <a:rPr lang="en-US" sz="3200" dirty="0" smtClean="0"/>
            </a:br>
            <a:r>
              <a:rPr lang="en-US" sz="3200" dirty="0" smtClean="0"/>
              <a:t>part of the capital. It's the </a:t>
            </a:r>
            <a:r>
              <a:rPr lang="en-US" sz="3200" dirty="0" err="1" smtClean="0"/>
              <a:t>administ-rative</a:t>
            </a:r>
            <a:r>
              <a:rPr lang="en-US" sz="3200" dirty="0" smtClean="0"/>
              <a:t> </a:t>
            </a:r>
            <a:r>
              <a:rPr lang="en-US" sz="3200" dirty="0" smtClean="0"/>
              <a:t>centre. 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ru-RU" sz="3600" dirty="0" smtClean="0"/>
          </a:p>
          <a:p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</a:t>
            </a:r>
            <a:endParaRPr lang="ru-RU" dirty="0"/>
          </a:p>
        </p:txBody>
      </p:sp>
      <p:pic>
        <p:nvPicPr>
          <p:cNvPr id="12" name="Рисунок 11" descr="Royal-courts-of-just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692696"/>
            <a:ext cx="4175862" cy="5570916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836712"/>
            <a:ext cx="2362200" cy="5544616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The Houses of Parliament, the seat of the British </a:t>
            </a:r>
            <a:br>
              <a:rPr lang="en-US" sz="2800" dirty="0" smtClean="0"/>
            </a:br>
            <a:r>
              <a:rPr lang="en-US" sz="2800" dirty="0" smtClean="0"/>
              <a:t>Government, are there. It's a very beautiful </a:t>
            </a:r>
            <a:br>
              <a:rPr lang="en-US" sz="2800" dirty="0" smtClean="0"/>
            </a:br>
            <a:r>
              <a:rPr lang="en-US" sz="2800" dirty="0" smtClean="0"/>
              <a:t>building with two towers and a very big clock </a:t>
            </a:r>
            <a:br>
              <a:rPr lang="en-US" sz="2800" dirty="0" smtClean="0"/>
            </a:br>
            <a:r>
              <a:rPr lang="en-US" sz="2800" dirty="0" smtClean="0"/>
              <a:t>called Big Ben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7" name="Содержимое 6" descr="610x4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052736"/>
            <a:ext cx="5933548" cy="4455025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836712"/>
            <a:ext cx="2362200" cy="5289451"/>
          </a:xfrm>
        </p:spPr>
        <p:txBody>
          <a:bodyPr>
            <a:noAutofit/>
          </a:bodyPr>
          <a:lstStyle/>
          <a:p>
            <a:r>
              <a:rPr lang="en-US" sz="3600" dirty="0" smtClean="0"/>
              <a:t> Big Ben is really the bell which </a:t>
            </a:r>
            <a:br>
              <a:rPr lang="en-US" sz="3600" dirty="0" smtClean="0"/>
            </a:br>
            <a:r>
              <a:rPr lang="en-US" sz="3600" dirty="0" smtClean="0"/>
              <a:t>strikes every quarter of an hour.</a:t>
            </a:r>
            <a:endParaRPr lang="ru-RU" sz="3600" dirty="0"/>
          </a:p>
        </p:txBody>
      </p:sp>
      <p:pic>
        <p:nvPicPr>
          <p:cNvPr id="10" name="Содержимое 9" descr="64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7206" y="3356992"/>
            <a:ext cx="2105234" cy="3093405"/>
          </a:xfrm>
        </p:spPr>
      </p:pic>
      <p:pic>
        <p:nvPicPr>
          <p:cNvPr id="3075" name="Picture 3" descr="C:\Users\анна\Desktop\610x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455" y="980729"/>
            <a:ext cx="3594777" cy="269903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836712"/>
            <a:ext cx="2362200" cy="568863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  <a:r>
              <a:rPr lang="en-US" sz="4100" dirty="0" smtClean="0"/>
              <a:t>Westminster </a:t>
            </a:r>
            <a:r>
              <a:rPr lang="en-US" sz="4100" dirty="0" smtClean="0"/>
              <a:t>Abbey is</a:t>
            </a:r>
            <a:r>
              <a:rPr lang="en-US" sz="4100" dirty="0" smtClean="0"/>
              <a:t/>
            </a:r>
            <a:br>
              <a:rPr lang="en-US" sz="4100" dirty="0" smtClean="0"/>
            </a:br>
            <a:r>
              <a:rPr lang="en-US" sz="4100" dirty="0" smtClean="0"/>
              <a:t>a very beautiful church built over 900 years ago. </a:t>
            </a:r>
            <a:br>
              <a:rPr lang="en-US" sz="4100" dirty="0" smtClean="0"/>
            </a:br>
            <a:r>
              <a:rPr lang="en-US" sz="4100" dirty="0" smtClean="0"/>
              <a:t>The tombs of many great statesmen, scientists </a:t>
            </a:r>
            <a:br>
              <a:rPr lang="en-US" sz="4100" dirty="0" smtClean="0"/>
            </a:br>
            <a:r>
              <a:rPr lang="en-US" sz="4100" dirty="0" smtClean="0"/>
              <a:t>and writers are there</a:t>
            </a:r>
            <a:r>
              <a:rPr lang="en-US" dirty="0" smtClean="0"/>
              <a:t>. </a:t>
            </a:r>
            <a:endParaRPr lang="ru-RU" dirty="0"/>
          </a:p>
        </p:txBody>
      </p:sp>
      <p:pic>
        <p:nvPicPr>
          <p:cNvPr id="6" name="Рисунок 5" descr="SO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268760"/>
            <a:ext cx="6115433" cy="4032448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764704"/>
            <a:ext cx="2362200" cy="5544616"/>
          </a:xfrm>
        </p:spPr>
        <p:txBody>
          <a:bodyPr>
            <a:noAutofit/>
          </a:bodyPr>
          <a:lstStyle/>
          <a:p>
            <a:r>
              <a:rPr lang="en-US" sz="3600" dirty="0" smtClean="0"/>
              <a:t>Buckingham Palace is </a:t>
            </a:r>
            <a:r>
              <a:rPr lang="en-US" sz="3600" dirty="0" smtClean="0"/>
              <a:t>the residence of the </a:t>
            </a:r>
            <a:br>
              <a:rPr lang="en-US" sz="3600" dirty="0" smtClean="0"/>
            </a:br>
            <a:r>
              <a:rPr lang="en-US" sz="3600" dirty="0" smtClean="0"/>
              <a:t>Queen.</a:t>
            </a:r>
            <a:endParaRPr lang="ru-RU" sz="3600" dirty="0"/>
          </a:p>
        </p:txBody>
      </p:sp>
      <p:pic>
        <p:nvPicPr>
          <p:cNvPr id="7" name="Содержимое 6" descr="6152619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274054"/>
            <a:ext cx="5638800" cy="4233692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836712"/>
            <a:ext cx="2362200" cy="554461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The English are proud of Trafalgar </a:t>
            </a:r>
            <a:br>
              <a:rPr lang="en-US" sz="3600" dirty="0" smtClean="0"/>
            </a:br>
            <a:r>
              <a:rPr lang="en-US" sz="3600" dirty="0" smtClean="0"/>
              <a:t>Square, which was named so in memory of the </a:t>
            </a:r>
            <a:br>
              <a:rPr lang="en-US" sz="3600" dirty="0" smtClean="0"/>
            </a:br>
            <a:r>
              <a:rPr lang="en-US" sz="3600" dirty="0" smtClean="0"/>
              <a:t>victory at the battle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Содержимое 4" descr="949069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284" y="1340768"/>
            <a:ext cx="5883334" cy="3936643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150</TotalTime>
  <Words>90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London attractions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If you are in London do your best to visit its sights! </vt:lpstr>
      <vt:lpstr>Wordlist: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attractions</dc:title>
  <dc:creator>анна</dc:creator>
  <cp:lastModifiedBy>анна</cp:lastModifiedBy>
  <cp:revision>20</cp:revision>
  <dcterms:created xsi:type="dcterms:W3CDTF">2013-10-29T18:18:18Z</dcterms:created>
  <dcterms:modified xsi:type="dcterms:W3CDTF">2013-11-02T10:49:23Z</dcterms:modified>
</cp:coreProperties>
</file>