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5" r:id="rId2"/>
    <p:sldId id="281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F9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34" autoAdjust="0"/>
  </p:normalViewPr>
  <p:slideViewPr>
    <p:cSldViewPr>
      <p:cViewPr varScale="1">
        <p:scale>
          <a:sx n="56" d="100"/>
          <a:sy n="56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5B99B-7A8C-4B6F-97EB-B48A463228A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F6B9A-E175-48DF-B3F4-400FC0988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F6B9A-E175-48DF-B3F4-400FC09884E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7206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6182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7403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8475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59180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1386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9738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0553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5675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1333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6105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F017-B2FB-4FEF-B7AF-F9A9475EE95E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0A25-7702-4D5C-BF05-71F4035A9B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239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esktop\ссссс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46504" cy="62598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23928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620688"/>
            <a:ext cx="67280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Тренажёр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«Спряжение глагола»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cs typeface="Times New Roman"/>
              </a:rPr>
              <a:t>Обеда…м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/>
              <a:t>Дыш</a:t>
            </a:r>
            <a:r>
              <a:rPr lang="ru-RU" sz="3600" b="1" i="1" dirty="0" smtClean="0"/>
              <a:t>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/>
              <a:t>Ненавид</a:t>
            </a:r>
            <a:r>
              <a:rPr lang="ru-RU" sz="3600" b="1" i="1" dirty="0" smtClean="0"/>
              <a:t>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глаголов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>
                <a:cs typeface="Times New Roman"/>
              </a:rPr>
              <a:t>Тревож</a:t>
            </a:r>
            <a:r>
              <a:rPr lang="ru-RU" sz="3600" b="1" i="1" dirty="0" smtClean="0">
                <a:cs typeface="Times New Roman"/>
              </a:rPr>
              <a:t>…м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/>
              <a:t>Разруша</a:t>
            </a:r>
            <a:r>
              <a:rPr lang="ru-RU" sz="3600" b="1" i="1" dirty="0" smtClean="0"/>
              <a:t>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Завис…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 </a:t>
            </a:r>
            <a:r>
              <a:rPr kumimoji="0" lang="ru-RU" sz="2800" b="1" i="1" u="none" strike="noStrike" cap="none" normalizeH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глаголов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cs typeface="Times New Roman"/>
              </a:rPr>
              <a:t>Мечта…</a:t>
            </a:r>
            <a:r>
              <a:rPr lang="ru-RU" sz="3600" b="1" i="1" dirty="0" err="1" smtClean="0">
                <a:cs typeface="Times New Roman"/>
              </a:rPr>
              <a:t>шь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Посад…м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/>
              <a:t>Леп</a:t>
            </a:r>
            <a:r>
              <a:rPr lang="ru-RU" sz="3600" b="1" i="1" dirty="0" smtClean="0"/>
              <a:t>…те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 глаголов 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cs typeface="Times New Roman"/>
              </a:rPr>
              <a:t>Гон…</a:t>
            </a:r>
            <a:r>
              <a:rPr lang="ru-RU" sz="3600" b="1" i="1" dirty="0" err="1" smtClean="0">
                <a:cs typeface="Times New Roman"/>
              </a:rPr>
              <a:t>шь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/>
              <a:t>Стро</a:t>
            </a:r>
            <a:r>
              <a:rPr lang="ru-RU" sz="3600" b="1" i="1" dirty="0" smtClean="0"/>
              <a:t>…те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/>
              <a:t>Обеща</a:t>
            </a:r>
            <a:r>
              <a:rPr lang="ru-RU" sz="3600" b="1" i="1" dirty="0" smtClean="0"/>
              <a:t>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 глаголов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cs typeface="Times New Roman"/>
              </a:rPr>
              <a:t>Куша…м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Смотр…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Вар…те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 глаголов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>
                <a:cs typeface="Times New Roman"/>
              </a:rPr>
              <a:t>Наблюда</a:t>
            </a:r>
            <a:r>
              <a:rPr lang="ru-RU" sz="3600" b="1" i="1" dirty="0" smtClean="0">
                <a:cs typeface="Times New Roman"/>
              </a:rPr>
              <a:t>…т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Вид…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Встреча…м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 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глаголов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cs typeface="Times New Roman"/>
              </a:rPr>
              <a:t>Пригрева…т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Порт…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Гон…те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 глаголов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cs typeface="Times New Roman"/>
              </a:rPr>
              <a:t>Люб…те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Свет…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/>
              <a:t>Наступа</a:t>
            </a:r>
            <a:r>
              <a:rPr lang="ru-RU" sz="3600" b="1" i="1" dirty="0" smtClean="0"/>
              <a:t>…т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глаголов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cs typeface="Times New Roman"/>
              </a:rPr>
              <a:t>Готов…</a:t>
            </a:r>
            <a:r>
              <a:rPr lang="ru-RU" sz="3600" b="1" i="1" dirty="0" err="1" smtClean="0">
                <a:cs typeface="Times New Roman"/>
              </a:rPr>
              <a:t>шь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/>
              <a:t>Держ</a:t>
            </a:r>
            <a:r>
              <a:rPr lang="ru-RU" sz="3600" b="1" i="1" dirty="0" smtClean="0"/>
              <a:t>…те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Стел…т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глаголов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cs typeface="Times New Roman"/>
              </a:rPr>
              <a:t>Игра…</a:t>
            </a:r>
            <a:r>
              <a:rPr lang="ru-RU" sz="3600" b="1" i="1" dirty="0" err="1" smtClean="0">
                <a:cs typeface="Times New Roman"/>
              </a:rPr>
              <a:t>шь</a:t>
            </a:r>
            <a:endParaRPr lang="ru-RU" sz="3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6036" y="1196752"/>
            <a:ext cx="3914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6115" y="1843813"/>
            <a:ext cx="253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32656"/>
            <a:ext cx="6412835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988840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692696"/>
            <a:ext cx="6376496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191683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013176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спряжение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56992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4941168"/>
            <a:ext cx="252028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спряжение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Завис…</a:t>
            </a:r>
            <a:r>
              <a:rPr lang="ru-RU" sz="3600" b="1" i="1" dirty="0" err="1" smtClean="0"/>
              <a:t>шь</a:t>
            </a:r>
            <a:endParaRPr lang="ru-RU" sz="36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157192"/>
            <a:ext cx="3294558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Ката…те</a:t>
            </a:r>
            <a:endParaRPr lang="ru-RU" sz="3600" b="1" i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9828584" y="-315416"/>
            <a:ext cx="3384377" cy="5385686"/>
            <a:chOff x="5072815" y="1222822"/>
            <a:chExt cx="3549795" cy="53856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72815" y="1222822"/>
              <a:ext cx="3549795" cy="538568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</p:pic>
        <p:sp>
          <p:nvSpPr>
            <p:cNvPr id="36" name="Прямоугольник 35"/>
            <p:cNvSpPr/>
            <p:nvPr/>
          </p:nvSpPr>
          <p:spPr>
            <a:xfrm>
              <a:off x="5828090" y="2879006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03618" y="4463182"/>
              <a:ext cx="2287784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79145" y="6047358"/>
              <a:ext cx="2287784" cy="52322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 prst="angle"/>
            </a:sp3d>
          </p:spPr>
          <p:txBody>
            <a:bodyPr wrap="none" rtlCol="0">
              <a:spAutoFit/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28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 спряжение</a:t>
              </a:r>
              <a:endParaRPr lang="ru-RU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03648" y="476672"/>
            <a:ext cx="597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глаголов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1259632" y="6165304"/>
            <a:ext cx="2000264" cy="500066"/>
          </a:xfrm>
          <a:prstGeom prst="homePlate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rgbClr val="2F7F9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9" name="Picture 2" descr="https://4.bp.blogspot.com/-lUbwuZdM2jA/VNJ2onHAiEI/AAAAAAAAAqY/7R6Z1OF4Mg0-xNiRfqsW0CFMFuvEI2nbQ/s1600/2031904184e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3195490" cy="4707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4762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50902 0.2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51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305</Words>
  <Application>Microsoft Office PowerPoint</Application>
  <PresentationFormat>Экран (4:3)</PresentationFormat>
  <Paragraphs>182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Валентина Хлынова</cp:lastModifiedBy>
  <cp:revision>71</cp:revision>
  <dcterms:created xsi:type="dcterms:W3CDTF">2015-12-06T16:02:54Z</dcterms:created>
  <dcterms:modified xsi:type="dcterms:W3CDTF">2018-06-20T08:30:58Z</dcterms:modified>
</cp:coreProperties>
</file>