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AAFB5B-E018-4CAF-BEF8-C685BB35E3F6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DFD174-900F-441D-A5D9-9C17D9B23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&amp;text=%D0%BA%D0%B0%D1%80%D1%82%D0%B8%D0%BD%D0%BA%D0%B8%20%D0%B4%D0%B5%D1%82%D0%B5%D0%B9%20%D0%BA%D0%BE%D1%82%D0%BE%D1%80%D1%8B%D0%B5%20%D0%B5%D0%B4%D1%8F%D1%82&amp;img_url=www.velvet.by/files/userfiles/12077/s8.png&amp;pos=38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3&amp;text=%D0%BA%D0%B0%D1%80%D1%82%D0%B8%D0%BD%D0%BA%D0%B8%20%D0%BC%D1%8B%D0%BB%D1%8C%D0%BD%D1%8B%D1%85%20%D0%BF%D1%83%D0%B7%D1%8B%D1%80%D0%B5%D0%B9&amp;noreask=1&amp;img_url=desktopwallpapers.org.ua/download.php?img=201107/800x480/desktopwallpapers.org.ua-71.jpg&amp;pos=110&amp;rpt=simage&amp;lr=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text=%D0%BA%D0%B0%D1%80%D1%82%D0%B8%D0%BD%D0%BA%D0%B8%20%D0%BC%D1%8B%D0%BB%D1%8C%D0%BD%D1%8B%D1%85%20%D0%BF%D1%83%D0%B7%D1%8B%D1%80%D0%B5%D0%B9&amp;noreask=1&amp;img_url=hobby-live.ru/UserFiles/image/himiya/raznoe/puzyry/1.jpg&amp;pos=0&amp;rpt=simage&amp;lr=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3&amp;text=%D0%BA%D0%B0%D1%80%D1%82%D0%B8%D0%BD%D0%BA%D0%B8%20%D0%B4%D0%B5%D1%82%D0%B5%D0%B9%20%D0%BE%D0%B4%D0%B5%D0%B2%D0%B0%D1%8E%D1%89%D0%B8%D1%85%D1%81%D1%8F&amp;img_url=www.kid-s.ru/images/kak-nauchit-rebenka-odevatsya-samostoyatelno.jpg&amp;pos=107&amp;rpt=simag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4%D0%B5%D1%82%D0%B5%D0%B9%20%D0%BA%D0%BE%D1%82%D0%BE%D1%80%D1%8B%D0%B5%20%D0%B5%D0%B4%D1%8F%D1%82&amp;img_url=ladyandthefork.files.wordpress.com/2010/09/badfood.jpg&amp;pos=1&amp;rpt=simage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C:\Users\&#1052;&#1072;&#1084;&#1086;&#1095;&#1082;&#1072;\Desktop\Wildlife.wmv" TargetMode="External"/><Relationship Id="rId1" Type="http://schemas.openxmlformats.org/officeDocument/2006/relationships/video" Target="file:///C:\Users\&#1052;&#1072;&#1084;&#1086;&#1095;&#1082;&#1072;\Desktop\moydodyr.mpg.avi" TargetMode="External"/><Relationship Id="rId6" Type="http://schemas.openxmlformats.org/officeDocument/2006/relationships/image" Target="../media/image10.png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500043"/>
            <a:ext cx="8246298" cy="1285884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Презентация на тему «Культурно-гигиенические навыки»</a:t>
            </a:r>
            <a:endParaRPr lang="ru-RU" sz="3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2250280"/>
            <a:ext cx="3245638" cy="2321728"/>
          </a:xfrm>
        </p:spPr>
        <p:txBody>
          <a:bodyPr>
            <a:normAutofit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Воспитатель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гпд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Трафимова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Ирина Николаевна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http://im8-tub-ru.yandex.net/i?id=270842575-23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71876"/>
            <a:ext cx="314327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500042"/>
            <a:ext cx="8246298" cy="1714512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effectLst/>
              </a:rPr>
              <a:t>«Мыльные пузырьки»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</a:rPr>
              <a:t>Цель: научить пускать мыльные пузыри; познакомить со свойством мыльной воды.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http://im5-tub-ru.yandex.net/i?id=235857958-60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643314"/>
            <a:ext cx="2857520" cy="22860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http://im8-tub-ru.yandex.net/i?id=118190669-70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571744"/>
            <a:ext cx="17049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28604"/>
            <a:ext cx="8246298" cy="257176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effectLst/>
              </a:rPr>
              <a:t>«Кто «живет» в зеркале и как он выглядит»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Цель: научить ребенка оценивать свой внешний вид с помощью зеркала при одевании, соблюдать алгоритм одевания-раздевания.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http://im5-tub-ru.yandex.net/i?id=296793108-21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86124"/>
            <a:ext cx="3214710" cy="2643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418030431" descr="http://pictures.ucoz.ru/_ph/3/2/41803043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071678"/>
            <a:ext cx="2428892" cy="3143272"/>
          </a:xfrm>
          <a:prstGeom prst="rect">
            <a:avLst/>
          </a:prstGeom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46298" cy="3786214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effectLst/>
              </a:rPr>
              <a:t> «Чудо-приборы на столе»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Цель: закрепить навык есть ведущей рукой для левшей - левой, пользоваться только своими приборами, аккуратно, руками из тарелки без необходимости не есть.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moite%20ru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428868"/>
            <a:ext cx="2522357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http://im4-tub-ru.yandex.net/i?id=403447750-58-72&amp;n=21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786190"/>
            <a:ext cx="2786082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moydodyr.mpg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71604" y="858846"/>
            <a:ext cx="6429420" cy="4831146"/>
          </a:xfrm>
          <a:prstGeom prst="rect">
            <a:avLst/>
          </a:prstGeom>
        </p:spPr>
      </p:pic>
      <p:sp>
        <p:nvSpPr>
          <p:cNvPr id="3" name="Управляющая кнопка: звук 2">
            <a:hlinkClick r:id="" action="ppaction://noaction" highlightClick="1">
              <a:snd r:embed="rId5" name="applause.wav" builtIn="1"/>
            </a:hlinkClick>
          </p:cNvPr>
          <p:cNvSpPr/>
          <p:nvPr/>
        </p:nvSpPr>
        <p:spPr>
          <a:xfrm>
            <a:off x="1500166" y="6072206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Wildlife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76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9276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0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428604"/>
            <a:ext cx="1785950" cy="35719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Documents and Settings\Mamochka\My Documents\АНИМАЦИЯ\солнце моргающее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00306"/>
            <a:ext cx="51435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8659" y="714356"/>
            <a:ext cx="89466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203</TotalTime>
  <Words>38</Words>
  <Application>Microsoft Office PowerPoint</Application>
  <PresentationFormat>Экран (4:3)</PresentationFormat>
  <Paragraphs>7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Презентация на тему «Культурно-гигиенические навыки»</vt:lpstr>
      <vt:lpstr>«Мыльные пузырьки» Цель: научить пускать мыльные пузыри; познакомить со свойством мыльной воды. </vt:lpstr>
      <vt:lpstr>«Кто «живет» в зеркале и как он выглядит» Цель: научить ребенка оценивать свой внешний вид с помощью зеркала при одевании, соблюдать алгоритм одевания-раздевания.  </vt:lpstr>
      <vt:lpstr> «Чудо-приборы на столе» Цель: закрепить навык есть ведущей рукой для левшей - левой, пользоваться только своими приборами, аккуратно, руками из тарелки без необходимости не есть.    </vt:lpstr>
      <vt:lpstr>Слайд 5</vt:lpstr>
      <vt:lpstr>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«Культурно-гигиенические</dc:title>
  <dc:creator>Мамочка</dc:creator>
  <cp:lastModifiedBy>Мамочка</cp:lastModifiedBy>
  <cp:revision>25</cp:revision>
  <dcterms:created xsi:type="dcterms:W3CDTF">2012-11-10T17:57:40Z</dcterms:created>
  <dcterms:modified xsi:type="dcterms:W3CDTF">2012-11-15T05:38:27Z</dcterms:modified>
</cp:coreProperties>
</file>