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D05BF9-764E-4CC4-B8CB-442069B17652}" type="datetimeFigureOut">
              <a:rPr lang="ru-RU" smtClean="0"/>
              <a:t>11.08.2014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106855-0221-4A72-AE20-5F5A60152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Туве </a:t>
            </a:r>
            <a:r>
              <a:rPr lang="ru-RU" dirty="0" err="1" smtClean="0"/>
              <a:t>Марика</a:t>
            </a:r>
            <a:r>
              <a:rPr lang="ru-RU" dirty="0" smtClean="0"/>
              <a:t> </a:t>
            </a:r>
            <a:r>
              <a:rPr lang="ru-RU" dirty="0" err="1" smtClean="0"/>
              <a:t>Янссон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«Шляпа Волшебника»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Снифф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Немного жадный, любит поныть…Неравнодушен ко всему яркому и сладкому. Нашёл замечательный грот (правда, не совсем сам).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Снифф</a:t>
            </a:r>
            <a:endParaRPr lang="ru-RU" dirty="0"/>
          </a:p>
        </p:txBody>
      </p:sp>
      <p:pic>
        <p:nvPicPr>
          <p:cNvPr id="4" name="Содержимое 3" descr="122684_1999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700808"/>
            <a:ext cx="3744415" cy="410445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Снусмумрик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Птица вольная. Неутомимый искатель приключений, Любит поиграть на губной гармошке. Не любит запрещающих табличек. Каждое лето проводит в </a:t>
            </a:r>
            <a:r>
              <a:rPr lang="ru-RU" dirty="0" err="1" smtClean="0"/>
              <a:t>Муми-доле</a:t>
            </a:r>
            <a:r>
              <a:rPr lang="ru-RU" dirty="0" smtClean="0"/>
              <a:t>, а осенью уходит в далёкие края.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Снусмумрик</a:t>
            </a:r>
            <a:endParaRPr lang="ru-RU" dirty="0"/>
          </a:p>
        </p:txBody>
      </p:sp>
      <p:pic>
        <p:nvPicPr>
          <p:cNvPr id="4" name="Содержимое 3" descr="29lv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9825" y="2089944"/>
            <a:ext cx="3333750" cy="3886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Фрекен </a:t>
            </a:r>
            <a:r>
              <a:rPr lang="ru-RU" dirty="0" err="1" smtClean="0"/>
              <a:t>Снорк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Подруга </a:t>
            </a:r>
            <a:r>
              <a:rPr lang="ru-RU" dirty="0" err="1" smtClean="0"/>
              <a:t>Муми-тролля</a:t>
            </a:r>
            <a:r>
              <a:rPr lang="ru-RU" dirty="0" smtClean="0"/>
              <a:t>, обладательница шелковистой чёлки и золотого ножного браслета. Любит украшения и крутиться перед зеркалом. Была спасена </a:t>
            </a:r>
            <a:r>
              <a:rPr lang="ru-RU" dirty="0" err="1" smtClean="0"/>
              <a:t>Муми-троллем</a:t>
            </a:r>
            <a:r>
              <a:rPr lang="ru-RU" dirty="0" smtClean="0"/>
              <a:t> от хищного куста.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Фрекен </a:t>
            </a:r>
            <a:r>
              <a:rPr lang="ru-RU" dirty="0" err="1" smtClean="0"/>
              <a:t>Снорк</a:t>
            </a:r>
            <a:endParaRPr lang="ru-RU" dirty="0"/>
          </a:p>
        </p:txBody>
      </p:sp>
      <p:pic>
        <p:nvPicPr>
          <p:cNvPr id="4" name="Содержимое 3" descr="208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852936"/>
            <a:ext cx="3600400" cy="28342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Туве </a:t>
            </a:r>
            <a:r>
              <a:rPr lang="ru-RU" dirty="0" err="1" smtClean="0"/>
              <a:t>Марика</a:t>
            </a:r>
            <a:r>
              <a:rPr lang="ru-RU" dirty="0" smtClean="0"/>
              <a:t> </a:t>
            </a:r>
            <a:r>
              <a:rPr lang="ru-RU" dirty="0" err="1" smtClean="0"/>
              <a:t>Янссон</a:t>
            </a:r>
            <a:r>
              <a:rPr lang="ru-RU" dirty="0" smtClean="0"/>
              <a:t> – финская писательница</a:t>
            </a:r>
            <a:endParaRPr lang="ru-RU" dirty="0"/>
          </a:p>
        </p:txBody>
      </p:sp>
      <p:pic>
        <p:nvPicPr>
          <p:cNvPr id="4" name="Содержимое 3" descr="tove-jansson-1956-wikipedia-2012-12-17-530x6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8528" y="1609725"/>
            <a:ext cx="3976344" cy="48466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Туве </a:t>
            </a:r>
            <a:r>
              <a:rPr lang="ru-RU" dirty="0" err="1" smtClean="0"/>
              <a:t>Марика</a:t>
            </a:r>
            <a:r>
              <a:rPr lang="ru-RU" dirty="0" smtClean="0"/>
              <a:t> </a:t>
            </a:r>
            <a:r>
              <a:rPr lang="ru-RU" dirty="0" err="1" smtClean="0"/>
              <a:t>Янссон</a:t>
            </a:r>
            <a:r>
              <a:rPr lang="ru-RU" dirty="0" smtClean="0"/>
              <a:t> родилась в Хельсинки в 1914 году. Когда мама – художник, а папа – скульптор, жить довольно весело. Когда в доме почти всю ночь играет музыка, комнаты заполнены людьми… Когда дом бабушки стоит на огромной поляне в лесу… Тогда жизнь становится похожей на сказку, тогда можно найти огромный серебряный камень у железной дороги, можно иметь свой собственный айсберг, а ещё можно вырасти и придумать </a:t>
            </a:r>
            <a:r>
              <a:rPr lang="ru-RU" dirty="0" err="1" smtClean="0"/>
              <a:t>муми-троллей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Давайте познакомимся!</a:t>
            </a:r>
            <a:br>
              <a:rPr lang="ru-RU" dirty="0" smtClean="0"/>
            </a:br>
            <a:r>
              <a:rPr lang="ru-RU" dirty="0" err="1" smtClean="0"/>
              <a:t>Муми-тролль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Ужасно трогательный, добрый и отзывчивый, в целом храбр, но иногда трусит… Легко заводит новые знакомства, чем доставляет некоторую головную боль своей маме…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Муми-тролль</a:t>
            </a:r>
            <a:endParaRPr lang="ru-RU" dirty="0"/>
          </a:p>
        </p:txBody>
      </p:sp>
      <p:pic>
        <p:nvPicPr>
          <p:cNvPr id="4" name="Содержимое 3" descr="d8e63d56cfa26c9503127e82691e9722.p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16832"/>
            <a:ext cx="4104456" cy="396044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Муми-мама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Лучшая мама в мире! Всегда готова принять новую порцию друзей любимого сына, накормить, обласкать и положить спать всю эту ораву…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Муми-мама</a:t>
            </a:r>
            <a:endParaRPr lang="ru-RU" dirty="0"/>
          </a:p>
        </p:txBody>
      </p:sp>
      <p:pic>
        <p:nvPicPr>
          <p:cNvPr id="4" name="Содержимое 3" descr="122684_1999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1750" y="1772816"/>
            <a:ext cx="3042338" cy="374441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Муми-папа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молодости много путешествовал, сам построил </a:t>
            </a:r>
            <a:r>
              <a:rPr lang="ru-RU" dirty="0" err="1" smtClean="0"/>
              <a:t>Муми-дом</a:t>
            </a:r>
            <a:r>
              <a:rPr lang="ru-RU" dirty="0" smtClean="0"/>
              <a:t>. Также он самый известный писатель в </a:t>
            </a:r>
            <a:r>
              <a:rPr lang="ru-RU" dirty="0" err="1" smtClean="0"/>
              <a:t>Муми-доле</a:t>
            </a:r>
            <a:r>
              <a:rPr lang="ru-RU" dirty="0" smtClean="0"/>
              <a:t> и окрестностях.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Муми-папа</a:t>
            </a:r>
            <a:endParaRPr lang="ru-RU" dirty="0"/>
          </a:p>
        </p:txBody>
      </p:sp>
      <p:pic>
        <p:nvPicPr>
          <p:cNvPr id="4" name="Содержимое 3" descr="648501_25020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700808"/>
            <a:ext cx="4032447" cy="403244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256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Туве Марика Янссон</vt:lpstr>
      <vt:lpstr>Туве Марика Янссон – финская писательница</vt:lpstr>
      <vt:lpstr>Биография</vt:lpstr>
      <vt:lpstr>Давайте познакомимся! Муми-тролль</vt:lpstr>
      <vt:lpstr>Муми-тролль</vt:lpstr>
      <vt:lpstr>Муми-мама</vt:lpstr>
      <vt:lpstr>Муми-мама</vt:lpstr>
      <vt:lpstr>Муми-папа</vt:lpstr>
      <vt:lpstr>Муми-папа</vt:lpstr>
      <vt:lpstr>Снифф</vt:lpstr>
      <vt:lpstr>Снифф</vt:lpstr>
      <vt:lpstr>Снусмумрик</vt:lpstr>
      <vt:lpstr>Снусмумрик</vt:lpstr>
      <vt:lpstr>Фрекен Снорк</vt:lpstr>
      <vt:lpstr>Фрекен Снорк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Туве Марика Янсон</dc:title>
  <dc:creator>Аня</dc:creator>
  <cp:lastModifiedBy>Аня</cp:lastModifiedBy>
  <cp:revision>5</cp:revision>
  <dcterms:created xsi:type="dcterms:W3CDTF">2014-08-11T13:04:37Z</dcterms:created>
  <dcterms:modified xsi:type="dcterms:W3CDTF">2014-08-11T13:49:37Z</dcterms:modified>
</cp:coreProperties>
</file>