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65A0-2AD1-4789-B19A-86ED2D58A98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0DB06-1FD4-4EFE-9F80-71562808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Welcome !\Рабочий стол\Новая папка (3)\Красная книга\Рисунок2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4145114" cy="54527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7416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Красная книга России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вымирают многие виды животных?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967335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правило, медленно размножающиеся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животные. Разные виды растений и животных подвергаются опасности по разным причинам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многих крупных животных, таких, как слоны, киты, гориллы, аллигаторы и тигры, охотятся из-за их бивней, шкуры или мяса.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2" descr="s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916832"/>
            <a:ext cx="2627313" cy="2520950"/>
          </a:xfrm>
          <a:prstGeom prst="rect">
            <a:avLst/>
          </a:prstGeom>
          <a:noFill/>
        </p:spPr>
      </p:pic>
      <p:pic>
        <p:nvPicPr>
          <p:cNvPr id="5" name="Picture 28" descr="tiger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3810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41Z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23928" y="1484784"/>
            <a:ext cx="3967163" cy="2520950"/>
          </a:xfrm>
          <a:prstGeom prst="rect">
            <a:avLst/>
          </a:prstGeom>
        </p:spPr>
      </p:pic>
      <p:pic>
        <p:nvPicPr>
          <p:cNvPr id="7" name="Picture 24" descr="gorila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0" y="4337050"/>
            <a:ext cx="3744416" cy="252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Гигантские панды – очень редкие животные.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прошлом многие из них погибали, когда леса, где они жили, расчищались под поля для земледелия.</a:t>
            </a:r>
          </a:p>
        </p:txBody>
      </p:sp>
      <p:pic>
        <p:nvPicPr>
          <p:cNvPr id="3" name="Picture 33" descr="pand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700808"/>
            <a:ext cx="2684463" cy="3168650"/>
          </a:xfrm>
          <a:prstGeom prst="rect">
            <a:avLst/>
          </a:prstGeom>
        </p:spPr>
      </p:pic>
      <p:pic>
        <p:nvPicPr>
          <p:cNvPr id="4" name="Picture 43" descr="20_pandi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8638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1" descr="1209137466_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21088"/>
            <a:ext cx="334803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Полярные медведи почти вымерли, потому что их убивали из-за шкуры и ради спортивного интереса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0" descr="1213251381animals_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4176712" cy="3887787"/>
          </a:xfrm>
          <a:prstGeom prst="rect">
            <a:avLst/>
          </a:prstGeom>
          <a:noFill/>
        </p:spPr>
      </p:pic>
      <p:pic>
        <p:nvPicPr>
          <p:cNvPr id="4" name="Picture 21" descr="758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773238"/>
            <a:ext cx="2913063" cy="2171700"/>
          </a:xfrm>
          <a:prstGeom prst="rect">
            <a:avLst/>
          </a:prstGeom>
          <a:noFill/>
        </p:spPr>
      </p:pic>
      <p:pic>
        <p:nvPicPr>
          <p:cNvPr id="5" name="Picture 22" descr="animals_002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92725" y="4292600"/>
            <a:ext cx="2916238" cy="218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Китов, например горбатый и голубой кит, истребляют на мясо и жир. Эти виды почти исчезли. </a:t>
            </a:r>
          </a:p>
        </p:txBody>
      </p:sp>
      <p:pic>
        <p:nvPicPr>
          <p:cNvPr id="3" name="Picture 8" descr="12UYMECAKZ4W3OCA4XJ1D1CA2V9ILPCAOMOUM0CAW5TIV6CA82HCCVCAGYNPLRCATNM5QHCATQ2MRXCA5XS1C7CA3901SICA51QNUICAU2O780CAANDLEXCAK1KOL3CA1YKGAUCAKO3QEYCA6R3QN2CAVWNQK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916832"/>
            <a:ext cx="4500563" cy="2997200"/>
          </a:xfrm>
          <a:prstGeom prst="rect">
            <a:avLst/>
          </a:prstGeom>
          <a:noFill/>
        </p:spPr>
      </p:pic>
      <p:pic>
        <p:nvPicPr>
          <p:cNvPr id="4" name="Picture 7" descr="3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140968"/>
            <a:ext cx="4427538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Городские свалки, фермы, загрязнённая вода не оставляет шансов выжить этому животному.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88640"/>
            <a:ext cx="4926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Флоридская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пантера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2" descr="1214553410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688632" cy="446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Белуга </a:t>
            </a:r>
            <a:r>
              <a:rPr lang="ru-RU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живёт на Земле уже 200 миллионов лет. Одной из причин её исчезновения являются плотины ГЭС Волги, которые во время нереста преграждают ей путь в верховья великой русской реки. </a:t>
            </a:r>
          </a:p>
          <a:p>
            <a:pPr algn="just"/>
            <a:r>
              <a:rPr lang="ru-RU" altLang="zh-C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Другая причина – высокая стоимость чёрной икры. Стоимость одного грамма чёрной икры белуги превышает 500 рублей.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zh-CN" dirty="0" smtClean="0">
              <a:solidFill>
                <a:srgbClr val="FF99CC"/>
              </a:solidFill>
            </a:endParaRPr>
          </a:p>
        </p:txBody>
      </p:sp>
      <p:pic>
        <p:nvPicPr>
          <p:cNvPr id="4" name="Picture 14" descr="ast_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2852936"/>
            <a:ext cx="4116388" cy="2743200"/>
          </a:xfrm>
          <a:prstGeom prst="rect">
            <a:avLst/>
          </a:prstGeom>
          <a:noFill/>
        </p:spPr>
      </p:pic>
      <p:pic>
        <p:nvPicPr>
          <p:cNvPr id="6" name="Picture 15" descr="Hu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140968"/>
            <a:ext cx="3670859" cy="27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Лягушка голубой древолаз - одно из самых удивительных цветных животных планеты.</a:t>
            </a:r>
            <a:r>
              <a:rPr lang="ru-RU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используют яд этой лягушки как болеутоляющее средство.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Widescreen__00572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924944"/>
            <a:ext cx="4176712" cy="3273425"/>
          </a:xfrm>
          <a:prstGeom prst="rect">
            <a:avLst/>
          </a:prstGeom>
          <a:noFill/>
        </p:spPr>
      </p:pic>
      <p:pic>
        <p:nvPicPr>
          <p:cNvPr id="4" name="Picture 4" descr="Они вымирают (10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988840"/>
            <a:ext cx="4044823" cy="35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Сокращение ареала и численности выхухоли происходит из-за человека: сетного рыболовства, осушения, забора воды для орошения, вырубки лесов, выпаса скота, и загрязнения водоёмов.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же хищнический, незаконный промысел на выхухоль является причиной ее вымирания. 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4" name="Picture 9" descr="1224417940_vyh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3140968"/>
            <a:ext cx="52197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человек виноват в исчезновении зубра в дикой природе.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Браконьерство, вырубка и выжигание лесов, ничем не ограниченный отстрел животных.</a:t>
            </a:r>
          </a:p>
          <a:p>
            <a:pPr>
              <a:lnSpc>
                <a:spcPct val="90000"/>
              </a:lnSpc>
            </a:pPr>
            <a:endParaRPr lang="ru-RU" dirty="0" smtClean="0">
              <a:solidFill>
                <a:srgbClr val="FF9900"/>
              </a:solidFill>
            </a:endParaRPr>
          </a:p>
        </p:txBody>
      </p:sp>
      <p:pic>
        <p:nvPicPr>
          <p:cNvPr id="3" name="Picture 6" descr="f1da639d7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64343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zu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2852936"/>
            <a:ext cx="3535363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50405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 книга была учреждена Международным союзом охраны природы в 1966 году. Хранится  она в швейцарском городе Морже. В неё заносятся все данные о растениях и животных, которые срочно нуждаются в опеке и защите. Красная книга была учреждена Международным союзом охраны природы в 1966 году. Хранится  она в швейцарском городе Морже. В неё заносятся все данные о растениях и животных, которые срочно нуждаются в опеке и защите.</a:t>
            </a:r>
          </a:p>
          <a:p>
            <a:pPr algn="just"/>
            <a:endParaRPr lang="ru-RU" dirty="0"/>
          </a:p>
        </p:txBody>
      </p:sp>
      <p:pic>
        <p:nvPicPr>
          <p:cNvPr id="5" name="Picture 3" descr="Красная книг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1340768"/>
            <a:ext cx="32897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74" y="620688"/>
            <a:ext cx="84530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охраны природы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772816"/>
            <a:ext cx="63367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 природе запоминать увиденное.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Ходить по тропинкам.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 ломать ветки деревьев.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Не топтать цветы, травы.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Не кричать, не включать громко музыку.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Не лезть в птичьи гнезда.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Не ловить насекомых.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Не разрушать грибницы.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Не ловить мальков и лягушек.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Не рвать паутинки.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Не оставлять не затушенных костров.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Не разорять муравейники.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1214553399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4864"/>
            <a:ext cx="2760245" cy="33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52631665_1261228927_s_muhomo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6913562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92ba20c53a448595da0a6e56848eca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44824"/>
            <a:ext cx="1671638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2038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природу!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страница книги имеет свой цвет. Вот эти цвета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черный,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желтый,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Чёрная – уже вымерли (морская корова, странствующие голуби и другие). 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– исчезающие виды (снежный барс, красный волк, амурский тигр). </a:t>
            </a:r>
          </a:p>
          <a:p>
            <a:pPr eaLnBrk="0" hangingPunct="0">
              <a:buFontTx/>
              <a:buChar char="•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Жёлтая – редкие виды (розовый фламинго, джейран). </a:t>
            </a:r>
          </a:p>
          <a:p>
            <a:pPr eaLnBrk="0" hangingPunct="0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 – восстановленные виды (речной бобр, лось). 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Красная книга Российской Федерации вышла в свет в 2001 году. Она представляет собой 860 страниц текста, иллюстрирована цветными изображениями всех занесенных в неё животных и картами их ареалов. Всего в Красную книгу Российской Федерации занесено 8 таксонов земноводных, 21 таксон пресмыкающихся, 128 таксонов птиц и 74 таксона млекопитающих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231 таксон.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10" descr="http://helpanimal.ucoz.ru/redbru0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620688"/>
            <a:ext cx="3707904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Welcome !\Рабочий стол\Новая папка (3)\Красная книга\Рисунок3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2016" y="3284984"/>
            <a:ext cx="3361984" cy="33105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Моржи относятся к числу самых крупных ластоногих. Взрослые самцы достигают в длину 4-х метров и весят почти две тонны. У них толстые клыки, которые достигают 50-ти и даже 80-ти сантиметров. Ими животные выкапывают из ила и песка моллюсков, бороздя просторы моря.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Там, где пасутся моржи, на дне возникают борозды от 10-15 до 150 метров длиной. Борозды встречаются в мягком грунте, где много ила и глины. Именно здесь обитает множество моллюсков – основная пища этих пахарей моря. Кормящийся морж плывёт у дна, мордой прокладывая в иле борозду, и на ходу выбирает из мягкого грунта всё съедобное, а раковины и их обломки тут же выплёвывает.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548680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Моржи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Welcome !\Рабочий стол\Новая папка (3)\Красная книга\Рисунок4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600657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96785" y="548680"/>
            <a:ext cx="4701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Северный олень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4032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Северный олень – одно из самых красивых животных Севера. Кроме того, ему обязаны своим существованием практически все северные народы нашей планеты. Северный олень даёт им пищу, шкуры для одежды и является незаменимым средством передвижения в условиях северного бездорожья.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Северные олени отличаются от других своих собратьев тем, что рога есть как у самцов, так и у самок. У этих животных широкие копыта, которые позволяют им не проваливаться в снег.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довольно крупное животное. В длину северный олень достигает двух метров, а в высоту одного. Шерсть у него длинная, густая и волнистая.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Встречается северный олень в Гренландии, Скандинавии и, конечно, в Сибири.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Welcome !\Рабочий стол\Новая папка (3)\Красная книга\Рисунок6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510967" cy="44439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62251" y="188640"/>
            <a:ext cx="4981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Розовый пеликан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4392488" cy="59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неуклюжие на суше и ловкие в воде птицы гнездятся в дельтах рек и на морских побережьях. Когда-то они были обыкновенны в России, а теперь занесены в Красную книгу.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Большую часть времени проводящий на воде пеликан все-таки не слишком хорошо приспособлен к такой жизни. Перья его легко намокают, и пеликан вынужден отжимать их клювом. Легкие кости и подкожный воздух не пускают его под воду, поэтому добычей пеликана становится только зазевавшаяся у поверхности рыба. Часто пеликаны загоняют рыбу на мелководье, и для этого устраивают коллективную охоту. Пеликаны выстраиваются в ряд, громко хлопают по воде крыльями, испуганная рыба сбивается к берегу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Единственное «водное» приспособление – знаменитый мешок пеликана. В него птица может набрать до 5 литров воды вместе с рыбой, а затем отцеживает через клюв воду, оставляя в мешке вкусных карпов. Именно ими предпочитает питаться пеликан в России, но ест он и мелкую рыбешку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Welcome !\Рабочий стол\Новая папка (3)\Красная книга\Рисунок8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227939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404664"/>
            <a:ext cx="40985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Жук-носорог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4664"/>
            <a:ext cx="457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Жук-носорог и действительно похож на своего большого тезку. У него тоже один рог на носу, он так же медлителен и неуклюж, так же закован в хитиновый панцирь, как носорог в толстую шкуру.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только носорог-насекомое, в отличие от млекопитающего носорога, летает. Предпочитает он подниматься в воздух в темное время суток, поэтому разглядеть в полете большого жука размером до 7 сантиметров не так-то просто.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Передними лапками жук-носорог хорошо копает, а питается он подпорченной растительной пищей: трухой деревьев или древесным соком, не брезгует и навозом.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Жуков-носорогов становится все меньше, и факторы, влияющие на изменение численности носорогов, не изучены. Люди собирают редких жуков разве что для коллекций, но в местах, где жука охраняют, запрещено и это.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Welcome !\Рабочий стол\Новая папка (3)\Красная книга\Рисунок10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3765145" cy="43702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4995" y="548680"/>
            <a:ext cx="37753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Венерин башмачок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настоящий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5184576" cy="624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Легенда говорит, что некогда, спасаясь в северных лесах от преследования, богиня красоты Венера оступилась среди топких болот и кочек, и с ноги ее слетел башмачок. Прекрасная туфелька богини тут же превратилась в цветок – так и появился башмачок Венеры.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лепестка-чашечки этой редкой орхидеи действительно напоминает башмачок, а остальные лепестки – бархатные ленты. Недаром где бы ни росли башмачки (а их около 50 видов), они напоминают обувь. Везде, где растет венерин башмачок, это цветок охраняемый и редкий. Он занесен в Красную книгу, встретить башмачок в естественной среде обитания не так-то просто. Это связано и с последствиями деятельности человека, и с особенностями самой орхидеи. Цветок выбирает слабоосвещенные места, растет среди мхов и трав в тени деревьев или на обрывах рек и оврагов. Удивительно, но первый раз зацветает башмачок после пятнадцатого года жизни, да и дальше может надолго уходить под землю. Башмачок обзавелся  и средством защиты – едким и ядовитым соком. Его поэтому обходят травоядные. Для человека башмачок безопасен, даже используется как лекарственное средство, а пахнет этот необычный лесной цветок – ваниль</a:t>
            </a:r>
            <a:r>
              <a:rPr lang="ru-RU" dirty="0" smtClean="0">
                <a:solidFill>
                  <a:srgbClr val="002060"/>
                </a:solidFill>
              </a:rPr>
              <a:t>ю.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1227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2013-10-20T10:01:40Z</dcterms:created>
  <dcterms:modified xsi:type="dcterms:W3CDTF">2013-10-21T15:06:43Z</dcterms:modified>
</cp:coreProperties>
</file>