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5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7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1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9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17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7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6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5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8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9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7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3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1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0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7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CA7B-64E6-40C9-BD44-3FC57A15E97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DB8FEF-7252-40BF-9B00-0B8FC34C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39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Дифференциация звука и буквы Ф  </a:t>
            </a:r>
            <a:b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словах</a:t>
            </a:r>
            <a:endParaRPr lang="ru-RU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Лисицына А.О.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561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06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глазом засияет,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разрешает,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зелёный глаз зажжет –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Иди смело, пешеход!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25370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01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269999"/>
            <a:ext cx="4184035" cy="51436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Буквы, значки,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бойцы на параде.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условленном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стоит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строй 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буква похожа на фонарик?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Найти, показать.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1864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Ф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Согласный. Наличие преграды: губы.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Глухой. Голосовые связки  не  работают.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Твёрдый. Мягкий.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66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dirty="0" smtClean="0"/>
              <a:t> 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кто? (Птица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 начале слова.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согласный.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глухой.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мягкий.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Напечатай слово: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5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Ф в слове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что?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флаги.)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Ф в начале слова.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согласный. Почему?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глухой. Почему?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 твёрдый. Почему?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Напечатай слово: флаги.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40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Ф в слове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что? (Это одежда. Кофта.)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в середине слова.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согласный. Почему?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глухой. Почему?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твёрдый. Почему?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Напечатай слово: кофта.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5550"/>
            <a:ext cx="4184650" cy="27915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77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  слова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Жирафы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3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Груша, яблоко, банан, Ананас из жарких стран.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вкусные продукты -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Вместе все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825625"/>
            <a:ext cx="5120640" cy="3609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0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Посреди саванны –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 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столбы  для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Возвышаются  …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34" y="1519707"/>
            <a:ext cx="5152265" cy="4463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63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его смотреть.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 нравится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болеть»,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кричать всем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«Гол!»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Лучшая игра - …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4"/>
            <a:ext cx="5181600" cy="421456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58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9|1.1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2.8|1.7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4|1.4|1.4|1.3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.2|1|0.7|0.9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8|0.7|0.6|0.5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5|0.6|0.5|0.4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|0.9|0.9|1.4|1.3|1.4|1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7|2.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.5|1.9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276</Words>
  <Application>Microsoft Office PowerPoint</Application>
  <PresentationFormat>Широкоэкранный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Tahoma</vt:lpstr>
      <vt:lpstr>Times New Roman</vt:lpstr>
      <vt:lpstr>Trebuchet MS</vt:lpstr>
      <vt:lpstr>Wingdings 3</vt:lpstr>
      <vt:lpstr>Грань</vt:lpstr>
      <vt:lpstr>Дифференциация звука и буквы Ф   в словах</vt:lpstr>
      <vt:lpstr>Звук Ф</vt:lpstr>
      <vt:lpstr>Звук Ф</vt:lpstr>
      <vt:lpstr>Звук Ф в слове</vt:lpstr>
      <vt:lpstr>Звук Ф в слове</vt:lpstr>
      <vt:lpstr>Читай  слова </vt:lpstr>
      <vt:lpstr>Загадка</vt:lpstr>
      <vt:lpstr>Загадка</vt:lpstr>
      <vt:lpstr>Загадка</vt:lpstr>
      <vt:lpstr>Загадка</vt:lpstr>
      <vt:lpstr>Загадка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звука и буквы Ф ф</dc:title>
  <dc:creator>Учитель</dc:creator>
  <cp:lastModifiedBy>Alla</cp:lastModifiedBy>
  <cp:revision>33</cp:revision>
  <dcterms:created xsi:type="dcterms:W3CDTF">2017-03-27T09:41:09Z</dcterms:created>
  <dcterms:modified xsi:type="dcterms:W3CDTF">2017-03-28T14:39:25Z</dcterms:modified>
</cp:coreProperties>
</file>