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0" r:id="rId2"/>
    <p:sldId id="266" r:id="rId3"/>
    <p:sldId id="268" r:id="rId4"/>
    <p:sldId id="269" r:id="rId5"/>
    <p:sldId id="271" r:id="rId6"/>
    <p:sldId id="272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339933"/>
    <a:srgbClr val="006666"/>
    <a:srgbClr val="A45200"/>
    <a:srgbClr val="663300"/>
    <a:srgbClr val="FFFF29"/>
    <a:srgbClr val="FFCB97"/>
    <a:srgbClr val="FFFF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36" y="-540"/>
      </p:cViewPr>
      <p:guideLst>
        <p:guide orient="horz" pos="18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021DCFF-555F-4BDA-A3CA-92088207180E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222FE4D-0183-4610-967D-CC27E01C1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BC3D30-A460-4A4E-B8AB-4F009205F732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BB5D30-34F0-4922-868D-A3C0CC746874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390FE3-AA7B-4D07-925F-FD4CC4EE8311}" type="slidenum">
              <a:rPr lang="ru-RU" sz="1200"/>
              <a:pPr algn="r"/>
              <a:t>4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9754D-6079-41B1-A3E7-D14B39824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1F6FB-98F0-4E52-9200-A896ADF6C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83104-87B2-44BA-A062-C69F216DD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4F7F8-8AB4-40EC-9AA2-8ABE8B720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14C2-6BD0-4811-A843-B07EA7462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F598E-C5E8-4285-AB3F-074184D30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F914B-2DF0-415B-8AA5-E4FA071D3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EE37D-DE49-4D7D-9E08-6ADDED5F2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45245-8582-4D17-96BC-4259F18F3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54391-2F40-45B1-8057-704221E4F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9291F-6E99-4090-A139-D9A95C9F3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3FB35C0-0ACA-4447-960F-22195D1E4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&#1076;&#1086;&#1083;&#1080;_&#1079;&#1072;&#1076;&#1072;&#1085;&#1080;&#1103;.ppt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1.jpeg"/><Relationship Id="rId5" Type="http://schemas.openxmlformats.org/officeDocument/2006/relationships/image" Target="../media/image6.gif"/><Relationship Id="rId15" Type="http://schemas.openxmlformats.org/officeDocument/2006/relationships/image" Target="../media/image3.wmf"/><Relationship Id="rId10" Type="http://schemas.openxmlformats.org/officeDocument/2006/relationships/image" Target="../media/image10.jpeg"/><Relationship Id="rId4" Type="http://schemas.openxmlformats.org/officeDocument/2006/relationships/image" Target="../media/image5.gif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hyperlink" Target="&#1076;&#1086;&#1083;&#1080;_&#1079;&#1072;&#1076;&#1072;&#1085;&#1080;&#1103;.ppt" TargetMode="External"/><Relationship Id="rId7" Type="http://schemas.openxmlformats.org/officeDocument/2006/relationships/image" Target="../media/image18.jpeg"/><Relationship Id="rId12" Type="http://schemas.openxmlformats.org/officeDocument/2006/relationships/image" Target="../media/image23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wmf"/><Relationship Id="rId5" Type="http://schemas.openxmlformats.org/officeDocument/2006/relationships/image" Target="../media/image16.png"/><Relationship Id="rId15" Type="http://schemas.openxmlformats.org/officeDocument/2006/relationships/image" Target="../media/image25.jpeg"/><Relationship Id="rId10" Type="http://schemas.openxmlformats.org/officeDocument/2006/relationships/image" Target="../media/image21.jpeg"/><Relationship Id="rId4" Type="http://schemas.openxmlformats.org/officeDocument/2006/relationships/image" Target="../media/image15.emf"/><Relationship Id="rId9" Type="http://schemas.openxmlformats.org/officeDocument/2006/relationships/image" Target="../media/image20.jpe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&#1076;&#1086;&#1083;&#1080;_&#1079;&#1072;&#1076;&#1072;&#1085;&#1080;&#1103;.ppt" TargetMode="External"/><Relationship Id="rId13" Type="http://schemas.openxmlformats.org/officeDocument/2006/relationships/image" Target="../media/image29.jpeg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1.jpeg"/><Relationship Id="rId5" Type="http://schemas.openxmlformats.org/officeDocument/2006/relationships/image" Target="../media/image6.gif"/><Relationship Id="rId15" Type="http://schemas.openxmlformats.org/officeDocument/2006/relationships/image" Target="../media/image3.wmf"/><Relationship Id="rId10" Type="http://schemas.openxmlformats.org/officeDocument/2006/relationships/image" Target="../media/image27.jpeg"/><Relationship Id="rId4" Type="http://schemas.openxmlformats.org/officeDocument/2006/relationships/image" Target="../media/image5.gif"/><Relationship Id="rId9" Type="http://schemas.openxmlformats.org/officeDocument/2006/relationships/image" Target="../media/image9.jpeg"/><Relationship Id="rId1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7" name="Group 9"/>
          <p:cNvGrpSpPr>
            <a:grpSpLocks/>
          </p:cNvGrpSpPr>
          <p:nvPr/>
        </p:nvGrpSpPr>
        <p:grpSpPr bwMode="auto">
          <a:xfrm>
            <a:off x="5003800" y="5229225"/>
            <a:ext cx="2447925" cy="612775"/>
            <a:chOff x="1701" y="3294"/>
            <a:chExt cx="2041" cy="386"/>
          </a:xfrm>
        </p:grpSpPr>
        <p:sp>
          <p:nvSpPr>
            <p:cNvPr id="22538" name="AutoShape 10" descr="Каштан"/>
            <p:cNvSpPr>
              <a:spLocks noChangeArrowheads="1"/>
            </p:cNvSpPr>
            <p:nvPr/>
          </p:nvSpPr>
          <p:spPr bwMode="auto">
            <a:xfrm>
              <a:off x="1701" y="3294"/>
              <a:ext cx="2041" cy="386"/>
            </a:xfrm>
            <a:prstGeom prst="can">
              <a:avLst>
                <a:gd name="adj" fmla="val 259"/>
              </a:avLst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9" name="Oval 11"/>
            <p:cNvSpPr>
              <a:spLocks noChangeArrowheads="1"/>
            </p:cNvSpPr>
            <p:nvPr/>
          </p:nvSpPr>
          <p:spPr bwMode="auto">
            <a:xfrm>
              <a:off x="1701" y="3294"/>
              <a:ext cx="90" cy="363"/>
            </a:xfrm>
            <a:prstGeom prst="ellipse">
              <a:avLst/>
            </a:prstGeom>
            <a:gradFill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2532" name="Picture 3" descr="C:\Users\школа\AppData\Local\Microsoft\Windows\Temporary Internet Files\Content.IE5\DDR4VUE9\MCj011137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288" y="4437063"/>
            <a:ext cx="259238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2268538" y="5229225"/>
            <a:ext cx="3167062" cy="612775"/>
            <a:chOff x="1701" y="3294"/>
            <a:chExt cx="2041" cy="386"/>
          </a:xfrm>
        </p:grpSpPr>
        <p:sp>
          <p:nvSpPr>
            <p:cNvPr id="22533" name="AutoShape 5" descr="Каштан"/>
            <p:cNvSpPr>
              <a:spLocks noChangeArrowheads="1"/>
            </p:cNvSpPr>
            <p:nvPr/>
          </p:nvSpPr>
          <p:spPr bwMode="auto">
            <a:xfrm>
              <a:off x="1701" y="3294"/>
              <a:ext cx="2041" cy="386"/>
            </a:xfrm>
            <a:prstGeom prst="can">
              <a:avLst>
                <a:gd name="adj" fmla="val 259"/>
              </a:avLst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5" name="Oval 7"/>
            <p:cNvSpPr>
              <a:spLocks noChangeArrowheads="1"/>
            </p:cNvSpPr>
            <p:nvPr/>
          </p:nvSpPr>
          <p:spPr bwMode="auto">
            <a:xfrm>
              <a:off x="1701" y="3294"/>
              <a:ext cx="90" cy="363"/>
            </a:xfrm>
            <a:prstGeom prst="ellipse">
              <a:avLst/>
            </a:prstGeom>
            <a:gradFill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2540" name="Picture 3" descr="C:\Users\школа\AppData\Local\Microsoft\Windows\Temporary Internet Files\Content.IE5\DDR4VUE9\MCj011137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9100" y="3860800"/>
            <a:ext cx="205105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435600" y="5229225"/>
            <a:ext cx="0" cy="5762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2" name="WordArt 14"/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8135938" cy="1214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prstShdw prst="shdw18" dist="17961" dir="13500000">
                    <a:srgbClr val="FFFFFF">
                      <a:gamma/>
                      <a:shade val="60000"/>
                      <a:invGamma/>
                    </a:srgbClr>
                  </a:prstShdw>
                </a:effectLst>
                <a:latin typeface="Comic Sans MS"/>
              </a:rPr>
              <a:t>части должны быть равными</a:t>
            </a:r>
          </a:p>
        </p:txBody>
      </p:sp>
      <p:grpSp>
        <p:nvGrpSpPr>
          <p:cNvPr id="22543" name="Group 15"/>
          <p:cNvGrpSpPr>
            <a:grpSpLocks/>
          </p:cNvGrpSpPr>
          <p:nvPr/>
        </p:nvGrpSpPr>
        <p:grpSpPr bwMode="auto">
          <a:xfrm>
            <a:off x="2268538" y="6092825"/>
            <a:ext cx="3167062" cy="649288"/>
            <a:chOff x="1701" y="3294"/>
            <a:chExt cx="2041" cy="386"/>
          </a:xfrm>
        </p:grpSpPr>
        <p:sp>
          <p:nvSpPr>
            <p:cNvPr id="22544" name="AutoShape 16" descr="Каштан"/>
            <p:cNvSpPr>
              <a:spLocks noChangeArrowheads="1"/>
            </p:cNvSpPr>
            <p:nvPr/>
          </p:nvSpPr>
          <p:spPr bwMode="auto">
            <a:xfrm>
              <a:off x="1701" y="3294"/>
              <a:ext cx="2041" cy="386"/>
            </a:xfrm>
            <a:prstGeom prst="can">
              <a:avLst>
                <a:gd name="adj" fmla="val 259"/>
              </a:avLst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5" name="Oval 17"/>
            <p:cNvSpPr>
              <a:spLocks noChangeArrowheads="1"/>
            </p:cNvSpPr>
            <p:nvPr/>
          </p:nvSpPr>
          <p:spPr bwMode="auto">
            <a:xfrm>
              <a:off x="1701" y="3294"/>
              <a:ext cx="90" cy="363"/>
            </a:xfrm>
            <a:prstGeom prst="ellipse">
              <a:avLst/>
            </a:prstGeom>
            <a:gradFill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77457E-6 L 0.07882 -0.00277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28 -2.77457E-6 C 0.17031 0.05064 0.20486 0.10174 0.13264 0.12278 C 0.06093 0.14405 -0.22379 0.12625 -0.29445 0.12694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  <p:bldP spid="225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 descr="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276475"/>
            <a:ext cx="28067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4657725"/>
            <a:ext cx="2665413" cy="2200275"/>
            <a:chOff x="1383" y="2296"/>
            <a:chExt cx="2254" cy="1858"/>
          </a:xfrm>
        </p:grpSpPr>
        <p:pic>
          <p:nvPicPr>
            <p:cNvPr id="2070" name="Picture 14" descr="cat39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383" y="2523"/>
              <a:ext cx="1192" cy="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1" name="Picture 15" descr="393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2" y="2296"/>
              <a:ext cx="1315" cy="1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795963" y="2493963"/>
            <a:ext cx="2195512" cy="1655762"/>
            <a:chOff x="2018" y="1355"/>
            <a:chExt cx="1858" cy="1133"/>
          </a:xfrm>
        </p:grpSpPr>
        <p:pic>
          <p:nvPicPr>
            <p:cNvPr id="2068" name="Picture 8" descr="duck1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18" y="1355"/>
              <a:ext cx="1177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" name="Picture 9" descr="duck1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99" y="1389"/>
              <a:ext cx="1177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300" name="Picture 12" descr="29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1363" y="2179638"/>
            <a:ext cx="4394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25" descr="ежик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4652963"/>
            <a:ext cx="14763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Апельсин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0" y="5195888"/>
            <a:ext cx="161448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Апельсин5copy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0" y="5411788"/>
            <a:ext cx="1655763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Апельсин1 copy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195888"/>
            <a:ext cx="15716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Апельсин2 copy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9300" y="5411788"/>
            <a:ext cx="16541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Апельсин3 copy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3975" y="5411788"/>
            <a:ext cx="141446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971550" y="404813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chemeClr val="bg1"/>
                </a:solidFill>
                <a:latin typeface="Arial Black" pitchFamily="34" charset="0"/>
              </a:rPr>
              <a:t>Мы делили апельсин.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971550" y="404813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chemeClr val="bg1"/>
                </a:solidFill>
                <a:latin typeface="Arial Black" pitchFamily="34" charset="0"/>
              </a:rPr>
              <a:t>Много нас, а он один.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900113" y="404813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chemeClr val="bg1"/>
                </a:solidFill>
                <a:latin typeface="Arial Black" pitchFamily="34" charset="0"/>
              </a:rPr>
              <a:t>Эта долька – для ежа.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971550" y="404813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chemeClr val="bg1"/>
                </a:solidFill>
                <a:latin typeface="Arial Black" pitchFamily="34" charset="0"/>
              </a:rPr>
              <a:t>Эта долька – для чижа.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827088" y="404813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chemeClr val="bg1"/>
                </a:solidFill>
                <a:latin typeface="Arial Black" pitchFamily="34" charset="0"/>
              </a:rPr>
              <a:t>Эта долька – для утят.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971550" y="404813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chemeClr val="bg1"/>
                </a:solidFill>
                <a:latin typeface="Arial Black" pitchFamily="34" charset="0"/>
              </a:rPr>
              <a:t>Эта долька – для котят.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1042988" y="404813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chemeClr val="bg1"/>
                </a:solidFill>
                <a:latin typeface="Arial Black" pitchFamily="34" charset="0"/>
              </a:rPr>
              <a:t>Эта долька – для бобра.</a:t>
            </a:r>
          </a:p>
        </p:txBody>
      </p:sp>
      <p:pic>
        <p:nvPicPr>
          <p:cNvPr id="2067" name="Picture 3" descr="C:\Users\школа\AppData\Local\Microsoft\Windows\Temporary Internet Files\Content.IE5\DDR4VUE9\MCj01113740000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2786063" y="785813"/>
            <a:ext cx="145573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40"/>
                            </p:stCondLst>
                            <p:childTnLst>
                              <p:par>
                                <p:cTn id="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40"/>
                            </p:stCondLst>
                            <p:childTnLst>
                              <p:par>
                                <p:cTn id="2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440"/>
                            </p:stCondLst>
                            <p:childTnLst>
                              <p:par>
                                <p:cTn id="3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440"/>
                            </p:stCondLst>
                            <p:childTnLst>
                              <p:par>
                                <p:cTn id="4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2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4624E-7 L 0.33871 -0.0478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4509E-6 L 0.29392 -0.232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6.93642E-7 L 0.18594 -0.2850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87283E-6 L -0.3125 0.0300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2601E-6 L -0.15677 -0.3241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12304" grpId="1"/>
      <p:bldP spid="12305" grpId="0"/>
      <p:bldP spid="12305" grpId="1"/>
      <p:bldP spid="12307" grpId="0"/>
      <p:bldP spid="12307" grpId="1"/>
      <p:bldP spid="12308" grpId="0"/>
      <p:bldP spid="12308" grpId="1"/>
      <p:bldP spid="12309" grpId="0"/>
      <p:bldP spid="12309" grpId="1"/>
      <p:bldP spid="12310" grpId="0"/>
      <p:bldP spid="12310" grpId="1"/>
      <p:bldP spid="123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9" descr="HH01913_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492375"/>
            <a:ext cx="8748712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Oval 26"/>
          <p:cNvSpPr>
            <a:spLocks noChangeArrowheads="1"/>
          </p:cNvSpPr>
          <p:nvPr/>
        </p:nvSpPr>
        <p:spPr bwMode="auto">
          <a:xfrm>
            <a:off x="1116013" y="2278063"/>
            <a:ext cx="4176712" cy="1582737"/>
          </a:xfrm>
          <a:prstGeom prst="ellipse">
            <a:avLst/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0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1744663"/>
            <a:ext cx="17653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44450"/>
            <a:ext cx="5688013" cy="1584325"/>
          </a:xfrm>
          <a:effectLst>
            <a:outerShdw dist="45791" dir="3378596" algn="ctr" rotWithShape="0">
              <a:srgbClr val="FF6600"/>
            </a:outerShdw>
          </a:effectLst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8800" b="1" smtClean="0">
                <a:solidFill>
                  <a:schemeClr val="bg1"/>
                </a:solidFill>
                <a:latin typeface="Comic Sans MS" pitchFamily="66" charset="0"/>
              </a:rPr>
              <a:t>Доли </a:t>
            </a:r>
          </a:p>
        </p:txBody>
      </p:sp>
      <p:pic>
        <p:nvPicPr>
          <p:cNvPr id="4102" name="Picture 6" descr="Апельсин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1963" y="1943100"/>
            <a:ext cx="13208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Апельсин5cop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1963" y="2159000"/>
            <a:ext cx="1354137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Апельсин1 copy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3963" y="1943100"/>
            <a:ext cx="1285875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0" descr="Апельсин3 copy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2159000"/>
            <a:ext cx="1157287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9" descr="Апельсин2 copy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063615">
            <a:off x="2157413" y="2740025"/>
            <a:ext cx="136366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64" descr="FD00494_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9338" y="2781300"/>
            <a:ext cx="2143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9" name="Group 230"/>
          <p:cNvGrpSpPr>
            <a:grpSpLocks/>
          </p:cNvGrpSpPr>
          <p:nvPr/>
        </p:nvGrpSpPr>
        <p:grpSpPr bwMode="auto">
          <a:xfrm rot="-285839">
            <a:off x="5867400" y="3213100"/>
            <a:ext cx="792163" cy="647700"/>
            <a:chOff x="5937" y="3231"/>
            <a:chExt cx="518" cy="501"/>
          </a:xfrm>
        </p:grpSpPr>
        <p:sp>
          <p:nvSpPr>
            <p:cNvPr id="4114" name="Freeform 110"/>
            <p:cNvSpPr>
              <a:spLocks/>
            </p:cNvSpPr>
            <p:nvPr/>
          </p:nvSpPr>
          <p:spPr bwMode="auto">
            <a:xfrm>
              <a:off x="5942" y="3236"/>
              <a:ext cx="509" cy="496"/>
            </a:xfrm>
            <a:custGeom>
              <a:avLst/>
              <a:gdLst>
                <a:gd name="T0" fmla="*/ 0 w 1018"/>
                <a:gd name="T1" fmla="*/ 728 h 992"/>
                <a:gd name="T2" fmla="*/ 0 w 1018"/>
                <a:gd name="T3" fmla="*/ 745 h 992"/>
                <a:gd name="T4" fmla="*/ 43 w 1018"/>
                <a:gd name="T5" fmla="*/ 762 h 992"/>
                <a:gd name="T6" fmla="*/ 156 w 1018"/>
                <a:gd name="T7" fmla="*/ 791 h 992"/>
                <a:gd name="T8" fmla="*/ 296 w 1018"/>
                <a:gd name="T9" fmla="*/ 824 h 992"/>
                <a:gd name="T10" fmla="*/ 449 w 1018"/>
                <a:gd name="T11" fmla="*/ 860 h 992"/>
                <a:gd name="T12" fmla="*/ 605 w 1018"/>
                <a:gd name="T13" fmla="*/ 896 h 992"/>
                <a:gd name="T14" fmla="*/ 755 w 1018"/>
                <a:gd name="T15" fmla="*/ 931 h 992"/>
                <a:gd name="T16" fmla="*/ 882 w 1018"/>
                <a:gd name="T17" fmla="*/ 962 h 992"/>
                <a:gd name="T18" fmla="*/ 980 w 1018"/>
                <a:gd name="T19" fmla="*/ 984 h 992"/>
                <a:gd name="T20" fmla="*/ 1014 w 1018"/>
                <a:gd name="T21" fmla="*/ 903 h 992"/>
                <a:gd name="T22" fmla="*/ 1016 w 1018"/>
                <a:gd name="T23" fmla="*/ 661 h 992"/>
                <a:gd name="T24" fmla="*/ 970 w 1018"/>
                <a:gd name="T25" fmla="*/ 532 h 992"/>
                <a:gd name="T26" fmla="*/ 930 w 1018"/>
                <a:gd name="T27" fmla="*/ 465 h 992"/>
                <a:gd name="T28" fmla="*/ 942 w 1018"/>
                <a:gd name="T29" fmla="*/ 388 h 992"/>
                <a:gd name="T30" fmla="*/ 987 w 1018"/>
                <a:gd name="T31" fmla="*/ 338 h 992"/>
                <a:gd name="T32" fmla="*/ 1016 w 1018"/>
                <a:gd name="T33" fmla="*/ 323 h 992"/>
                <a:gd name="T34" fmla="*/ 1018 w 1018"/>
                <a:gd name="T35" fmla="*/ 292 h 992"/>
                <a:gd name="T36" fmla="*/ 982 w 1018"/>
                <a:gd name="T37" fmla="*/ 257 h 992"/>
                <a:gd name="T38" fmla="*/ 911 w 1018"/>
                <a:gd name="T39" fmla="*/ 218 h 992"/>
                <a:gd name="T40" fmla="*/ 846 w 1018"/>
                <a:gd name="T41" fmla="*/ 183 h 992"/>
                <a:gd name="T42" fmla="*/ 796 w 1018"/>
                <a:gd name="T43" fmla="*/ 154 h 992"/>
                <a:gd name="T44" fmla="*/ 757 w 1018"/>
                <a:gd name="T45" fmla="*/ 166 h 992"/>
                <a:gd name="T46" fmla="*/ 702 w 1018"/>
                <a:gd name="T47" fmla="*/ 185 h 992"/>
                <a:gd name="T48" fmla="*/ 652 w 1018"/>
                <a:gd name="T49" fmla="*/ 168 h 992"/>
                <a:gd name="T50" fmla="*/ 626 w 1018"/>
                <a:gd name="T51" fmla="*/ 113 h 992"/>
                <a:gd name="T52" fmla="*/ 610 w 1018"/>
                <a:gd name="T53" fmla="*/ 65 h 992"/>
                <a:gd name="T54" fmla="*/ 573 w 1018"/>
                <a:gd name="T55" fmla="*/ 48 h 992"/>
                <a:gd name="T56" fmla="*/ 528 w 1018"/>
                <a:gd name="T57" fmla="*/ 29 h 992"/>
                <a:gd name="T58" fmla="*/ 481 w 1018"/>
                <a:gd name="T59" fmla="*/ 10 h 992"/>
                <a:gd name="T60" fmla="*/ 440 w 1018"/>
                <a:gd name="T61" fmla="*/ 0 h 992"/>
                <a:gd name="T62" fmla="*/ 392 w 1018"/>
                <a:gd name="T63" fmla="*/ 3 h 992"/>
                <a:gd name="T64" fmla="*/ 334 w 1018"/>
                <a:gd name="T65" fmla="*/ 13 h 992"/>
                <a:gd name="T66" fmla="*/ 268 w 1018"/>
                <a:gd name="T67" fmla="*/ 32 h 992"/>
                <a:gd name="T68" fmla="*/ 199 w 1018"/>
                <a:gd name="T69" fmla="*/ 55 h 992"/>
                <a:gd name="T70" fmla="*/ 136 w 1018"/>
                <a:gd name="T71" fmla="*/ 82 h 992"/>
                <a:gd name="T72" fmla="*/ 79 w 1018"/>
                <a:gd name="T73" fmla="*/ 110 h 992"/>
                <a:gd name="T74" fmla="*/ 34 w 1018"/>
                <a:gd name="T75" fmla="*/ 137 h 992"/>
                <a:gd name="T76" fmla="*/ 12 w 1018"/>
                <a:gd name="T77" fmla="*/ 158 h 992"/>
                <a:gd name="T78" fmla="*/ 3 w 1018"/>
                <a:gd name="T79" fmla="*/ 177 h 992"/>
                <a:gd name="T80" fmla="*/ 0 w 1018"/>
                <a:gd name="T81" fmla="*/ 238 h 992"/>
                <a:gd name="T82" fmla="*/ 0 w 1018"/>
                <a:gd name="T83" fmla="*/ 455 h 992"/>
                <a:gd name="T84" fmla="*/ 26 w 1018"/>
                <a:gd name="T85" fmla="*/ 589 h 992"/>
                <a:gd name="T86" fmla="*/ 53 w 1018"/>
                <a:gd name="T87" fmla="*/ 628 h 992"/>
                <a:gd name="T88" fmla="*/ 55 w 1018"/>
                <a:gd name="T89" fmla="*/ 675 h 992"/>
                <a:gd name="T90" fmla="*/ 26 w 1018"/>
                <a:gd name="T91" fmla="*/ 709 h 9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18"/>
                <a:gd name="T139" fmla="*/ 0 h 992"/>
                <a:gd name="T140" fmla="*/ 1018 w 1018"/>
                <a:gd name="T141" fmla="*/ 992 h 9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18" h="992">
                  <a:moveTo>
                    <a:pt x="0" y="716"/>
                  </a:moveTo>
                  <a:lnTo>
                    <a:pt x="0" y="728"/>
                  </a:lnTo>
                  <a:lnTo>
                    <a:pt x="0" y="737"/>
                  </a:lnTo>
                  <a:lnTo>
                    <a:pt x="0" y="745"/>
                  </a:lnTo>
                  <a:lnTo>
                    <a:pt x="0" y="752"/>
                  </a:lnTo>
                  <a:lnTo>
                    <a:pt x="43" y="762"/>
                  </a:lnTo>
                  <a:lnTo>
                    <a:pt x="96" y="776"/>
                  </a:lnTo>
                  <a:lnTo>
                    <a:pt x="156" y="791"/>
                  </a:lnTo>
                  <a:lnTo>
                    <a:pt x="224" y="807"/>
                  </a:lnTo>
                  <a:lnTo>
                    <a:pt x="296" y="824"/>
                  </a:lnTo>
                  <a:lnTo>
                    <a:pt x="371" y="841"/>
                  </a:lnTo>
                  <a:lnTo>
                    <a:pt x="449" y="860"/>
                  </a:lnTo>
                  <a:lnTo>
                    <a:pt x="528" y="879"/>
                  </a:lnTo>
                  <a:lnTo>
                    <a:pt x="605" y="896"/>
                  </a:lnTo>
                  <a:lnTo>
                    <a:pt x="681" y="915"/>
                  </a:lnTo>
                  <a:lnTo>
                    <a:pt x="755" y="931"/>
                  </a:lnTo>
                  <a:lnTo>
                    <a:pt x="822" y="948"/>
                  </a:lnTo>
                  <a:lnTo>
                    <a:pt x="882" y="962"/>
                  </a:lnTo>
                  <a:lnTo>
                    <a:pt x="937" y="974"/>
                  </a:lnTo>
                  <a:lnTo>
                    <a:pt x="980" y="984"/>
                  </a:lnTo>
                  <a:lnTo>
                    <a:pt x="1014" y="992"/>
                  </a:lnTo>
                  <a:lnTo>
                    <a:pt x="1014" y="903"/>
                  </a:lnTo>
                  <a:lnTo>
                    <a:pt x="1016" y="786"/>
                  </a:lnTo>
                  <a:lnTo>
                    <a:pt x="1016" y="661"/>
                  </a:lnTo>
                  <a:lnTo>
                    <a:pt x="1016" y="549"/>
                  </a:lnTo>
                  <a:lnTo>
                    <a:pt x="970" y="532"/>
                  </a:lnTo>
                  <a:lnTo>
                    <a:pt x="942" y="503"/>
                  </a:lnTo>
                  <a:lnTo>
                    <a:pt x="930" y="465"/>
                  </a:lnTo>
                  <a:lnTo>
                    <a:pt x="930" y="426"/>
                  </a:lnTo>
                  <a:lnTo>
                    <a:pt x="942" y="388"/>
                  </a:lnTo>
                  <a:lnTo>
                    <a:pt x="961" y="357"/>
                  </a:lnTo>
                  <a:lnTo>
                    <a:pt x="987" y="338"/>
                  </a:lnTo>
                  <a:lnTo>
                    <a:pt x="1016" y="333"/>
                  </a:lnTo>
                  <a:lnTo>
                    <a:pt x="1016" y="323"/>
                  </a:lnTo>
                  <a:lnTo>
                    <a:pt x="1016" y="307"/>
                  </a:lnTo>
                  <a:lnTo>
                    <a:pt x="1018" y="292"/>
                  </a:lnTo>
                  <a:lnTo>
                    <a:pt x="1018" y="278"/>
                  </a:lnTo>
                  <a:lnTo>
                    <a:pt x="982" y="257"/>
                  </a:lnTo>
                  <a:lnTo>
                    <a:pt x="946" y="238"/>
                  </a:lnTo>
                  <a:lnTo>
                    <a:pt x="911" y="218"/>
                  </a:lnTo>
                  <a:lnTo>
                    <a:pt x="877" y="201"/>
                  </a:lnTo>
                  <a:lnTo>
                    <a:pt x="846" y="183"/>
                  </a:lnTo>
                  <a:lnTo>
                    <a:pt x="818" y="168"/>
                  </a:lnTo>
                  <a:lnTo>
                    <a:pt x="796" y="154"/>
                  </a:lnTo>
                  <a:lnTo>
                    <a:pt x="779" y="142"/>
                  </a:lnTo>
                  <a:lnTo>
                    <a:pt x="757" y="166"/>
                  </a:lnTo>
                  <a:lnTo>
                    <a:pt x="731" y="180"/>
                  </a:lnTo>
                  <a:lnTo>
                    <a:pt x="702" y="185"/>
                  </a:lnTo>
                  <a:lnTo>
                    <a:pt x="676" y="182"/>
                  </a:lnTo>
                  <a:lnTo>
                    <a:pt x="652" y="168"/>
                  </a:lnTo>
                  <a:lnTo>
                    <a:pt x="634" y="146"/>
                  </a:lnTo>
                  <a:lnTo>
                    <a:pt x="626" y="113"/>
                  </a:lnTo>
                  <a:lnTo>
                    <a:pt x="628" y="72"/>
                  </a:lnTo>
                  <a:lnTo>
                    <a:pt x="610" y="65"/>
                  </a:lnTo>
                  <a:lnTo>
                    <a:pt x="593" y="56"/>
                  </a:lnTo>
                  <a:lnTo>
                    <a:pt x="573" y="48"/>
                  </a:lnTo>
                  <a:lnTo>
                    <a:pt x="550" y="39"/>
                  </a:lnTo>
                  <a:lnTo>
                    <a:pt x="528" y="29"/>
                  </a:lnTo>
                  <a:lnTo>
                    <a:pt x="506" y="20"/>
                  </a:lnTo>
                  <a:lnTo>
                    <a:pt x="481" y="10"/>
                  </a:lnTo>
                  <a:lnTo>
                    <a:pt x="457" y="1"/>
                  </a:lnTo>
                  <a:lnTo>
                    <a:pt x="440" y="0"/>
                  </a:lnTo>
                  <a:lnTo>
                    <a:pt x="418" y="0"/>
                  </a:lnTo>
                  <a:lnTo>
                    <a:pt x="392" y="3"/>
                  </a:lnTo>
                  <a:lnTo>
                    <a:pt x="365" y="8"/>
                  </a:lnTo>
                  <a:lnTo>
                    <a:pt x="334" y="13"/>
                  </a:lnTo>
                  <a:lnTo>
                    <a:pt x="301" y="22"/>
                  </a:lnTo>
                  <a:lnTo>
                    <a:pt x="268" y="32"/>
                  </a:lnTo>
                  <a:lnTo>
                    <a:pt x="234" y="43"/>
                  </a:lnTo>
                  <a:lnTo>
                    <a:pt x="199" y="55"/>
                  </a:lnTo>
                  <a:lnTo>
                    <a:pt x="167" y="68"/>
                  </a:lnTo>
                  <a:lnTo>
                    <a:pt x="136" y="82"/>
                  </a:lnTo>
                  <a:lnTo>
                    <a:pt x="105" y="96"/>
                  </a:lnTo>
                  <a:lnTo>
                    <a:pt x="79" y="110"/>
                  </a:lnTo>
                  <a:lnTo>
                    <a:pt x="55" y="123"/>
                  </a:lnTo>
                  <a:lnTo>
                    <a:pt x="34" y="137"/>
                  </a:lnTo>
                  <a:lnTo>
                    <a:pt x="19" y="151"/>
                  </a:lnTo>
                  <a:lnTo>
                    <a:pt x="12" y="158"/>
                  </a:lnTo>
                  <a:lnTo>
                    <a:pt x="7" y="166"/>
                  </a:lnTo>
                  <a:lnTo>
                    <a:pt x="3" y="177"/>
                  </a:lnTo>
                  <a:lnTo>
                    <a:pt x="0" y="189"/>
                  </a:lnTo>
                  <a:lnTo>
                    <a:pt x="0" y="238"/>
                  </a:lnTo>
                  <a:lnTo>
                    <a:pt x="0" y="335"/>
                  </a:lnTo>
                  <a:lnTo>
                    <a:pt x="0" y="455"/>
                  </a:lnTo>
                  <a:lnTo>
                    <a:pt x="0" y="578"/>
                  </a:lnTo>
                  <a:lnTo>
                    <a:pt x="26" y="589"/>
                  </a:lnTo>
                  <a:lnTo>
                    <a:pt x="43" y="606"/>
                  </a:lnTo>
                  <a:lnTo>
                    <a:pt x="53" y="628"/>
                  </a:lnTo>
                  <a:lnTo>
                    <a:pt x="58" y="652"/>
                  </a:lnTo>
                  <a:lnTo>
                    <a:pt x="55" y="675"/>
                  </a:lnTo>
                  <a:lnTo>
                    <a:pt x="45" y="695"/>
                  </a:lnTo>
                  <a:lnTo>
                    <a:pt x="26" y="709"/>
                  </a:lnTo>
                  <a:lnTo>
                    <a:pt x="0" y="71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16"/>
            <p:cNvSpPr>
              <a:spLocks/>
            </p:cNvSpPr>
            <p:nvPr/>
          </p:nvSpPr>
          <p:spPr bwMode="auto">
            <a:xfrm>
              <a:off x="6327" y="3303"/>
              <a:ext cx="127" cy="76"/>
            </a:xfrm>
            <a:custGeom>
              <a:avLst/>
              <a:gdLst>
                <a:gd name="T0" fmla="*/ 16 w 253"/>
                <a:gd name="T1" fmla="*/ 13 h 152"/>
                <a:gd name="T2" fmla="*/ 4 w 253"/>
                <a:gd name="T3" fmla="*/ 15 h 152"/>
                <a:gd name="T4" fmla="*/ 21 w 253"/>
                <a:gd name="T5" fmla="*/ 29 h 152"/>
                <a:gd name="T6" fmla="*/ 43 w 253"/>
                <a:gd name="T7" fmla="*/ 43 h 152"/>
                <a:gd name="T8" fmla="*/ 73 w 253"/>
                <a:gd name="T9" fmla="*/ 58 h 152"/>
                <a:gd name="T10" fmla="*/ 103 w 253"/>
                <a:gd name="T11" fmla="*/ 75 h 152"/>
                <a:gd name="T12" fmla="*/ 138 w 253"/>
                <a:gd name="T13" fmla="*/ 92 h 152"/>
                <a:gd name="T14" fmla="*/ 172 w 253"/>
                <a:gd name="T15" fmla="*/ 113 h 152"/>
                <a:gd name="T16" fmla="*/ 208 w 253"/>
                <a:gd name="T17" fmla="*/ 132 h 152"/>
                <a:gd name="T18" fmla="*/ 243 w 253"/>
                <a:gd name="T19" fmla="*/ 152 h 152"/>
                <a:gd name="T20" fmla="*/ 253 w 253"/>
                <a:gd name="T21" fmla="*/ 135 h 152"/>
                <a:gd name="T22" fmla="*/ 215 w 253"/>
                <a:gd name="T23" fmla="*/ 115 h 152"/>
                <a:gd name="T24" fmla="*/ 179 w 253"/>
                <a:gd name="T25" fmla="*/ 96 h 152"/>
                <a:gd name="T26" fmla="*/ 145 w 253"/>
                <a:gd name="T27" fmla="*/ 75 h 152"/>
                <a:gd name="T28" fmla="*/ 110 w 253"/>
                <a:gd name="T29" fmla="*/ 58 h 152"/>
                <a:gd name="T30" fmla="*/ 79 w 253"/>
                <a:gd name="T31" fmla="*/ 41 h 152"/>
                <a:gd name="T32" fmla="*/ 54 w 253"/>
                <a:gd name="T33" fmla="*/ 25 h 152"/>
                <a:gd name="T34" fmla="*/ 31 w 253"/>
                <a:gd name="T35" fmla="*/ 12 h 152"/>
                <a:gd name="T36" fmla="*/ 14 w 253"/>
                <a:gd name="T37" fmla="*/ 1 h 152"/>
                <a:gd name="T38" fmla="*/ 2 w 253"/>
                <a:gd name="T39" fmla="*/ 3 h 152"/>
                <a:gd name="T40" fmla="*/ 14 w 253"/>
                <a:gd name="T41" fmla="*/ 1 h 152"/>
                <a:gd name="T42" fmla="*/ 7 w 253"/>
                <a:gd name="T43" fmla="*/ 0 h 152"/>
                <a:gd name="T44" fmla="*/ 2 w 253"/>
                <a:gd name="T45" fmla="*/ 3 h 152"/>
                <a:gd name="T46" fmla="*/ 0 w 253"/>
                <a:gd name="T47" fmla="*/ 8 h 152"/>
                <a:gd name="T48" fmla="*/ 4 w 253"/>
                <a:gd name="T49" fmla="*/ 15 h 152"/>
                <a:gd name="T50" fmla="*/ 16 w 253"/>
                <a:gd name="T51" fmla="*/ 13 h 1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3"/>
                <a:gd name="T79" fmla="*/ 0 h 152"/>
                <a:gd name="T80" fmla="*/ 253 w 253"/>
                <a:gd name="T81" fmla="*/ 152 h 1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3" h="152">
                  <a:moveTo>
                    <a:pt x="16" y="13"/>
                  </a:moveTo>
                  <a:lnTo>
                    <a:pt x="4" y="15"/>
                  </a:lnTo>
                  <a:lnTo>
                    <a:pt x="21" y="29"/>
                  </a:lnTo>
                  <a:lnTo>
                    <a:pt x="43" y="43"/>
                  </a:lnTo>
                  <a:lnTo>
                    <a:pt x="73" y="58"/>
                  </a:lnTo>
                  <a:lnTo>
                    <a:pt x="103" y="75"/>
                  </a:lnTo>
                  <a:lnTo>
                    <a:pt x="138" y="92"/>
                  </a:lnTo>
                  <a:lnTo>
                    <a:pt x="172" y="113"/>
                  </a:lnTo>
                  <a:lnTo>
                    <a:pt x="208" y="132"/>
                  </a:lnTo>
                  <a:lnTo>
                    <a:pt x="243" y="152"/>
                  </a:lnTo>
                  <a:lnTo>
                    <a:pt x="253" y="135"/>
                  </a:lnTo>
                  <a:lnTo>
                    <a:pt x="215" y="115"/>
                  </a:lnTo>
                  <a:lnTo>
                    <a:pt x="179" y="96"/>
                  </a:lnTo>
                  <a:lnTo>
                    <a:pt x="145" y="75"/>
                  </a:lnTo>
                  <a:lnTo>
                    <a:pt x="110" y="58"/>
                  </a:lnTo>
                  <a:lnTo>
                    <a:pt x="79" y="41"/>
                  </a:lnTo>
                  <a:lnTo>
                    <a:pt x="54" y="25"/>
                  </a:lnTo>
                  <a:lnTo>
                    <a:pt x="31" y="12"/>
                  </a:lnTo>
                  <a:lnTo>
                    <a:pt x="14" y="1"/>
                  </a:lnTo>
                  <a:lnTo>
                    <a:pt x="2" y="3"/>
                  </a:lnTo>
                  <a:lnTo>
                    <a:pt x="14" y="1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4" y="15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117"/>
            <p:cNvSpPr>
              <a:spLocks/>
            </p:cNvSpPr>
            <p:nvPr/>
          </p:nvSpPr>
          <p:spPr bwMode="auto">
            <a:xfrm>
              <a:off x="6251" y="3268"/>
              <a:ext cx="84" cy="66"/>
            </a:xfrm>
            <a:custGeom>
              <a:avLst/>
              <a:gdLst>
                <a:gd name="T0" fmla="*/ 7 w 169"/>
                <a:gd name="T1" fmla="*/ 17 h 132"/>
                <a:gd name="T2" fmla="*/ 2 w 169"/>
                <a:gd name="T3" fmla="*/ 7 h 132"/>
                <a:gd name="T4" fmla="*/ 0 w 169"/>
                <a:gd name="T5" fmla="*/ 50 h 132"/>
                <a:gd name="T6" fmla="*/ 9 w 169"/>
                <a:gd name="T7" fmla="*/ 86 h 132"/>
                <a:gd name="T8" fmla="*/ 30 w 169"/>
                <a:gd name="T9" fmla="*/ 112 h 132"/>
                <a:gd name="T10" fmla="*/ 57 w 169"/>
                <a:gd name="T11" fmla="*/ 127 h 132"/>
                <a:gd name="T12" fmla="*/ 85 w 169"/>
                <a:gd name="T13" fmla="*/ 132 h 132"/>
                <a:gd name="T14" fmla="*/ 115 w 169"/>
                <a:gd name="T15" fmla="*/ 126 h 132"/>
                <a:gd name="T16" fmla="*/ 145 w 169"/>
                <a:gd name="T17" fmla="*/ 110 h 132"/>
                <a:gd name="T18" fmla="*/ 169 w 169"/>
                <a:gd name="T19" fmla="*/ 84 h 132"/>
                <a:gd name="T20" fmla="*/ 155 w 169"/>
                <a:gd name="T21" fmla="*/ 74 h 132"/>
                <a:gd name="T22" fmla="*/ 134 w 169"/>
                <a:gd name="T23" fmla="*/ 96 h 132"/>
                <a:gd name="T24" fmla="*/ 112 w 169"/>
                <a:gd name="T25" fmla="*/ 108 h 132"/>
                <a:gd name="T26" fmla="*/ 85 w 169"/>
                <a:gd name="T27" fmla="*/ 112 h 132"/>
                <a:gd name="T28" fmla="*/ 60 w 169"/>
                <a:gd name="T29" fmla="*/ 110 h 132"/>
                <a:gd name="T30" fmla="*/ 40 w 169"/>
                <a:gd name="T31" fmla="*/ 98 h 132"/>
                <a:gd name="T32" fmla="*/ 26 w 169"/>
                <a:gd name="T33" fmla="*/ 79 h 132"/>
                <a:gd name="T34" fmla="*/ 17 w 169"/>
                <a:gd name="T35" fmla="*/ 50 h 132"/>
                <a:gd name="T36" fmla="*/ 19 w 169"/>
                <a:gd name="T37" fmla="*/ 10 h 132"/>
                <a:gd name="T38" fmla="*/ 14 w 169"/>
                <a:gd name="T39" fmla="*/ 0 h 132"/>
                <a:gd name="T40" fmla="*/ 19 w 169"/>
                <a:gd name="T41" fmla="*/ 10 h 132"/>
                <a:gd name="T42" fmla="*/ 17 w 169"/>
                <a:gd name="T43" fmla="*/ 4 h 132"/>
                <a:gd name="T44" fmla="*/ 12 w 169"/>
                <a:gd name="T45" fmla="*/ 0 h 132"/>
                <a:gd name="T46" fmla="*/ 5 w 169"/>
                <a:gd name="T47" fmla="*/ 2 h 132"/>
                <a:gd name="T48" fmla="*/ 2 w 169"/>
                <a:gd name="T49" fmla="*/ 7 h 132"/>
                <a:gd name="T50" fmla="*/ 7 w 169"/>
                <a:gd name="T51" fmla="*/ 17 h 1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132"/>
                <a:gd name="T80" fmla="*/ 169 w 169"/>
                <a:gd name="T81" fmla="*/ 132 h 1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132">
                  <a:moveTo>
                    <a:pt x="7" y="17"/>
                  </a:moveTo>
                  <a:lnTo>
                    <a:pt x="2" y="7"/>
                  </a:lnTo>
                  <a:lnTo>
                    <a:pt x="0" y="50"/>
                  </a:lnTo>
                  <a:lnTo>
                    <a:pt x="9" y="86"/>
                  </a:lnTo>
                  <a:lnTo>
                    <a:pt x="30" y="112"/>
                  </a:lnTo>
                  <a:lnTo>
                    <a:pt x="57" y="127"/>
                  </a:lnTo>
                  <a:lnTo>
                    <a:pt x="85" y="132"/>
                  </a:lnTo>
                  <a:lnTo>
                    <a:pt x="115" y="126"/>
                  </a:lnTo>
                  <a:lnTo>
                    <a:pt x="145" y="110"/>
                  </a:lnTo>
                  <a:lnTo>
                    <a:pt x="169" y="84"/>
                  </a:lnTo>
                  <a:lnTo>
                    <a:pt x="155" y="74"/>
                  </a:lnTo>
                  <a:lnTo>
                    <a:pt x="134" y="96"/>
                  </a:lnTo>
                  <a:lnTo>
                    <a:pt x="112" y="108"/>
                  </a:lnTo>
                  <a:lnTo>
                    <a:pt x="85" y="112"/>
                  </a:lnTo>
                  <a:lnTo>
                    <a:pt x="60" y="110"/>
                  </a:lnTo>
                  <a:lnTo>
                    <a:pt x="40" y="98"/>
                  </a:lnTo>
                  <a:lnTo>
                    <a:pt x="26" y="79"/>
                  </a:lnTo>
                  <a:lnTo>
                    <a:pt x="17" y="50"/>
                  </a:lnTo>
                  <a:lnTo>
                    <a:pt x="19" y="10"/>
                  </a:lnTo>
                  <a:lnTo>
                    <a:pt x="14" y="0"/>
                  </a:lnTo>
                  <a:lnTo>
                    <a:pt x="19" y="10"/>
                  </a:lnTo>
                  <a:lnTo>
                    <a:pt x="17" y="4"/>
                  </a:lnTo>
                  <a:lnTo>
                    <a:pt x="12" y="0"/>
                  </a:lnTo>
                  <a:lnTo>
                    <a:pt x="5" y="2"/>
                  </a:lnTo>
                  <a:lnTo>
                    <a:pt x="2" y="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118"/>
            <p:cNvSpPr>
              <a:spLocks/>
            </p:cNvSpPr>
            <p:nvPr/>
          </p:nvSpPr>
          <p:spPr bwMode="auto">
            <a:xfrm>
              <a:off x="6166" y="3232"/>
              <a:ext cx="92" cy="44"/>
            </a:xfrm>
            <a:custGeom>
              <a:avLst/>
              <a:gdLst>
                <a:gd name="T0" fmla="*/ 7 w 182"/>
                <a:gd name="T1" fmla="*/ 17 h 87"/>
                <a:gd name="T2" fmla="*/ 5 w 182"/>
                <a:gd name="T3" fmla="*/ 17 h 87"/>
                <a:gd name="T4" fmla="*/ 29 w 182"/>
                <a:gd name="T5" fmla="*/ 26 h 87"/>
                <a:gd name="T6" fmla="*/ 53 w 182"/>
                <a:gd name="T7" fmla="*/ 36 h 87"/>
                <a:gd name="T8" fmla="*/ 75 w 182"/>
                <a:gd name="T9" fmla="*/ 44 h 87"/>
                <a:gd name="T10" fmla="*/ 98 w 182"/>
                <a:gd name="T11" fmla="*/ 55 h 87"/>
                <a:gd name="T12" fmla="*/ 120 w 182"/>
                <a:gd name="T13" fmla="*/ 63 h 87"/>
                <a:gd name="T14" fmla="*/ 141 w 182"/>
                <a:gd name="T15" fmla="*/ 72 h 87"/>
                <a:gd name="T16" fmla="*/ 158 w 182"/>
                <a:gd name="T17" fmla="*/ 80 h 87"/>
                <a:gd name="T18" fmla="*/ 175 w 182"/>
                <a:gd name="T19" fmla="*/ 87 h 87"/>
                <a:gd name="T20" fmla="*/ 182 w 182"/>
                <a:gd name="T21" fmla="*/ 70 h 87"/>
                <a:gd name="T22" fmla="*/ 165 w 182"/>
                <a:gd name="T23" fmla="*/ 63 h 87"/>
                <a:gd name="T24" fmla="*/ 148 w 182"/>
                <a:gd name="T25" fmla="*/ 55 h 87"/>
                <a:gd name="T26" fmla="*/ 127 w 182"/>
                <a:gd name="T27" fmla="*/ 46 h 87"/>
                <a:gd name="T28" fmla="*/ 105 w 182"/>
                <a:gd name="T29" fmla="*/ 38 h 87"/>
                <a:gd name="T30" fmla="*/ 82 w 182"/>
                <a:gd name="T31" fmla="*/ 27 h 87"/>
                <a:gd name="T32" fmla="*/ 60 w 182"/>
                <a:gd name="T33" fmla="*/ 19 h 87"/>
                <a:gd name="T34" fmla="*/ 36 w 182"/>
                <a:gd name="T35" fmla="*/ 8 h 87"/>
                <a:gd name="T36" fmla="*/ 12 w 182"/>
                <a:gd name="T37" fmla="*/ 0 h 87"/>
                <a:gd name="T38" fmla="*/ 10 w 182"/>
                <a:gd name="T39" fmla="*/ 0 h 87"/>
                <a:gd name="T40" fmla="*/ 12 w 182"/>
                <a:gd name="T41" fmla="*/ 0 h 87"/>
                <a:gd name="T42" fmla="*/ 5 w 182"/>
                <a:gd name="T43" fmla="*/ 0 h 87"/>
                <a:gd name="T44" fmla="*/ 1 w 182"/>
                <a:gd name="T45" fmla="*/ 5 h 87"/>
                <a:gd name="T46" fmla="*/ 0 w 182"/>
                <a:gd name="T47" fmla="*/ 12 h 87"/>
                <a:gd name="T48" fmla="*/ 5 w 182"/>
                <a:gd name="T49" fmla="*/ 17 h 87"/>
                <a:gd name="T50" fmla="*/ 7 w 182"/>
                <a:gd name="T51" fmla="*/ 17 h 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2"/>
                <a:gd name="T79" fmla="*/ 0 h 87"/>
                <a:gd name="T80" fmla="*/ 182 w 182"/>
                <a:gd name="T81" fmla="*/ 87 h 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2" h="87">
                  <a:moveTo>
                    <a:pt x="7" y="17"/>
                  </a:moveTo>
                  <a:lnTo>
                    <a:pt x="5" y="17"/>
                  </a:lnTo>
                  <a:lnTo>
                    <a:pt x="29" y="26"/>
                  </a:lnTo>
                  <a:lnTo>
                    <a:pt x="53" y="36"/>
                  </a:lnTo>
                  <a:lnTo>
                    <a:pt x="75" y="44"/>
                  </a:lnTo>
                  <a:lnTo>
                    <a:pt x="98" y="55"/>
                  </a:lnTo>
                  <a:lnTo>
                    <a:pt x="120" y="63"/>
                  </a:lnTo>
                  <a:lnTo>
                    <a:pt x="141" y="72"/>
                  </a:lnTo>
                  <a:lnTo>
                    <a:pt x="158" y="80"/>
                  </a:lnTo>
                  <a:lnTo>
                    <a:pt x="175" y="87"/>
                  </a:lnTo>
                  <a:lnTo>
                    <a:pt x="182" y="70"/>
                  </a:lnTo>
                  <a:lnTo>
                    <a:pt x="165" y="63"/>
                  </a:lnTo>
                  <a:lnTo>
                    <a:pt x="148" y="55"/>
                  </a:lnTo>
                  <a:lnTo>
                    <a:pt x="127" y="46"/>
                  </a:lnTo>
                  <a:lnTo>
                    <a:pt x="105" y="38"/>
                  </a:lnTo>
                  <a:lnTo>
                    <a:pt x="82" y="27"/>
                  </a:lnTo>
                  <a:lnTo>
                    <a:pt x="60" y="19"/>
                  </a:lnTo>
                  <a:lnTo>
                    <a:pt x="36" y="8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1" y="5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119"/>
            <p:cNvSpPr>
              <a:spLocks/>
            </p:cNvSpPr>
            <p:nvPr/>
          </p:nvSpPr>
          <p:spPr bwMode="auto">
            <a:xfrm>
              <a:off x="5946" y="3231"/>
              <a:ext cx="226" cy="86"/>
            </a:xfrm>
            <a:custGeom>
              <a:avLst/>
              <a:gdLst>
                <a:gd name="T0" fmla="*/ 17 w 450"/>
                <a:gd name="T1" fmla="*/ 169 h 172"/>
                <a:gd name="T2" fmla="*/ 17 w 450"/>
                <a:gd name="T3" fmla="*/ 169 h 172"/>
                <a:gd name="T4" fmla="*/ 31 w 450"/>
                <a:gd name="T5" fmla="*/ 155 h 172"/>
                <a:gd name="T6" fmla="*/ 51 w 450"/>
                <a:gd name="T7" fmla="*/ 143 h 172"/>
                <a:gd name="T8" fmla="*/ 74 w 450"/>
                <a:gd name="T9" fmla="*/ 129 h 172"/>
                <a:gd name="T10" fmla="*/ 99 w 450"/>
                <a:gd name="T11" fmla="*/ 115 h 172"/>
                <a:gd name="T12" fmla="*/ 130 w 450"/>
                <a:gd name="T13" fmla="*/ 102 h 172"/>
                <a:gd name="T14" fmla="*/ 161 w 450"/>
                <a:gd name="T15" fmla="*/ 88 h 172"/>
                <a:gd name="T16" fmla="*/ 194 w 450"/>
                <a:gd name="T17" fmla="*/ 74 h 172"/>
                <a:gd name="T18" fmla="*/ 227 w 450"/>
                <a:gd name="T19" fmla="*/ 62 h 172"/>
                <a:gd name="T20" fmla="*/ 261 w 450"/>
                <a:gd name="T21" fmla="*/ 52 h 172"/>
                <a:gd name="T22" fmla="*/ 294 w 450"/>
                <a:gd name="T23" fmla="*/ 42 h 172"/>
                <a:gd name="T24" fmla="*/ 326 w 450"/>
                <a:gd name="T25" fmla="*/ 33 h 172"/>
                <a:gd name="T26" fmla="*/ 357 w 450"/>
                <a:gd name="T27" fmla="*/ 28 h 172"/>
                <a:gd name="T28" fmla="*/ 383 w 450"/>
                <a:gd name="T29" fmla="*/ 23 h 172"/>
                <a:gd name="T30" fmla="*/ 409 w 450"/>
                <a:gd name="T31" fmla="*/ 19 h 172"/>
                <a:gd name="T32" fmla="*/ 431 w 450"/>
                <a:gd name="T33" fmla="*/ 21 h 172"/>
                <a:gd name="T34" fmla="*/ 447 w 450"/>
                <a:gd name="T35" fmla="*/ 21 h 172"/>
                <a:gd name="T36" fmla="*/ 450 w 450"/>
                <a:gd name="T37" fmla="*/ 4 h 172"/>
                <a:gd name="T38" fmla="*/ 431 w 450"/>
                <a:gd name="T39" fmla="*/ 0 h 172"/>
                <a:gd name="T40" fmla="*/ 409 w 450"/>
                <a:gd name="T41" fmla="*/ 2 h 172"/>
                <a:gd name="T42" fmla="*/ 383 w 450"/>
                <a:gd name="T43" fmla="*/ 5 h 172"/>
                <a:gd name="T44" fmla="*/ 354 w 450"/>
                <a:gd name="T45" fmla="*/ 11 h 172"/>
                <a:gd name="T46" fmla="*/ 323 w 450"/>
                <a:gd name="T47" fmla="*/ 16 h 172"/>
                <a:gd name="T48" fmla="*/ 290 w 450"/>
                <a:gd name="T49" fmla="*/ 24 h 172"/>
                <a:gd name="T50" fmla="*/ 258 w 450"/>
                <a:gd name="T51" fmla="*/ 35 h 172"/>
                <a:gd name="T52" fmla="*/ 223 w 450"/>
                <a:gd name="T53" fmla="*/ 45 h 172"/>
                <a:gd name="T54" fmla="*/ 187 w 450"/>
                <a:gd name="T55" fmla="*/ 57 h 172"/>
                <a:gd name="T56" fmla="*/ 154 w 450"/>
                <a:gd name="T57" fmla="*/ 71 h 172"/>
                <a:gd name="T58" fmla="*/ 123 w 450"/>
                <a:gd name="T59" fmla="*/ 84 h 172"/>
                <a:gd name="T60" fmla="*/ 92 w 450"/>
                <a:gd name="T61" fmla="*/ 98 h 172"/>
                <a:gd name="T62" fmla="*/ 67 w 450"/>
                <a:gd name="T63" fmla="*/ 112 h 172"/>
                <a:gd name="T64" fmla="*/ 41 w 450"/>
                <a:gd name="T65" fmla="*/ 126 h 172"/>
                <a:gd name="T66" fmla="*/ 20 w 450"/>
                <a:gd name="T67" fmla="*/ 141 h 172"/>
                <a:gd name="T68" fmla="*/ 3 w 450"/>
                <a:gd name="T69" fmla="*/ 155 h 172"/>
                <a:gd name="T70" fmla="*/ 3 w 450"/>
                <a:gd name="T71" fmla="*/ 155 h 172"/>
                <a:gd name="T72" fmla="*/ 3 w 450"/>
                <a:gd name="T73" fmla="*/ 155 h 172"/>
                <a:gd name="T74" fmla="*/ 0 w 450"/>
                <a:gd name="T75" fmla="*/ 162 h 172"/>
                <a:gd name="T76" fmla="*/ 3 w 450"/>
                <a:gd name="T77" fmla="*/ 169 h 172"/>
                <a:gd name="T78" fmla="*/ 10 w 450"/>
                <a:gd name="T79" fmla="*/ 172 h 172"/>
                <a:gd name="T80" fmla="*/ 17 w 450"/>
                <a:gd name="T81" fmla="*/ 169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50"/>
                <a:gd name="T124" fmla="*/ 0 h 172"/>
                <a:gd name="T125" fmla="*/ 450 w 450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50" h="172">
                  <a:moveTo>
                    <a:pt x="17" y="169"/>
                  </a:moveTo>
                  <a:lnTo>
                    <a:pt x="17" y="169"/>
                  </a:lnTo>
                  <a:lnTo>
                    <a:pt x="31" y="155"/>
                  </a:lnTo>
                  <a:lnTo>
                    <a:pt x="51" y="143"/>
                  </a:lnTo>
                  <a:lnTo>
                    <a:pt x="74" y="129"/>
                  </a:lnTo>
                  <a:lnTo>
                    <a:pt x="99" y="115"/>
                  </a:lnTo>
                  <a:lnTo>
                    <a:pt x="130" y="102"/>
                  </a:lnTo>
                  <a:lnTo>
                    <a:pt x="161" y="88"/>
                  </a:lnTo>
                  <a:lnTo>
                    <a:pt x="194" y="74"/>
                  </a:lnTo>
                  <a:lnTo>
                    <a:pt x="227" y="62"/>
                  </a:lnTo>
                  <a:lnTo>
                    <a:pt x="261" y="52"/>
                  </a:lnTo>
                  <a:lnTo>
                    <a:pt x="294" y="42"/>
                  </a:lnTo>
                  <a:lnTo>
                    <a:pt x="326" y="33"/>
                  </a:lnTo>
                  <a:lnTo>
                    <a:pt x="357" y="28"/>
                  </a:lnTo>
                  <a:lnTo>
                    <a:pt x="383" y="23"/>
                  </a:lnTo>
                  <a:lnTo>
                    <a:pt x="409" y="19"/>
                  </a:lnTo>
                  <a:lnTo>
                    <a:pt x="431" y="21"/>
                  </a:lnTo>
                  <a:lnTo>
                    <a:pt x="447" y="21"/>
                  </a:lnTo>
                  <a:lnTo>
                    <a:pt x="450" y="4"/>
                  </a:lnTo>
                  <a:lnTo>
                    <a:pt x="431" y="0"/>
                  </a:lnTo>
                  <a:lnTo>
                    <a:pt x="409" y="2"/>
                  </a:lnTo>
                  <a:lnTo>
                    <a:pt x="383" y="5"/>
                  </a:lnTo>
                  <a:lnTo>
                    <a:pt x="354" y="11"/>
                  </a:lnTo>
                  <a:lnTo>
                    <a:pt x="323" y="16"/>
                  </a:lnTo>
                  <a:lnTo>
                    <a:pt x="290" y="24"/>
                  </a:lnTo>
                  <a:lnTo>
                    <a:pt x="258" y="35"/>
                  </a:lnTo>
                  <a:lnTo>
                    <a:pt x="223" y="45"/>
                  </a:lnTo>
                  <a:lnTo>
                    <a:pt x="187" y="57"/>
                  </a:lnTo>
                  <a:lnTo>
                    <a:pt x="154" y="71"/>
                  </a:lnTo>
                  <a:lnTo>
                    <a:pt x="123" y="84"/>
                  </a:lnTo>
                  <a:lnTo>
                    <a:pt x="92" y="98"/>
                  </a:lnTo>
                  <a:lnTo>
                    <a:pt x="67" y="112"/>
                  </a:lnTo>
                  <a:lnTo>
                    <a:pt x="41" y="126"/>
                  </a:lnTo>
                  <a:lnTo>
                    <a:pt x="20" y="141"/>
                  </a:lnTo>
                  <a:lnTo>
                    <a:pt x="3" y="155"/>
                  </a:lnTo>
                  <a:lnTo>
                    <a:pt x="0" y="162"/>
                  </a:lnTo>
                  <a:lnTo>
                    <a:pt x="3" y="169"/>
                  </a:lnTo>
                  <a:lnTo>
                    <a:pt x="10" y="172"/>
                  </a:lnTo>
                  <a:lnTo>
                    <a:pt x="17" y="169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120"/>
            <p:cNvSpPr>
              <a:spLocks/>
            </p:cNvSpPr>
            <p:nvPr/>
          </p:nvSpPr>
          <p:spPr bwMode="auto">
            <a:xfrm>
              <a:off x="5937" y="3308"/>
              <a:ext cx="18" cy="26"/>
            </a:xfrm>
            <a:custGeom>
              <a:avLst/>
              <a:gdLst>
                <a:gd name="T0" fmla="*/ 20 w 36"/>
                <a:gd name="T1" fmla="*/ 45 h 51"/>
                <a:gd name="T2" fmla="*/ 19 w 36"/>
                <a:gd name="T3" fmla="*/ 46 h 51"/>
                <a:gd name="T4" fmla="*/ 22 w 36"/>
                <a:gd name="T5" fmla="*/ 34 h 51"/>
                <a:gd name="T6" fmla="*/ 25 w 36"/>
                <a:gd name="T7" fmla="*/ 26 h 51"/>
                <a:gd name="T8" fmla="*/ 29 w 36"/>
                <a:gd name="T9" fmla="*/ 19 h 51"/>
                <a:gd name="T10" fmla="*/ 36 w 36"/>
                <a:gd name="T11" fmla="*/ 14 h 51"/>
                <a:gd name="T12" fmla="*/ 22 w 36"/>
                <a:gd name="T13" fmla="*/ 0 h 51"/>
                <a:gd name="T14" fmla="*/ 15 w 36"/>
                <a:gd name="T15" fmla="*/ 8 h 51"/>
                <a:gd name="T16" fmla="*/ 8 w 36"/>
                <a:gd name="T17" fmla="*/ 19 h 51"/>
                <a:gd name="T18" fmla="*/ 5 w 36"/>
                <a:gd name="T19" fmla="*/ 31 h 51"/>
                <a:gd name="T20" fmla="*/ 1 w 36"/>
                <a:gd name="T21" fmla="*/ 43 h 51"/>
                <a:gd name="T22" fmla="*/ 0 w 36"/>
                <a:gd name="T23" fmla="*/ 45 h 51"/>
                <a:gd name="T24" fmla="*/ 1 w 36"/>
                <a:gd name="T25" fmla="*/ 43 h 51"/>
                <a:gd name="T26" fmla="*/ 3 w 36"/>
                <a:gd name="T27" fmla="*/ 50 h 51"/>
                <a:gd name="T28" fmla="*/ 8 w 36"/>
                <a:gd name="T29" fmla="*/ 51 h 51"/>
                <a:gd name="T30" fmla="*/ 15 w 36"/>
                <a:gd name="T31" fmla="*/ 51 h 51"/>
                <a:gd name="T32" fmla="*/ 19 w 36"/>
                <a:gd name="T33" fmla="*/ 46 h 51"/>
                <a:gd name="T34" fmla="*/ 20 w 36"/>
                <a:gd name="T35" fmla="*/ 45 h 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51"/>
                <a:gd name="T56" fmla="*/ 36 w 36"/>
                <a:gd name="T57" fmla="*/ 51 h 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51">
                  <a:moveTo>
                    <a:pt x="20" y="45"/>
                  </a:moveTo>
                  <a:lnTo>
                    <a:pt x="19" y="46"/>
                  </a:lnTo>
                  <a:lnTo>
                    <a:pt x="22" y="34"/>
                  </a:lnTo>
                  <a:lnTo>
                    <a:pt x="25" y="26"/>
                  </a:lnTo>
                  <a:lnTo>
                    <a:pt x="29" y="19"/>
                  </a:lnTo>
                  <a:lnTo>
                    <a:pt x="36" y="14"/>
                  </a:lnTo>
                  <a:lnTo>
                    <a:pt x="22" y="0"/>
                  </a:lnTo>
                  <a:lnTo>
                    <a:pt x="15" y="8"/>
                  </a:lnTo>
                  <a:lnTo>
                    <a:pt x="8" y="19"/>
                  </a:lnTo>
                  <a:lnTo>
                    <a:pt x="5" y="31"/>
                  </a:lnTo>
                  <a:lnTo>
                    <a:pt x="1" y="43"/>
                  </a:lnTo>
                  <a:lnTo>
                    <a:pt x="0" y="45"/>
                  </a:lnTo>
                  <a:lnTo>
                    <a:pt x="1" y="43"/>
                  </a:lnTo>
                  <a:lnTo>
                    <a:pt x="3" y="50"/>
                  </a:lnTo>
                  <a:lnTo>
                    <a:pt x="8" y="51"/>
                  </a:lnTo>
                  <a:lnTo>
                    <a:pt x="15" y="51"/>
                  </a:lnTo>
                  <a:lnTo>
                    <a:pt x="19" y="46"/>
                  </a:lnTo>
                  <a:lnTo>
                    <a:pt x="20" y="4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121"/>
            <p:cNvSpPr>
              <a:spLocks/>
            </p:cNvSpPr>
            <p:nvPr/>
          </p:nvSpPr>
          <p:spPr bwMode="auto">
            <a:xfrm>
              <a:off x="5937" y="3330"/>
              <a:ext cx="10" cy="200"/>
            </a:xfrm>
            <a:custGeom>
              <a:avLst/>
              <a:gdLst>
                <a:gd name="T0" fmla="*/ 12 w 20"/>
                <a:gd name="T1" fmla="*/ 381 h 400"/>
                <a:gd name="T2" fmla="*/ 20 w 20"/>
                <a:gd name="T3" fmla="*/ 389 h 400"/>
                <a:gd name="T4" fmla="*/ 20 w 20"/>
                <a:gd name="T5" fmla="*/ 266 h 400"/>
                <a:gd name="T6" fmla="*/ 20 w 20"/>
                <a:gd name="T7" fmla="*/ 146 h 400"/>
                <a:gd name="T8" fmla="*/ 20 w 20"/>
                <a:gd name="T9" fmla="*/ 49 h 400"/>
                <a:gd name="T10" fmla="*/ 20 w 20"/>
                <a:gd name="T11" fmla="*/ 0 h 400"/>
                <a:gd name="T12" fmla="*/ 0 w 20"/>
                <a:gd name="T13" fmla="*/ 0 h 400"/>
                <a:gd name="T14" fmla="*/ 0 w 20"/>
                <a:gd name="T15" fmla="*/ 49 h 400"/>
                <a:gd name="T16" fmla="*/ 0 w 20"/>
                <a:gd name="T17" fmla="*/ 146 h 400"/>
                <a:gd name="T18" fmla="*/ 0 w 20"/>
                <a:gd name="T19" fmla="*/ 266 h 400"/>
                <a:gd name="T20" fmla="*/ 0 w 20"/>
                <a:gd name="T21" fmla="*/ 389 h 400"/>
                <a:gd name="T22" fmla="*/ 8 w 20"/>
                <a:gd name="T23" fmla="*/ 398 h 400"/>
                <a:gd name="T24" fmla="*/ 0 w 20"/>
                <a:gd name="T25" fmla="*/ 389 h 400"/>
                <a:gd name="T26" fmla="*/ 3 w 20"/>
                <a:gd name="T27" fmla="*/ 396 h 400"/>
                <a:gd name="T28" fmla="*/ 10 w 20"/>
                <a:gd name="T29" fmla="*/ 400 h 400"/>
                <a:gd name="T30" fmla="*/ 17 w 20"/>
                <a:gd name="T31" fmla="*/ 396 h 400"/>
                <a:gd name="T32" fmla="*/ 20 w 20"/>
                <a:gd name="T33" fmla="*/ 389 h 400"/>
                <a:gd name="T34" fmla="*/ 12 w 20"/>
                <a:gd name="T35" fmla="*/ 381 h 4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400"/>
                <a:gd name="T56" fmla="*/ 20 w 20"/>
                <a:gd name="T57" fmla="*/ 400 h 4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400">
                  <a:moveTo>
                    <a:pt x="12" y="381"/>
                  </a:moveTo>
                  <a:lnTo>
                    <a:pt x="20" y="389"/>
                  </a:lnTo>
                  <a:lnTo>
                    <a:pt x="20" y="266"/>
                  </a:lnTo>
                  <a:lnTo>
                    <a:pt x="20" y="146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146"/>
                  </a:lnTo>
                  <a:lnTo>
                    <a:pt x="0" y="266"/>
                  </a:lnTo>
                  <a:lnTo>
                    <a:pt x="0" y="389"/>
                  </a:lnTo>
                  <a:lnTo>
                    <a:pt x="8" y="398"/>
                  </a:lnTo>
                  <a:lnTo>
                    <a:pt x="0" y="389"/>
                  </a:lnTo>
                  <a:lnTo>
                    <a:pt x="3" y="396"/>
                  </a:lnTo>
                  <a:lnTo>
                    <a:pt x="10" y="400"/>
                  </a:lnTo>
                  <a:lnTo>
                    <a:pt x="17" y="396"/>
                  </a:lnTo>
                  <a:lnTo>
                    <a:pt x="20" y="389"/>
                  </a:lnTo>
                  <a:lnTo>
                    <a:pt x="12" y="38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122"/>
            <p:cNvSpPr>
              <a:spLocks/>
            </p:cNvSpPr>
            <p:nvPr/>
          </p:nvSpPr>
          <p:spPr bwMode="auto">
            <a:xfrm>
              <a:off x="5937" y="3521"/>
              <a:ext cx="39" cy="77"/>
            </a:xfrm>
            <a:custGeom>
              <a:avLst/>
              <a:gdLst>
                <a:gd name="T0" fmla="*/ 20 w 79"/>
                <a:gd name="T1" fmla="*/ 146 h 154"/>
                <a:gd name="T2" fmla="*/ 10 w 79"/>
                <a:gd name="T3" fmla="*/ 154 h 154"/>
                <a:gd name="T4" fmla="*/ 39 w 79"/>
                <a:gd name="T5" fmla="*/ 148 h 154"/>
                <a:gd name="T6" fmla="*/ 62 w 79"/>
                <a:gd name="T7" fmla="*/ 130 h 154"/>
                <a:gd name="T8" fmla="*/ 74 w 79"/>
                <a:gd name="T9" fmla="*/ 106 h 154"/>
                <a:gd name="T10" fmla="*/ 79 w 79"/>
                <a:gd name="T11" fmla="*/ 82 h 154"/>
                <a:gd name="T12" fmla="*/ 72 w 79"/>
                <a:gd name="T13" fmla="*/ 57 h 154"/>
                <a:gd name="T14" fmla="*/ 60 w 79"/>
                <a:gd name="T15" fmla="*/ 31 h 154"/>
                <a:gd name="T16" fmla="*/ 41 w 79"/>
                <a:gd name="T17" fmla="*/ 10 h 154"/>
                <a:gd name="T18" fmla="*/ 12 w 79"/>
                <a:gd name="T19" fmla="*/ 0 h 154"/>
                <a:gd name="T20" fmla="*/ 8 w 79"/>
                <a:gd name="T21" fmla="*/ 17 h 154"/>
                <a:gd name="T22" fmla="*/ 31 w 79"/>
                <a:gd name="T23" fmla="*/ 27 h 154"/>
                <a:gd name="T24" fmla="*/ 46 w 79"/>
                <a:gd name="T25" fmla="*/ 41 h 154"/>
                <a:gd name="T26" fmla="*/ 55 w 79"/>
                <a:gd name="T27" fmla="*/ 60 h 154"/>
                <a:gd name="T28" fmla="*/ 58 w 79"/>
                <a:gd name="T29" fmla="*/ 82 h 154"/>
                <a:gd name="T30" fmla="*/ 56 w 79"/>
                <a:gd name="T31" fmla="*/ 103 h 154"/>
                <a:gd name="T32" fmla="*/ 48 w 79"/>
                <a:gd name="T33" fmla="*/ 120 h 154"/>
                <a:gd name="T34" fmla="*/ 32 w 79"/>
                <a:gd name="T35" fmla="*/ 130 h 154"/>
                <a:gd name="T36" fmla="*/ 10 w 79"/>
                <a:gd name="T37" fmla="*/ 137 h 154"/>
                <a:gd name="T38" fmla="*/ 0 w 79"/>
                <a:gd name="T39" fmla="*/ 146 h 154"/>
                <a:gd name="T40" fmla="*/ 10 w 79"/>
                <a:gd name="T41" fmla="*/ 137 h 154"/>
                <a:gd name="T42" fmla="*/ 5 w 79"/>
                <a:gd name="T43" fmla="*/ 141 h 154"/>
                <a:gd name="T44" fmla="*/ 3 w 79"/>
                <a:gd name="T45" fmla="*/ 146 h 154"/>
                <a:gd name="T46" fmla="*/ 5 w 79"/>
                <a:gd name="T47" fmla="*/ 151 h 154"/>
                <a:gd name="T48" fmla="*/ 10 w 79"/>
                <a:gd name="T49" fmla="*/ 154 h 154"/>
                <a:gd name="T50" fmla="*/ 20 w 79"/>
                <a:gd name="T51" fmla="*/ 146 h 1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54"/>
                <a:gd name="T80" fmla="*/ 79 w 79"/>
                <a:gd name="T81" fmla="*/ 154 h 15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54">
                  <a:moveTo>
                    <a:pt x="20" y="146"/>
                  </a:moveTo>
                  <a:lnTo>
                    <a:pt x="10" y="154"/>
                  </a:lnTo>
                  <a:lnTo>
                    <a:pt x="39" y="148"/>
                  </a:lnTo>
                  <a:lnTo>
                    <a:pt x="62" y="130"/>
                  </a:lnTo>
                  <a:lnTo>
                    <a:pt x="74" y="106"/>
                  </a:lnTo>
                  <a:lnTo>
                    <a:pt x="79" y="82"/>
                  </a:lnTo>
                  <a:lnTo>
                    <a:pt x="72" y="57"/>
                  </a:lnTo>
                  <a:lnTo>
                    <a:pt x="60" y="31"/>
                  </a:lnTo>
                  <a:lnTo>
                    <a:pt x="41" y="10"/>
                  </a:lnTo>
                  <a:lnTo>
                    <a:pt x="12" y="0"/>
                  </a:lnTo>
                  <a:lnTo>
                    <a:pt x="8" y="17"/>
                  </a:lnTo>
                  <a:lnTo>
                    <a:pt x="31" y="27"/>
                  </a:lnTo>
                  <a:lnTo>
                    <a:pt x="46" y="41"/>
                  </a:lnTo>
                  <a:lnTo>
                    <a:pt x="55" y="60"/>
                  </a:lnTo>
                  <a:lnTo>
                    <a:pt x="58" y="82"/>
                  </a:lnTo>
                  <a:lnTo>
                    <a:pt x="56" y="103"/>
                  </a:lnTo>
                  <a:lnTo>
                    <a:pt x="48" y="120"/>
                  </a:lnTo>
                  <a:lnTo>
                    <a:pt x="32" y="130"/>
                  </a:lnTo>
                  <a:lnTo>
                    <a:pt x="10" y="137"/>
                  </a:lnTo>
                  <a:lnTo>
                    <a:pt x="0" y="146"/>
                  </a:lnTo>
                  <a:lnTo>
                    <a:pt x="10" y="137"/>
                  </a:lnTo>
                  <a:lnTo>
                    <a:pt x="5" y="141"/>
                  </a:lnTo>
                  <a:lnTo>
                    <a:pt x="3" y="146"/>
                  </a:lnTo>
                  <a:lnTo>
                    <a:pt x="5" y="151"/>
                  </a:lnTo>
                  <a:lnTo>
                    <a:pt x="10" y="154"/>
                  </a:lnTo>
                  <a:lnTo>
                    <a:pt x="20" y="14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140"/>
            <p:cNvSpPr>
              <a:spLocks/>
            </p:cNvSpPr>
            <p:nvPr/>
          </p:nvSpPr>
          <p:spPr bwMode="auto">
            <a:xfrm>
              <a:off x="5978" y="3411"/>
              <a:ext cx="62" cy="62"/>
            </a:xfrm>
            <a:custGeom>
              <a:avLst/>
              <a:gdLst>
                <a:gd name="T0" fmla="*/ 48 w 124"/>
                <a:gd name="T1" fmla="*/ 122 h 124"/>
                <a:gd name="T2" fmla="*/ 52 w 124"/>
                <a:gd name="T3" fmla="*/ 124 h 124"/>
                <a:gd name="T4" fmla="*/ 55 w 124"/>
                <a:gd name="T5" fmla="*/ 124 h 124"/>
                <a:gd name="T6" fmla="*/ 59 w 124"/>
                <a:gd name="T7" fmla="*/ 124 h 124"/>
                <a:gd name="T8" fmla="*/ 62 w 124"/>
                <a:gd name="T9" fmla="*/ 124 h 124"/>
                <a:gd name="T10" fmla="*/ 74 w 124"/>
                <a:gd name="T11" fmla="*/ 122 h 124"/>
                <a:gd name="T12" fmla="*/ 86 w 124"/>
                <a:gd name="T13" fmla="*/ 119 h 124"/>
                <a:gd name="T14" fmla="*/ 97 w 124"/>
                <a:gd name="T15" fmla="*/ 113 h 124"/>
                <a:gd name="T16" fmla="*/ 107 w 124"/>
                <a:gd name="T17" fmla="*/ 105 h 124"/>
                <a:gd name="T18" fmla="*/ 114 w 124"/>
                <a:gd name="T19" fmla="*/ 96 h 124"/>
                <a:gd name="T20" fmla="*/ 119 w 124"/>
                <a:gd name="T21" fmla="*/ 86 h 124"/>
                <a:gd name="T22" fmla="*/ 122 w 124"/>
                <a:gd name="T23" fmla="*/ 74 h 124"/>
                <a:gd name="T24" fmla="*/ 124 w 124"/>
                <a:gd name="T25" fmla="*/ 62 h 124"/>
                <a:gd name="T26" fmla="*/ 122 w 124"/>
                <a:gd name="T27" fmla="*/ 50 h 124"/>
                <a:gd name="T28" fmla="*/ 119 w 124"/>
                <a:gd name="T29" fmla="*/ 38 h 124"/>
                <a:gd name="T30" fmla="*/ 114 w 124"/>
                <a:gd name="T31" fmla="*/ 28 h 124"/>
                <a:gd name="T32" fmla="*/ 107 w 124"/>
                <a:gd name="T33" fmla="*/ 17 h 124"/>
                <a:gd name="T34" fmla="*/ 97 w 124"/>
                <a:gd name="T35" fmla="*/ 10 h 124"/>
                <a:gd name="T36" fmla="*/ 86 w 124"/>
                <a:gd name="T37" fmla="*/ 5 h 124"/>
                <a:gd name="T38" fmla="*/ 74 w 124"/>
                <a:gd name="T39" fmla="*/ 2 h 124"/>
                <a:gd name="T40" fmla="*/ 62 w 124"/>
                <a:gd name="T41" fmla="*/ 0 h 124"/>
                <a:gd name="T42" fmla="*/ 55 w 124"/>
                <a:gd name="T43" fmla="*/ 0 h 124"/>
                <a:gd name="T44" fmla="*/ 50 w 124"/>
                <a:gd name="T45" fmla="*/ 2 h 124"/>
                <a:gd name="T46" fmla="*/ 43 w 124"/>
                <a:gd name="T47" fmla="*/ 3 h 124"/>
                <a:gd name="T48" fmla="*/ 38 w 124"/>
                <a:gd name="T49" fmla="*/ 5 h 124"/>
                <a:gd name="T50" fmla="*/ 23 w 124"/>
                <a:gd name="T51" fmla="*/ 14 h 124"/>
                <a:gd name="T52" fmla="*/ 11 w 124"/>
                <a:gd name="T53" fmla="*/ 28 h 124"/>
                <a:gd name="T54" fmla="*/ 4 w 124"/>
                <a:gd name="T55" fmla="*/ 43 h 124"/>
                <a:gd name="T56" fmla="*/ 0 w 124"/>
                <a:gd name="T57" fmla="*/ 62 h 124"/>
                <a:gd name="T58" fmla="*/ 4 w 124"/>
                <a:gd name="T59" fmla="*/ 82 h 124"/>
                <a:gd name="T60" fmla="*/ 14 w 124"/>
                <a:gd name="T61" fmla="*/ 100 h 124"/>
                <a:gd name="T62" fmla="*/ 29 w 124"/>
                <a:gd name="T63" fmla="*/ 113 h 124"/>
                <a:gd name="T64" fmla="*/ 48 w 124"/>
                <a:gd name="T65" fmla="*/ 122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"/>
                <a:gd name="T100" fmla="*/ 0 h 124"/>
                <a:gd name="T101" fmla="*/ 124 w 124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" h="124">
                  <a:moveTo>
                    <a:pt x="48" y="122"/>
                  </a:moveTo>
                  <a:lnTo>
                    <a:pt x="52" y="124"/>
                  </a:lnTo>
                  <a:lnTo>
                    <a:pt x="55" y="124"/>
                  </a:lnTo>
                  <a:lnTo>
                    <a:pt x="59" y="124"/>
                  </a:lnTo>
                  <a:lnTo>
                    <a:pt x="62" y="124"/>
                  </a:lnTo>
                  <a:lnTo>
                    <a:pt x="74" y="122"/>
                  </a:lnTo>
                  <a:lnTo>
                    <a:pt x="86" y="119"/>
                  </a:lnTo>
                  <a:lnTo>
                    <a:pt x="97" y="113"/>
                  </a:lnTo>
                  <a:lnTo>
                    <a:pt x="107" y="105"/>
                  </a:lnTo>
                  <a:lnTo>
                    <a:pt x="114" y="96"/>
                  </a:lnTo>
                  <a:lnTo>
                    <a:pt x="119" y="86"/>
                  </a:lnTo>
                  <a:lnTo>
                    <a:pt x="122" y="74"/>
                  </a:lnTo>
                  <a:lnTo>
                    <a:pt x="124" y="62"/>
                  </a:lnTo>
                  <a:lnTo>
                    <a:pt x="122" y="50"/>
                  </a:lnTo>
                  <a:lnTo>
                    <a:pt x="119" y="38"/>
                  </a:lnTo>
                  <a:lnTo>
                    <a:pt x="114" y="28"/>
                  </a:lnTo>
                  <a:lnTo>
                    <a:pt x="107" y="17"/>
                  </a:lnTo>
                  <a:lnTo>
                    <a:pt x="97" y="10"/>
                  </a:lnTo>
                  <a:lnTo>
                    <a:pt x="86" y="5"/>
                  </a:lnTo>
                  <a:lnTo>
                    <a:pt x="74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50" y="2"/>
                  </a:lnTo>
                  <a:lnTo>
                    <a:pt x="43" y="3"/>
                  </a:lnTo>
                  <a:lnTo>
                    <a:pt x="38" y="5"/>
                  </a:lnTo>
                  <a:lnTo>
                    <a:pt x="23" y="14"/>
                  </a:lnTo>
                  <a:lnTo>
                    <a:pt x="11" y="28"/>
                  </a:lnTo>
                  <a:lnTo>
                    <a:pt x="4" y="43"/>
                  </a:lnTo>
                  <a:lnTo>
                    <a:pt x="0" y="62"/>
                  </a:lnTo>
                  <a:lnTo>
                    <a:pt x="4" y="82"/>
                  </a:lnTo>
                  <a:lnTo>
                    <a:pt x="14" y="100"/>
                  </a:lnTo>
                  <a:lnTo>
                    <a:pt x="29" y="113"/>
                  </a:lnTo>
                  <a:lnTo>
                    <a:pt x="48" y="1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141"/>
            <p:cNvSpPr>
              <a:spLocks/>
            </p:cNvSpPr>
            <p:nvPr/>
          </p:nvSpPr>
          <p:spPr bwMode="auto">
            <a:xfrm>
              <a:off x="6000" y="3468"/>
              <a:ext cx="9" cy="10"/>
            </a:xfrm>
            <a:custGeom>
              <a:avLst/>
              <a:gdLst>
                <a:gd name="T0" fmla="*/ 17 w 17"/>
                <a:gd name="T1" fmla="*/ 0 h 21"/>
                <a:gd name="T2" fmla="*/ 17 w 17"/>
                <a:gd name="T3" fmla="*/ 0 h 21"/>
                <a:gd name="T4" fmla="*/ 14 w 17"/>
                <a:gd name="T5" fmla="*/ 0 h 21"/>
                <a:gd name="T6" fmla="*/ 10 w 17"/>
                <a:gd name="T7" fmla="*/ 0 h 21"/>
                <a:gd name="T8" fmla="*/ 9 w 17"/>
                <a:gd name="T9" fmla="*/ 2 h 21"/>
                <a:gd name="T10" fmla="*/ 7 w 17"/>
                <a:gd name="T11" fmla="*/ 0 h 21"/>
                <a:gd name="T12" fmla="*/ 0 w 17"/>
                <a:gd name="T13" fmla="*/ 18 h 21"/>
                <a:gd name="T14" fmla="*/ 5 w 17"/>
                <a:gd name="T15" fmla="*/ 19 h 21"/>
                <a:gd name="T16" fmla="*/ 10 w 17"/>
                <a:gd name="T17" fmla="*/ 21 h 21"/>
                <a:gd name="T18" fmla="*/ 14 w 17"/>
                <a:gd name="T19" fmla="*/ 21 h 21"/>
                <a:gd name="T20" fmla="*/ 17 w 17"/>
                <a:gd name="T21" fmla="*/ 21 h 21"/>
                <a:gd name="T22" fmla="*/ 17 w 17"/>
                <a:gd name="T23" fmla="*/ 21 h 21"/>
                <a:gd name="T24" fmla="*/ 17 w 17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1"/>
                <a:gd name="T41" fmla="*/ 17 w 17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1">
                  <a:moveTo>
                    <a:pt x="17" y="0"/>
                  </a:moveTo>
                  <a:lnTo>
                    <a:pt x="17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18"/>
                  </a:lnTo>
                  <a:lnTo>
                    <a:pt x="5" y="19"/>
                  </a:lnTo>
                  <a:lnTo>
                    <a:pt x="10" y="21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142"/>
            <p:cNvSpPr>
              <a:spLocks/>
            </p:cNvSpPr>
            <p:nvPr/>
          </p:nvSpPr>
          <p:spPr bwMode="auto">
            <a:xfrm>
              <a:off x="6009" y="3442"/>
              <a:ext cx="36" cy="36"/>
            </a:xfrm>
            <a:custGeom>
              <a:avLst/>
              <a:gdLst>
                <a:gd name="T0" fmla="*/ 52 w 72"/>
                <a:gd name="T1" fmla="*/ 0 h 72"/>
                <a:gd name="T2" fmla="*/ 52 w 72"/>
                <a:gd name="T3" fmla="*/ 0 h 72"/>
                <a:gd name="T4" fmla="*/ 52 w 72"/>
                <a:gd name="T5" fmla="*/ 10 h 72"/>
                <a:gd name="T6" fmla="*/ 48 w 72"/>
                <a:gd name="T7" fmla="*/ 20 h 72"/>
                <a:gd name="T8" fmla="*/ 43 w 72"/>
                <a:gd name="T9" fmla="*/ 29 h 72"/>
                <a:gd name="T10" fmla="*/ 38 w 72"/>
                <a:gd name="T11" fmla="*/ 36 h 72"/>
                <a:gd name="T12" fmla="*/ 29 w 72"/>
                <a:gd name="T13" fmla="*/ 45 h 72"/>
                <a:gd name="T14" fmla="*/ 21 w 72"/>
                <a:gd name="T15" fmla="*/ 48 h 72"/>
                <a:gd name="T16" fmla="*/ 10 w 72"/>
                <a:gd name="T17" fmla="*/ 51 h 72"/>
                <a:gd name="T18" fmla="*/ 0 w 72"/>
                <a:gd name="T19" fmla="*/ 51 h 72"/>
                <a:gd name="T20" fmla="*/ 0 w 72"/>
                <a:gd name="T21" fmla="*/ 72 h 72"/>
                <a:gd name="T22" fmla="*/ 14 w 72"/>
                <a:gd name="T23" fmla="*/ 69 h 72"/>
                <a:gd name="T24" fmla="*/ 28 w 72"/>
                <a:gd name="T25" fmla="*/ 65 h 72"/>
                <a:gd name="T26" fmla="*/ 40 w 72"/>
                <a:gd name="T27" fmla="*/ 58 h 72"/>
                <a:gd name="T28" fmla="*/ 52 w 72"/>
                <a:gd name="T29" fmla="*/ 50 h 72"/>
                <a:gd name="T30" fmla="*/ 60 w 72"/>
                <a:gd name="T31" fmla="*/ 39 h 72"/>
                <a:gd name="T32" fmla="*/ 65 w 72"/>
                <a:gd name="T33" fmla="*/ 27 h 72"/>
                <a:gd name="T34" fmla="*/ 69 w 72"/>
                <a:gd name="T35" fmla="*/ 14 h 72"/>
                <a:gd name="T36" fmla="*/ 72 w 72"/>
                <a:gd name="T37" fmla="*/ 0 h 72"/>
                <a:gd name="T38" fmla="*/ 72 w 72"/>
                <a:gd name="T39" fmla="*/ 0 h 72"/>
                <a:gd name="T40" fmla="*/ 52 w 72"/>
                <a:gd name="T41" fmla="*/ 0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72"/>
                <a:gd name="T65" fmla="*/ 72 w 72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72">
                  <a:moveTo>
                    <a:pt x="52" y="0"/>
                  </a:moveTo>
                  <a:lnTo>
                    <a:pt x="52" y="0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3" y="29"/>
                  </a:lnTo>
                  <a:lnTo>
                    <a:pt x="38" y="36"/>
                  </a:lnTo>
                  <a:lnTo>
                    <a:pt x="29" y="45"/>
                  </a:lnTo>
                  <a:lnTo>
                    <a:pt x="21" y="48"/>
                  </a:lnTo>
                  <a:lnTo>
                    <a:pt x="10" y="51"/>
                  </a:lnTo>
                  <a:lnTo>
                    <a:pt x="0" y="51"/>
                  </a:lnTo>
                  <a:lnTo>
                    <a:pt x="0" y="72"/>
                  </a:lnTo>
                  <a:lnTo>
                    <a:pt x="14" y="69"/>
                  </a:lnTo>
                  <a:lnTo>
                    <a:pt x="28" y="65"/>
                  </a:lnTo>
                  <a:lnTo>
                    <a:pt x="40" y="58"/>
                  </a:lnTo>
                  <a:lnTo>
                    <a:pt x="52" y="50"/>
                  </a:lnTo>
                  <a:lnTo>
                    <a:pt x="60" y="39"/>
                  </a:lnTo>
                  <a:lnTo>
                    <a:pt x="65" y="27"/>
                  </a:lnTo>
                  <a:lnTo>
                    <a:pt x="69" y="14"/>
                  </a:lnTo>
                  <a:lnTo>
                    <a:pt x="7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143"/>
            <p:cNvSpPr>
              <a:spLocks/>
            </p:cNvSpPr>
            <p:nvPr/>
          </p:nvSpPr>
          <p:spPr bwMode="auto">
            <a:xfrm>
              <a:off x="6009" y="3406"/>
              <a:ext cx="36" cy="36"/>
            </a:xfrm>
            <a:custGeom>
              <a:avLst/>
              <a:gdLst>
                <a:gd name="T0" fmla="*/ 0 w 72"/>
                <a:gd name="T1" fmla="*/ 20 h 72"/>
                <a:gd name="T2" fmla="*/ 0 w 72"/>
                <a:gd name="T3" fmla="*/ 20 h 72"/>
                <a:gd name="T4" fmla="*/ 10 w 72"/>
                <a:gd name="T5" fmla="*/ 20 h 72"/>
                <a:gd name="T6" fmla="*/ 21 w 72"/>
                <a:gd name="T7" fmla="*/ 24 h 72"/>
                <a:gd name="T8" fmla="*/ 29 w 72"/>
                <a:gd name="T9" fmla="*/ 29 h 72"/>
                <a:gd name="T10" fmla="*/ 38 w 72"/>
                <a:gd name="T11" fmla="*/ 34 h 72"/>
                <a:gd name="T12" fmla="*/ 43 w 72"/>
                <a:gd name="T13" fmla="*/ 43 h 72"/>
                <a:gd name="T14" fmla="*/ 48 w 72"/>
                <a:gd name="T15" fmla="*/ 51 h 72"/>
                <a:gd name="T16" fmla="*/ 52 w 72"/>
                <a:gd name="T17" fmla="*/ 62 h 72"/>
                <a:gd name="T18" fmla="*/ 52 w 72"/>
                <a:gd name="T19" fmla="*/ 72 h 72"/>
                <a:gd name="T20" fmla="*/ 72 w 72"/>
                <a:gd name="T21" fmla="*/ 72 h 72"/>
                <a:gd name="T22" fmla="*/ 69 w 72"/>
                <a:gd name="T23" fmla="*/ 58 h 72"/>
                <a:gd name="T24" fmla="*/ 65 w 72"/>
                <a:gd name="T25" fmla="*/ 44 h 72"/>
                <a:gd name="T26" fmla="*/ 60 w 72"/>
                <a:gd name="T27" fmla="*/ 32 h 72"/>
                <a:gd name="T28" fmla="*/ 52 w 72"/>
                <a:gd name="T29" fmla="*/ 20 h 72"/>
                <a:gd name="T30" fmla="*/ 40 w 72"/>
                <a:gd name="T31" fmla="*/ 12 h 72"/>
                <a:gd name="T32" fmla="*/ 28 w 72"/>
                <a:gd name="T33" fmla="*/ 7 h 72"/>
                <a:gd name="T34" fmla="*/ 14 w 72"/>
                <a:gd name="T35" fmla="*/ 3 h 72"/>
                <a:gd name="T36" fmla="*/ 0 w 72"/>
                <a:gd name="T37" fmla="*/ 0 h 72"/>
                <a:gd name="T38" fmla="*/ 0 w 72"/>
                <a:gd name="T39" fmla="*/ 0 h 72"/>
                <a:gd name="T40" fmla="*/ 0 w 72"/>
                <a:gd name="T41" fmla="*/ 20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72"/>
                <a:gd name="T65" fmla="*/ 72 w 72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72">
                  <a:moveTo>
                    <a:pt x="0" y="20"/>
                  </a:moveTo>
                  <a:lnTo>
                    <a:pt x="0" y="20"/>
                  </a:lnTo>
                  <a:lnTo>
                    <a:pt x="10" y="20"/>
                  </a:lnTo>
                  <a:lnTo>
                    <a:pt x="21" y="24"/>
                  </a:lnTo>
                  <a:lnTo>
                    <a:pt x="29" y="29"/>
                  </a:lnTo>
                  <a:lnTo>
                    <a:pt x="38" y="34"/>
                  </a:lnTo>
                  <a:lnTo>
                    <a:pt x="43" y="43"/>
                  </a:lnTo>
                  <a:lnTo>
                    <a:pt x="48" y="51"/>
                  </a:lnTo>
                  <a:lnTo>
                    <a:pt x="52" y="62"/>
                  </a:lnTo>
                  <a:lnTo>
                    <a:pt x="52" y="72"/>
                  </a:lnTo>
                  <a:lnTo>
                    <a:pt x="72" y="72"/>
                  </a:lnTo>
                  <a:lnTo>
                    <a:pt x="69" y="58"/>
                  </a:lnTo>
                  <a:lnTo>
                    <a:pt x="65" y="44"/>
                  </a:lnTo>
                  <a:lnTo>
                    <a:pt x="60" y="32"/>
                  </a:lnTo>
                  <a:lnTo>
                    <a:pt x="52" y="20"/>
                  </a:lnTo>
                  <a:lnTo>
                    <a:pt x="40" y="12"/>
                  </a:lnTo>
                  <a:lnTo>
                    <a:pt x="28" y="7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144"/>
            <p:cNvSpPr>
              <a:spLocks/>
            </p:cNvSpPr>
            <p:nvPr/>
          </p:nvSpPr>
          <p:spPr bwMode="auto">
            <a:xfrm>
              <a:off x="5995" y="3406"/>
              <a:ext cx="14" cy="12"/>
            </a:xfrm>
            <a:custGeom>
              <a:avLst/>
              <a:gdLst>
                <a:gd name="T0" fmla="*/ 6 w 27"/>
                <a:gd name="T1" fmla="*/ 24 h 24"/>
                <a:gd name="T2" fmla="*/ 6 w 27"/>
                <a:gd name="T3" fmla="*/ 24 h 24"/>
                <a:gd name="T4" fmla="*/ 10 w 27"/>
                <a:gd name="T5" fmla="*/ 22 h 24"/>
                <a:gd name="T6" fmla="*/ 17 w 27"/>
                <a:gd name="T7" fmla="*/ 20 h 24"/>
                <a:gd name="T8" fmla="*/ 20 w 27"/>
                <a:gd name="T9" fmla="*/ 19 h 24"/>
                <a:gd name="T10" fmla="*/ 27 w 27"/>
                <a:gd name="T11" fmla="*/ 20 h 24"/>
                <a:gd name="T12" fmla="*/ 27 w 27"/>
                <a:gd name="T13" fmla="*/ 0 h 24"/>
                <a:gd name="T14" fmla="*/ 20 w 27"/>
                <a:gd name="T15" fmla="*/ 1 h 24"/>
                <a:gd name="T16" fmla="*/ 13 w 27"/>
                <a:gd name="T17" fmla="*/ 3 h 24"/>
                <a:gd name="T18" fmla="*/ 6 w 27"/>
                <a:gd name="T19" fmla="*/ 5 h 24"/>
                <a:gd name="T20" fmla="*/ 0 w 27"/>
                <a:gd name="T21" fmla="*/ 7 h 24"/>
                <a:gd name="T22" fmla="*/ 0 w 27"/>
                <a:gd name="T23" fmla="*/ 7 h 24"/>
                <a:gd name="T24" fmla="*/ 6 w 27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24"/>
                <a:gd name="T41" fmla="*/ 27 w 27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24">
                  <a:moveTo>
                    <a:pt x="6" y="24"/>
                  </a:moveTo>
                  <a:lnTo>
                    <a:pt x="6" y="24"/>
                  </a:lnTo>
                  <a:lnTo>
                    <a:pt x="10" y="22"/>
                  </a:lnTo>
                  <a:lnTo>
                    <a:pt x="17" y="20"/>
                  </a:lnTo>
                  <a:lnTo>
                    <a:pt x="20" y="19"/>
                  </a:lnTo>
                  <a:lnTo>
                    <a:pt x="27" y="20"/>
                  </a:lnTo>
                  <a:lnTo>
                    <a:pt x="27" y="0"/>
                  </a:lnTo>
                  <a:lnTo>
                    <a:pt x="20" y="1"/>
                  </a:lnTo>
                  <a:lnTo>
                    <a:pt x="13" y="3"/>
                  </a:lnTo>
                  <a:lnTo>
                    <a:pt x="6" y="5"/>
                  </a:lnTo>
                  <a:lnTo>
                    <a:pt x="0" y="7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145"/>
            <p:cNvSpPr>
              <a:spLocks/>
            </p:cNvSpPr>
            <p:nvPr/>
          </p:nvSpPr>
          <p:spPr bwMode="auto">
            <a:xfrm>
              <a:off x="5973" y="3409"/>
              <a:ext cx="26" cy="33"/>
            </a:xfrm>
            <a:custGeom>
              <a:avLst/>
              <a:gdLst>
                <a:gd name="T0" fmla="*/ 21 w 51"/>
                <a:gd name="T1" fmla="*/ 65 h 65"/>
                <a:gd name="T2" fmla="*/ 21 w 51"/>
                <a:gd name="T3" fmla="*/ 65 h 65"/>
                <a:gd name="T4" fmla="*/ 22 w 51"/>
                <a:gd name="T5" fmla="*/ 48 h 65"/>
                <a:gd name="T6" fmla="*/ 29 w 51"/>
                <a:gd name="T7" fmla="*/ 36 h 65"/>
                <a:gd name="T8" fmla="*/ 38 w 51"/>
                <a:gd name="T9" fmla="*/ 24 h 65"/>
                <a:gd name="T10" fmla="*/ 51 w 51"/>
                <a:gd name="T11" fmla="*/ 17 h 65"/>
                <a:gd name="T12" fmla="*/ 45 w 51"/>
                <a:gd name="T13" fmla="*/ 0 h 65"/>
                <a:gd name="T14" fmla="*/ 27 w 51"/>
                <a:gd name="T15" fmla="*/ 10 h 65"/>
                <a:gd name="T16" fmla="*/ 12 w 51"/>
                <a:gd name="T17" fmla="*/ 25 h 65"/>
                <a:gd name="T18" fmla="*/ 5 w 51"/>
                <a:gd name="T19" fmla="*/ 44 h 65"/>
                <a:gd name="T20" fmla="*/ 0 w 51"/>
                <a:gd name="T21" fmla="*/ 65 h 65"/>
                <a:gd name="T22" fmla="*/ 0 w 51"/>
                <a:gd name="T23" fmla="*/ 65 h 65"/>
                <a:gd name="T24" fmla="*/ 21 w 51"/>
                <a:gd name="T25" fmla="*/ 65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65"/>
                <a:gd name="T41" fmla="*/ 51 w 51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65">
                  <a:moveTo>
                    <a:pt x="21" y="65"/>
                  </a:moveTo>
                  <a:lnTo>
                    <a:pt x="21" y="65"/>
                  </a:lnTo>
                  <a:lnTo>
                    <a:pt x="22" y="48"/>
                  </a:lnTo>
                  <a:lnTo>
                    <a:pt x="29" y="36"/>
                  </a:lnTo>
                  <a:lnTo>
                    <a:pt x="38" y="24"/>
                  </a:lnTo>
                  <a:lnTo>
                    <a:pt x="51" y="17"/>
                  </a:lnTo>
                  <a:lnTo>
                    <a:pt x="45" y="0"/>
                  </a:lnTo>
                  <a:lnTo>
                    <a:pt x="27" y="10"/>
                  </a:lnTo>
                  <a:lnTo>
                    <a:pt x="12" y="25"/>
                  </a:lnTo>
                  <a:lnTo>
                    <a:pt x="5" y="44"/>
                  </a:lnTo>
                  <a:lnTo>
                    <a:pt x="0" y="65"/>
                  </a:lnTo>
                  <a:lnTo>
                    <a:pt x="21" y="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146"/>
            <p:cNvSpPr>
              <a:spLocks/>
            </p:cNvSpPr>
            <p:nvPr/>
          </p:nvSpPr>
          <p:spPr bwMode="auto">
            <a:xfrm>
              <a:off x="5973" y="3442"/>
              <a:ext cx="31" cy="34"/>
            </a:xfrm>
            <a:custGeom>
              <a:avLst/>
              <a:gdLst>
                <a:gd name="T0" fmla="*/ 62 w 62"/>
                <a:gd name="T1" fmla="*/ 51 h 69"/>
                <a:gd name="T2" fmla="*/ 60 w 62"/>
                <a:gd name="T3" fmla="*/ 51 h 69"/>
                <a:gd name="T4" fmla="*/ 45 w 62"/>
                <a:gd name="T5" fmla="*/ 43 h 69"/>
                <a:gd name="T6" fmla="*/ 31 w 62"/>
                <a:gd name="T7" fmla="*/ 33 h 69"/>
                <a:gd name="T8" fmla="*/ 22 w 62"/>
                <a:gd name="T9" fmla="*/ 17 h 69"/>
                <a:gd name="T10" fmla="*/ 21 w 62"/>
                <a:gd name="T11" fmla="*/ 0 h 69"/>
                <a:gd name="T12" fmla="*/ 0 w 62"/>
                <a:gd name="T13" fmla="*/ 0 h 69"/>
                <a:gd name="T14" fmla="*/ 5 w 62"/>
                <a:gd name="T15" fmla="*/ 24 h 69"/>
                <a:gd name="T16" fmla="*/ 17 w 62"/>
                <a:gd name="T17" fmla="*/ 43 h 69"/>
                <a:gd name="T18" fmla="*/ 34 w 62"/>
                <a:gd name="T19" fmla="*/ 60 h 69"/>
                <a:gd name="T20" fmla="*/ 57 w 62"/>
                <a:gd name="T21" fmla="*/ 69 h 69"/>
                <a:gd name="T22" fmla="*/ 55 w 62"/>
                <a:gd name="T23" fmla="*/ 69 h 69"/>
                <a:gd name="T24" fmla="*/ 62 w 62"/>
                <a:gd name="T25" fmla="*/ 51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69"/>
                <a:gd name="T41" fmla="*/ 62 w 62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69">
                  <a:moveTo>
                    <a:pt x="62" y="51"/>
                  </a:moveTo>
                  <a:lnTo>
                    <a:pt x="60" y="51"/>
                  </a:lnTo>
                  <a:lnTo>
                    <a:pt x="45" y="43"/>
                  </a:lnTo>
                  <a:lnTo>
                    <a:pt x="31" y="33"/>
                  </a:lnTo>
                  <a:lnTo>
                    <a:pt x="22" y="17"/>
                  </a:lnTo>
                  <a:lnTo>
                    <a:pt x="21" y="0"/>
                  </a:lnTo>
                  <a:lnTo>
                    <a:pt x="0" y="0"/>
                  </a:lnTo>
                  <a:lnTo>
                    <a:pt x="5" y="24"/>
                  </a:lnTo>
                  <a:lnTo>
                    <a:pt x="17" y="43"/>
                  </a:lnTo>
                  <a:lnTo>
                    <a:pt x="34" y="60"/>
                  </a:lnTo>
                  <a:lnTo>
                    <a:pt x="57" y="69"/>
                  </a:lnTo>
                  <a:lnTo>
                    <a:pt x="55" y="69"/>
                  </a:lnTo>
                  <a:lnTo>
                    <a:pt x="62" y="5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147"/>
            <p:cNvSpPr>
              <a:spLocks/>
            </p:cNvSpPr>
            <p:nvPr/>
          </p:nvSpPr>
          <p:spPr bwMode="auto">
            <a:xfrm>
              <a:off x="6242" y="3395"/>
              <a:ext cx="83" cy="82"/>
            </a:xfrm>
            <a:custGeom>
              <a:avLst/>
              <a:gdLst>
                <a:gd name="T0" fmla="*/ 67 w 165"/>
                <a:gd name="T1" fmla="*/ 164 h 165"/>
                <a:gd name="T2" fmla="*/ 71 w 165"/>
                <a:gd name="T3" fmla="*/ 165 h 165"/>
                <a:gd name="T4" fmla="*/ 76 w 165"/>
                <a:gd name="T5" fmla="*/ 165 h 165"/>
                <a:gd name="T6" fmla="*/ 79 w 165"/>
                <a:gd name="T7" fmla="*/ 165 h 165"/>
                <a:gd name="T8" fmla="*/ 83 w 165"/>
                <a:gd name="T9" fmla="*/ 165 h 165"/>
                <a:gd name="T10" fmla="*/ 100 w 165"/>
                <a:gd name="T11" fmla="*/ 164 h 165"/>
                <a:gd name="T12" fmla="*/ 115 w 165"/>
                <a:gd name="T13" fmla="*/ 158 h 165"/>
                <a:gd name="T14" fmla="*/ 129 w 165"/>
                <a:gd name="T15" fmla="*/ 152 h 165"/>
                <a:gd name="T16" fmla="*/ 141 w 165"/>
                <a:gd name="T17" fmla="*/ 141 h 165"/>
                <a:gd name="T18" fmla="*/ 151 w 165"/>
                <a:gd name="T19" fmla="*/ 129 h 165"/>
                <a:gd name="T20" fmla="*/ 158 w 165"/>
                <a:gd name="T21" fmla="*/ 114 h 165"/>
                <a:gd name="T22" fmla="*/ 163 w 165"/>
                <a:gd name="T23" fmla="*/ 100 h 165"/>
                <a:gd name="T24" fmla="*/ 165 w 165"/>
                <a:gd name="T25" fmla="*/ 83 h 165"/>
                <a:gd name="T26" fmla="*/ 163 w 165"/>
                <a:gd name="T27" fmla="*/ 66 h 165"/>
                <a:gd name="T28" fmla="*/ 158 w 165"/>
                <a:gd name="T29" fmla="*/ 50 h 165"/>
                <a:gd name="T30" fmla="*/ 151 w 165"/>
                <a:gd name="T31" fmla="*/ 36 h 165"/>
                <a:gd name="T32" fmla="*/ 141 w 165"/>
                <a:gd name="T33" fmla="*/ 24 h 165"/>
                <a:gd name="T34" fmla="*/ 129 w 165"/>
                <a:gd name="T35" fmla="*/ 14 h 165"/>
                <a:gd name="T36" fmla="*/ 115 w 165"/>
                <a:gd name="T37" fmla="*/ 7 h 165"/>
                <a:gd name="T38" fmla="*/ 100 w 165"/>
                <a:gd name="T39" fmla="*/ 2 h 165"/>
                <a:gd name="T40" fmla="*/ 83 w 165"/>
                <a:gd name="T41" fmla="*/ 0 h 165"/>
                <a:gd name="T42" fmla="*/ 79 w 165"/>
                <a:gd name="T43" fmla="*/ 0 h 165"/>
                <a:gd name="T44" fmla="*/ 77 w 165"/>
                <a:gd name="T45" fmla="*/ 0 h 165"/>
                <a:gd name="T46" fmla="*/ 74 w 165"/>
                <a:gd name="T47" fmla="*/ 0 h 165"/>
                <a:gd name="T48" fmla="*/ 71 w 165"/>
                <a:gd name="T49" fmla="*/ 0 h 165"/>
                <a:gd name="T50" fmla="*/ 57 w 165"/>
                <a:gd name="T51" fmla="*/ 4 h 165"/>
                <a:gd name="T52" fmla="*/ 43 w 165"/>
                <a:gd name="T53" fmla="*/ 9 h 165"/>
                <a:gd name="T54" fmla="*/ 31 w 165"/>
                <a:gd name="T55" fmla="*/ 18 h 165"/>
                <a:gd name="T56" fmla="*/ 21 w 165"/>
                <a:gd name="T57" fmla="*/ 28 h 165"/>
                <a:gd name="T58" fmla="*/ 12 w 165"/>
                <a:gd name="T59" fmla="*/ 40 h 165"/>
                <a:gd name="T60" fmla="*/ 5 w 165"/>
                <a:gd name="T61" fmla="*/ 54 h 165"/>
                <a:gd name="T62" fmla="*/ 2 w 165"/>
                <a:gd name="T63" fmla="*/ 67 h 165"/>
                <a:gd name="T64" fmla="*/ 0 w 165"/>
                <a:gd name="T65" fmla="*/ 83 h 165"/>
                <a:gd name="T66" fmla="*/ 2 w 165"/>
                <a:gd name="T67" fmla="*/ 97 h 165"/>
                <a:gd name="T68" fmla="*/ 5 w 165"/>
                <a:gd name="T69" fmla="*/ 110 h 165"/>
                <a:gd name="T70" fmla="*/ 12 w 165"/>
                <a:gd name="T71" fmla="*/ 124 h 165"/>
                <a:gd name="T72" fmla="*/ 19 w 165"/>
                <a:gd name="T73" fmla="*/ 136 h 165"/>
                <a:gd name="T74" fmla="*/ 29 w 165"/>
                <a:gd name="T75" fmla="*/ 145 h 165"/>
                <a:gd name="T76" fmla="*/ 41 w 165"/>
                <a:gd name="T77" fmla="*/ 153 h 165"/>
                <a:gd name="T78" fmla="*/ 53 w 165"/>
                <a:gd name="T79" fmla="*/ 160 h 165"/>
                <a:gd name="T80" fmla="*/ 67 w 165"/>
                <a:gd name="T81" fmla="*/ 164 h 1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5"/>
                <a:gd name="T124" fmla="*/ 0 h 165"/>
                <a:gd name="T125" fmla="*/ 165 w 165"/>
                <a:gd name="T126" fmla="*/ 165 h 1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5" h="165">
                  <a:moveTo>
                    <a:pt x="67" y="164"/>
                  </a:moveTo>
                  <a:lnTo>
                    <a:pt x="71" y="165"/>
                  </a:lnTo>
                  <a:lnTo>
                    <a:pt x="76" y="165"/>
                  </a:lnTo>
                  <a:lnTo>
                    <a:pt x="79" y="165"/>
                  </a:lnTo>
                  <a:lnTo>
                    <a:pt x="83" y="165"/>
                  </a:lnTo>
                  <a:lnTo>
                    <a:pt x="100" y="164"/>
                  </a:lnTo>
                  <a:lnTo>
                    <a:pt x="115" y="158"/>
                  </a:lnTo>
                  <a:lnTo>
                    <a:pt x="129" y="152"/>
                  </a:lnTo>
                  <a:lnTo>
                    <a:pt x="141" y="141"/>
                  </a:lnTo>
                  <a:lnTo>
                    <a:pt x="151" y="129"/>
                  </a:lnTo>
                  <a:lnTo>
                    <a:pt x="158" y="114"/>
                  </a:lnTo>
                  <a:lnTo>
                    <a:pt x="163" y="100"/>
                  </a:lnTo>
                  <a:lnTo>
                    <a:pt x="165" y="83"/>
                  </a:lnTo>
                  <a:lnTo>
                    <a:pt x="163" y="66"/>
                  </a:lnTo>
                  <a:lnTo>
                    <a:pt x="158" y="50"/>
                  </a:lnTo>
                  <a:lnTo>
                    <a:pt x="151" y="36"/>
                  </a:lnTo>
                  <a:lnTo>
                    <a:pt x="141" y="24"/>
                  </a:lnTo>
                  <a:lnTo>
                    <a:pt x="129" y="14"/>
                  </a:lnTo>
                  <a:lnTo>
                    <a:pt x="115" y="7"/>
                  </a:lnTo>
                  <a:lnTo>
                    <a:pt x="100" y="2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57" y="4"/>
                  </a:lnTo>
                  <a:lnTo>
                    <a:pt x="43" y="9"/>
                  </a:lnTo>
                  <a:lnTo>
                    <a:pt x="31" y="18"/>
                  </a:lnTo>
                  <a:lnTo>
                    <a:pt x="21" y="28"/>
                  </a:lnTo>
                  <a:lnTo>
                    <a:pt x="12" y="40"/>
                  </a:lnTo>
                  <a:lnTo>
                    <a:pt x="5" y="54"/>
                  </a:lnTo>
                  <a:lnTo>
                    <a:pt x="2" y="67"/>
                  </a:lnTo>
                  <a:lnTo>
                    <a:pt x="0" y="83"/>
                  </a:lnTo>
                  <a:lnTo>
                    <a:pt x="2" y="97"/>
                  </a:lnTo>
                  <a:lnTo>
                    <a:pt x="5" y="110"/>
                  </a:lnTo>
                  <a:lnTo>
                    <a:pt x="12" y="124"/>
                  </a:lnTo>
                  <a:lnTo>
                    <a:pt x="19" y="136"/>
                  </a:lnTo>
                  <a:lnTo>
                    <a:pt x="29" y="145"/>
                  </a:lnTo>
                  <a:lnTo>
                    <a:pt x="41" y="153"/>
                  </a:lnTo>
                  <a:lnTo>
                    <a:pt x="53" y="160"/>
                  </a:lnTo>
                  <a:lnTo>
                    <a:pt x="67" y="16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148"/>
            <p:cNvSpPr>
              <a:spLocks/>
            </p:cNvSpPr>
            <p:nvPr/>
          </p:nvSpPr>
          <p:spPr bwMode="auto">
            <a:xfrm>
              <a:off x="6275" y="3472"/>
              <a:ext cx="8" cy="10"/>
            </a:xfrm>
            <a:custGeom>
              <a:avLst/>
              <a:gdLst>
                <a:gd name="T0" fmla="*/ 18 w 18"/>
                <a:gd name="T1" fmla="*/ 0 h 21"/>
                <a:gd name="T2" fmla="*/ 18 w 18"/>
                <a:gd name="T3" fmla="*/ 0 h 21"/>
                <a:gd name="T4" fmla="*/ 14 w 18"/>
                <a:gd name="T5" fmla="*/ 0 h 21"/>
                <a:gd name="T6" fmla="*/ 11 w 18"/>
                <a:gd name="T7" fmla="*/ 0 h 21"/>
                <a:gd name="T8" fmla="*/ 7 w 18"/>
                <a:gd name="T9" fmla="*/ 2 h 21"/>
                <a:gd name="T10" fmla="*/ 4 w 18"/>
                <a:gd name="T11" fmla="*/ 0 h 21"/>
                <a:gd name="T12" fmla="*/ 0 w 18"/>
                <a:gd name="T13" fmla="*/ 17 h 21"/>
                <a:gd name="T14" fmla="*/ 4 w 18"/>
                <a:gd name="T15" fmla="*/ 19 h 21"/>
                <a:gd name="T16" fmla="*/ 11 w 18"/>
                <a:gd name="T17" fmla="*/ 21 h 21"/>
                <a:gd name="T18" fmla="*/ 14 w 18"/>
                <a:gd name="T19" fmla="*/ 21 h 21"/>
                <a:gd name="T20" fmla="*/ 18 w 18"/>
                <a:gd name="T21" fmla="*/ 21 h 21"/>
                <a:gd name="T22" fmla="*/ 18 w 18"/>
                <a:gd name="T23" fmla="*/ 21 h 21"/>
                <a:gd name="T24" fmla="*/ 18 w 18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1"/>
                <a:gd name="T41" fmla="*/ 18 w 1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1">
                  <a:moveTo>
                    <a:pt x="18" y="0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8" y="2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149"/>
            <p:cNvSpPr>
              <a:spLocks/>
            </p:cNvSpPr>
            <p:nvPr/>
          </p:nvSpPr>
          <p:spPr bwMode="auto">
            <a:xfrm>
              <a:off x="6283" y="3436"/>
              <a:ext cx="47" cy="46"/>
            </a:xfrm>
            <a:custGeom>
              <a:avLst/>
              <a:gdLst>
                <a:gd name="T0" fmla="*/ 72 w 92"/>
                <a:gd name="T1" fmla="*/ 0 h 93"/>
                <a:gd name="T2" fmla="*/ 72 w 92"/>
                <a:gd name="T3" fmla="*/ 0 h 93"/>
                <a:gd name="T4" fmla="*/ 72 w 92"/>
                <a:gd name="T5" fmla="*/ 15 h 93"/>
                <a:gd name="T6" fmla="*/ 67 w 92"/>
                <a:gd name="T7" fmla="*/ 27 h 93"/>
                <a:gd name="T8" fmla="*/ 60 w 92"/>
                <a:gd name="T9" fmla="*/ 41 h 93"/>
                <a:gd name="T10" fmla="*/ 51 w 92"/>
                <a:gd name="T11" fmla="*/ 51 h 93"/>
                <a:gd name="T12" fmla="*/ 41 w 92"/>
                <a:gd name="T13" fmla="*/ 62 h 93"/>
                <a:gd name="T14" fmla="*/ 29 w 92"/>
                <a:gd name="T15" fmla="*/ 67 h 93"/>
                <a:gd name="T16" fmla="*/ 15 w 92"/>
                <a:gd name="T17" fmla="*/ 72 h 93"/>
                <a:gd name="T18" fmla="*/ 0 w 92"/>
                <a:gd name="T19" fmla="*/ 72 h 93"/>
                <a:gd name="T20" fmla="*/ 0 w 92"/>
                <a:gd name="T21" fmla="*/ 93 h 93"/>
                <a:gd name="T22" fmla="*/ 19 w 92"/>
                <a:gd name="T23" fmla="*/ 89 h 93"/>
                <a:gd name="T24" fmla="*/ 36 w 92"/>
                <a:gd name="T25" fmla="*/ 84 h 93"/>
                <a:gd name="T26" fmla="*/ 51 w 92"/>
                <a:gd name="T27" fmla="*/ 75 h 93"/>
                <a:gd name="T28" fmla="*/ 65 w 92"/>
                <a:gd name="T29" fmla="*/ 65 h 93"/>
                <a:gd name="T30" fmla="*/ 77 w 92"/>
                <a:gd name="T31" fmla="*/ 51 h 93"/>
                <a:gd name="T32" fmla="*/ 84 w 92"/>
                <a:gd name="T33" fmla="*/ 34 h 93"/>
                <a:gd name="T34" fmla="*/ 89 w 92"/>
                <a:gd name="T35" fmla="*/ 19 h 93"/>
                <a:gd name="T36" fmla="*/ 92 w 92"/>
                <a:gd name="T37" fmla="*/ 0 h 93"/>
                <a:gd name="T38" fmla="*/ 92 w 92"/>
                <a:gd name="T39" fmla="*/ 0 h 93"/>
                <a:gd name="T40" fmla="*/ 72 w 92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93"/>
                <a:gd name="T65" fmla="*/ 92 w 92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93">
                  <a:moveTo>
                    <a:pt x="72" y="0"/>
                  </a:moveTo>
                  <a:lnTo>
                    <a:pt x="72" y="0"/>
                  </a:lnTo>
                  <a:lnTo>
                    <a:pt x="72" y="15"/>
                  </a:lnTo>
                  <a:lnTo>
                    <a:pt x="67" y="27"/>
                  </a:lnTo>
                  <a:lnTo>
                    <a:pt x="60" y="41"/>
                  </a:lnTo>
                  <a:lnTo>
                    <a:pt x="51" y="51"/>
                  </a:lnTo>
                  <a:lnTo>
                    <a:pt x="41" y="62"/>
                  </a:lnTo>
                  <a:lnTo>
                    <a:pt x="29" y="67"/>
                  </a:lnTo>
                  <a:lnTo>
                    <a:pt x="15" y="72"/>
                  </a:lnTo>
                  <a:lnTo>
                    <a:pt x="0" y="72"/>
                  </a:lnTo>
                  <a:lnTo>
                    <a:pt x="0" y="93"/>
                  </a:lnTo>
                  <a:lnTo>
                    <a:pt x="19" y="89"/>
                  </a:lnTo>
                  <a:lnTo>
                    <a:pt x="36" y="84"/>
                  </a:lnTo>
                  <a:lnTo>
                    <a:pt x="51" y="75"/>
                  </a:lnTo>
                  <a:lnTo>
                    <a:pt x="65" y="65"/>
                  </a:lnTo>
                  <a:lnTo>
                    <a:pt x="77" y="51"/>
                  </a:lnTo>
                  <a:lnTo>
                    <a:pt x="84" y="34"/>
                  </a:lnTo>
                  <a:lnTo>
                    <a:pt x="89" y="19"/>
                  </a:lnTo>
                  <a:lnTo>
                    <a:pt x="9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150"/>
            <p:cNvSpPr>
              <a:spLocks/>
            </p:cNvSpPr>
            <p:nvPr/>
          </p:nvSpPr>
          <p:spPr bwMode="auto">
            <a:xfrm>
              <a:off x="6283" y="3390"/>
              <a:ext cx="47" cy="46"/>
            </a:xfrm>
            <a:custGeom>
              <a:avLst/>
              <a:gdLst>
                <a:gd name="T0" fmla="*/ 0 w 92"/>
                <a:gd name="T1" fmla="*/ 21 h 93"/>
                <a:gd name="T2" fmla="*/ 0 w 92"/>
                <a:gd name="T3" fmla="*/ 21 h 93"/>
                <a:gd name="T4" fmla="*/ 15 w 92"/>
                <a:gd name="T5" fmla="*/ 21 h 93"/>
                <a:gd name="T6" fmla="*/ 29 w 92"/>
                <a:gd name="T7" fmla="*/ 26 h 93"/>
                <a:gd name="T8" fmla="*/ 41 w 92"/>
                <a:gd name="T9" fmla="*/ 31 h 93"/>
                <a:gd name="T10" fmla="*/ 51 w 92"/>
                <a:gd name="T11" fmla="*/ 41 h 93"/>
                <a:gd name="T12" fmla="*/ 62 w 92"/>
                <a:gd name="T13" fmla="*/ 52 h 93"/>
                <a:gd name="T14" fmla="*/ 67 w 92"/>
                <a:gd name="T15" fmla="*/ 64 h 93"/>
                <a:gd name="T16" fmla="*/ 72 w 92"/>
                <a:gd name="T17" fmla="*/ 77 h 93"/>
                <a:gd name="T18" fmla="*/ 72 w 92"/>
                <a:gd name="T19" fmla="*/ 93 h 93"/>
                <a:gd name="T20" fmla="*/ 92 w 92"/>
                <a:gd name="T21" fmla="*/ 93 h 93"/>
                <a:gd name="T22" fmla="*/ 89 w 92"/>
                <a:gd name="T23" fmla="*/ 74 h 93"/>
                <a:gd name="T24" fmla="*/ 84 w 92"/>
                <a:gd name="T25" fmla="*/ 57 h 93"/>
                <a:gd name="T26" fmla="*/ 75 w 92"/>
                <a:gd name="T27" fmla="*/ 41 h 93"/>
                <a:gd name="T28" fmla="*/ 65 w 92"/>
                <a:gd name="T29" fmla="*/ 28 h 93"/>
                <a:gd name="T30" fmla="*/ 51 w 92"/>
                <a:gd name="T31" fmla="*/ 17 h 93"/>
                <a:gd name="T32" fmla="*/ 36 w 92"/>
                <a:gd name="T33" fmla="*/ 9 h 93"/>
                <a:gd name="T34" fmla="*/ 19 w 92"/>
                <a:gd name="T35" fmla="*/ 4 h 93"/>
                <a:gd name="T36" fmla="*/ 0 w 92"/>
                <a:gd name="T37" fmla="*/ 0 h 93"/>
                <a:gd name="T38" fmla="*/ 0 w 92"/>
                <a:gd name="T39" fmla="*/ 0 h 93"/>
                <a:gd name="T40" fmla="*/ 0 w 92"/>
                <a:gd name="T41" fmla="*/ 21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93"/>
                <a:gd name="T65" fmla="*/ 92 w 92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93">
                  <a:moveTo>
                    <a:pt x="0" y="21"/>
                  </a:moveTo>
                  <a:lnTo>
                    <a:pt x="0" y="21"/>
                  </a:lnTo>
                  <a:lnTo>
                    <a:pt x="15" y="21"/>
                  </a:lnTo>
                  <a:lnTo>
                    <a:pt x="29" y="26"/>
                  </a:lnTo>
                  <a:lnTo>
                    <a:pt x="41" y="31"/>
                  </a:lnTo>
                  <a:lnTo>
                    <a:pt x="51" y="41"/>
                  </a:lnTo>
                  <a:lnTo>
                    <a:pt x="62" y="52"/>
                  </a:lnTo>
                  <a:lnTo>
                    <a:pt x="67" y="64"/>
                  </a:lnTo>
                  <a:lnTo>
                    <a:pt x="72" y="77"/>
                  </a:lnTo>
                  <a:lnTo>
                    <a:pt x="72" y="93"/>
                  </a:lnTo>
                  <a:lnTo>
                    <a:pt x="92" y="93"/>
                  </a:lnTo>
                  <a:lnTo>
                    <a:pt x="89" y="74"/>
                  </a:lnTo>
                  <a:lnTo>
                    <a:pt x="84" y="57"/>
                  </a:lnTo>
                  <a:lnTo>
                    <a:pt x="75" y="41"/>
                  </a:lnTo>
                  <a:lnTo>
                    <a:pt x="65" y="28"/>
                  </a:lnTo>
                  <a:lnTo>
                    <a:pt x="51" y="17"/>
                  </a:lnTo>
                  <a:lnTo>
                    <a:pt x="36" y="9"/>
                  </a:lnTo>
                  <a:lnTo>
                    <a:pt x="19" y="4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151"/>
            <p:cNvSpPr>
              <a:spLocks/>
            </p:cNvSpPr>
            <p:nvPr/>
          </p:nvSpPr>
          <p:spPr bwMode="auto">
            <a:xfrm>
              <a:off x="6277" y="3390"/>
              <a:ext cx="6" cy="10"/>
            </a:xfrm>
            <a:custGeom>
              <a:avLst/>
              <a:gdLst>
                <a:gd name="T0" fmla="*/ 0 w 12"/>
                <a:gd name="T1" fmla="*/ 19 h 21"/>
                <a:gd name="T2" fmla="*/ 0 w 12"/>
                <a:gd name="T3" fmla="*/ 21 h 21"/>
                <a:gd name="T4" fmla="*/ 3 w 12"/>
                <a:gd name="T5" fmla="*/ 21 h 21"/>
                <a:gd name="T6" fmla="*/ 6 w 12"/>
                <a:gd name="T7" fmla="*/ 21 h 21"/>
                <a:gd name="T8" fmla="*/ 8 w 12"/>
                <a:gd name="T9" fmla="*/ 21 h 21"/>
                <a:gd name="T10" fmla="*/ 12 w 12"/>
                <a:gd name="T11" fmla="*/ 21 h 21"/>
                <a:gd name="T12" fmla="*/ 12 w 12"/>
                <a:gd name="T13" fmla="*/ 0 h 21"/>
                <a:gd name="T14" fmla="*/ 8 w 12"/>
                <a:gd name="T15" fmla="*/ 0 h 21"/>
                <a:gd name="T16" fmla="*/ 6 w 12"/>
                <a:gd name="T17" fmla="*/ 0 h 21"/>
                <a:gd name="T18" fmla="*/ 3 w 12"/>
                <a:gd name="T19" fmla="*/ 0 h 21"/>
                <a:gd name="T20" fmla="*/ 0 w 12"/>
                <a:gd name="T21" fmla="*/ 0 h 21"/>
                <a:gd name="T22" fmla="*/ 0 w 12"/>
                <a:gd name="T23" fmla="*/ 2 h 21"/>
                <a:gd name="T24" fmla="*/ 0 w 12"/>
                <a:gd name="T25" fmla="*/ 19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1"/>
                <a:gd name="T41" fmla="*/ 12 w 12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1">
                  <a:moveTo>
                    <a:pt x="0" y="19"/>
                  </a:moveTo>
                  <a:lnTo>
                    <a:pt x="0" y="21"/>
                  </a:lnTo>
                  <a:lnTo>
                    <a:pt x="3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12" y="21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152"/>
            <p:cNvSpPr>
              <a:spLocks/>
            </p:cNvSpPr>
            <p:nvPr/>
          </p:nvSpPr>
          <p:spPr bwMode="auto">
            <a:xfrm>
              <a:off x="6237" y="3390"/>
              <a:ext cx="40" cy="46"/>
            </a:xfrm>
            <a:custGeom>
              <a:avLst/>
              <a:gdLst>
                <a:gd name="T0" fmla="*/ 20 w 81"/>
                <a:gd name="T1" fmla="*/ 91 h 91"/>
                <a:gd name="T2" fmla="*/ 20 w 81"/>
                <a:gd name="T3" fmla="*/ 91 h 91"/>
                <a:gd name="T4" fmla="*/ 20 w 81"/>
                <a:gd name="T5" fmla="*/ 77 h 91"/>
                <a:gd name="T6" fmla="*/ 24 w 81"/>
                <a:gd name="T7" fmla="*/ 65 h 91"/>
                <a:gd name="T8" fmla="*/ 31 w 81"/>
                <a:gd name="T9" fmla="*/ 53 h 91"/>
                <a:gd name="T10" fmla="*/ 38 w 81"/>
                <a:gd name="T11" fmla="*/ 41 h 91"/>
                <a:gd name="T12" fmla="*/ 46 w 81"/>
                <a:gd name="T13" fmla="*/ 32 h 91"/>
                <a:gd name="T14" fmla="*/ 57 w 81"/>
                <a:gd name="T15" fmla="*/ 26 h 91"/>
                <a:gd name="T16" fmla="*/ 69 w 81"/>
                <a:gd name="T17" fmla="*/ 20 h 91"/>
                <a:gd name="T18" fmla="*/ 81 w 81"/>
                <a:gd name="T19" fmla="*/ 17 h 91"/>
                <a:gd name="T20" fmla="*/ 81 w 81"/>
                <a:gd name="T21" fmla="*/ 0 h 91"/>
                <a:gd name="T22" fmla="*/ 65 w 81"/>
                <a:gd name="T23" fmla="*/ 3 h 91"/>
                <a:gd name="T24" fmla="*/ 50 w 81"/>
                <a:gd name="T25" fmla="*/ 8 h 91"/>
                <a:gd name="T26" fmla="*/ 36 w 81"/>
                <a:gd name="T27" fmla="*/ 19 h 91"/>
                <a:gd name="T28" fmla="*/ 24 w 81"/>
                <a:gd name="T29" fmla="*/ 31 h 91"/>
                <a:gd name="T30" fmla="*/ 14 w 81"/>
                <a:gd name="T31" fmla="*/ 43 h 91"/>
                <a:gd name="T32" fmla="*/ 7 w 81"/>
                <a:gd name="T33" fmla="*/ 58 h 91"/>
                <a:gd name="T34" fmla="*/ 3 w 81"/>
                <a:gd name="T35" fmla="*/ 74 h 91"/>
                <a:gd name="T36" fmla="*/ 0 w 81"/>
                <a:gd name="T37" fmla="*/ 91 h 91"/>
                <a:gd name="T38" fmla="*/ 0 w 81"/>
                <a:gd name="T39" fmla="*/ 91 h 91"/>
                <a:gd name="T40" fmla="*/ 20 w 81"/>
                <a:gd name="T41" fmla="*/ 91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91"/>
                <a:gd name="T65" fmla="*/ 81 w 81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91">
                  <a:moveTo>
                    <a:pt x="20" y="91"/>
                  </a:moveTo>
                  <a:lnTo>
                    <a:pt x="20" y="91"/>
                  </a:lnTo>
                  <a:lnTo>
                    <a:pt x="20" y="77"/>
                  </a:lnTo>
                  <a:lnTo>
                    <a:pt x="24" y="65"/>
                  </a:lnTo>
                  <a:lnTo>
                    <a:pt x="31" y="53"/>
                  </a:lnTo>
                  <a:lnTo>
                    <a:pt x="38" y="41"/>
                  </a:lnTo>
                  <a:lnTo>
                    <a:pt x="46" y="32"/>
                  </a:lnTo>
                  <a:lnTo>
                    <a:pt x="57" y="26"/>
                  </a:lnTo>
                  <a:lnTo>
                    <a:pt x="69" y="20"/>
                  </a:lnTo>
                  <a:lnTo>
                    <a:pt x="81" y="17"/>
                  </a:lnTo>
                  <a:lnTo>
                    <a:pt x="81" y="0"/>
                  </a:lnTo>
                  <a:lnTo>
                    <a:pt x="65" y="3"/>
                  </a:lnTo>
                  <a:lnTo>
                    <a:pt x="50" y="8"/>
                  </a:lnTo>
                  <a:lnTo>
                    <a:pt x="36" y="19"/>
                  </a:lnTo>
                  <a:lnTo>
                    <a:pt x="24" y="31"/>
                  </a:lnTo>
                  <a:lnTo>
                    <a:pt x="14" y="43"/>
                  </a:lnTo>
                  <a:lnTo>
                    <a:pt x="7" y="58"/>
                  </a:lnTo>
                  <a:lnTo>
                    <a:pt x="3" y="74"/>
                  </a:lnTo>
                  <a:lnTo>
                    <a:pt x="0" y="91"/>
                  </a:lnTo>
                  <a:lnTo>
                    <a:pt x="20" y="9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153"/>
            <p:cNvSpPr>
              <a:spLocks/>
            </p:cNvSpPr>
            <p:nvPr/>
          </p:nvSpPr>
          <p:spPr bwMode="auto">
            <a:xfrm>
              <a:off x="6237" y="3436"/>
              <a:ext cx="39" cy="45"/>
            </a:xfrm>
            <a:custGeom>
              <a:avLst/>
              <a:gdLst>
                <a:gd name="T0" fmla="*/ 79 w 79"/>
                <a:gd name="T1" fmla="*/ 72 h 89"/>
                <a:gd name="T2" fmla="*/ 79 w 79"/>
                <a:gd name="T3" fmla="*/ 72 h 89"/>
                <a:gd name="T4" fmla="*/ 67 w 79"/>
                <a:gd name="T5" fmla="*/ 69 h 89"/>
                <a:gd name="T6" fmla="*/ 57 w 79"/>
                <a:gd name="T7" fmla="*/ 62 h 89"/>
                <a:gd name="T8" fmla="*/ 44 w 79"/>
                <a:gd name="T9" fmla="*/ 55 h 89"/>
                <a:gd name="T10" fmla="*/ 36 w 79"/>
                <a:gd name="T11" fmla="*/ 48 h 89"/>
                <a:gd name="T12" fmla="*/ 31 w 79"/>
                <a:gd name="T13" fmla="*/ 38 h 89"/>
                <a:gd name="T14" fmla="*/ 24 w 79"/>
                <a:gd name="T15" fmla="*/ 24 h 89"/>
                <a:gd name="T16" fmla="*/ 20 w 79"/>
                <a:gd name="T17" fmla="*/ 12 h 89"/>
                <a:gd name="T18" fmla="*/ 20 w 79"/>
                <a:gd name="T19" fmla="*/ 0 h 89"/>
                <a:gd name="T20" fmla="*/ 0 w 79"/>
                <a:gd name="T21" fmla="*/ 0 h 89"/>
                <a:gd name="T22" fmla="*/ 3 w 79"/>
                <a:gd name="T23" fmla="*/ 15 h 89"/>
                <a:gd name="T24" fmla="*/ 7 w 79"/>
                <a:gd name="T25" fmla="*/ 31 h 89"/>
                <a:gd name="T26" fmla="*/ 14 w 79"/>
                <a:gd name="T27" fmla="*/ 45 h 89"/>
                <a:gd name="T28" fmla="*/ 22 w 79"/>
                <a:gd name="T29" fmla="*/ 58 h 89"/>
                <a:gd name="T30" fmla="*/ 34 w 79"/>
                <a:gd name="T31" fmla="*/ 69 h 89"/>
                <a:gd name="T32" fmla="*/ 46 w 79"/>
                <a:gd name="T33" fmla="*/ 79 h 89"/>
                <a:gd name="T34" fmla="*/ 60 w 79"/>
                <a:gd name="T35" fmla="*/ 86 h 89"/>
                <a:gd name="T36" fmla="*/ 75 w 79"/>
                <a:gd name="T37" fmla="*/ 89 h 89"/>
                <a:gd name="T38" fmla="*/ 75 w 79"/>
                <a:gd name="T39" fmla="*/ 89 h 89"/>
                <a:gd name="T40" fmla="*/ 79 w 79"/>
                <a:gd name="T41" fmla="*/ 72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9"/>
                <a:gd name="T64" fmla="*/ 0 h 89"/>
                <a:gd name="T65" fmla="*/ 79 w 79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9" h="89">
                  <a:moveTo>
                    <a:pt x="79" y="72"/>
                  </a:moveTo>
                  <a:lnTo>
                    <a:pt x="79" y="72"/>
                  </a:lnTo>
                  <a:lnTo>
                    <a:pt x="67" y="69"/>
                  </a:lnTo>
                  <a:lnTo>
                    <a:pt x="57" y="62"/>
                  </a:lnTo>
                  <a:lnTo>
                    <a:pt x="44" y="55"/>
                  </a:lnTo>
                  <a:lnTo>
                    <a:pt x="36" y="48"/>
                  </a:lnTo>
                  <a:lnTo>
                    <a:pt x="31" y="38"/>
                  </a:lnTo>
                  <a:lnTo>
                    <a:pt x="24" y="24"/>
                  </a:lnTo>
                  <a:lnTo>
                    <a:pt x="20" y="12"/>
                  </a:lnTo>
                  <a:lnTo>
                    <a:pt x="20" y="0"/>
                  </a:lnTo>
                  <a:lnTo>
                    <a:pt x="0" y="0"/>
                  </a:lnTo>
                  <a:lnTo>
                    <a:pt x="3" y="15"/>
                  </a:lnTo>
                  <a:lnTo>
                    <a:pt x="7" y="31"/>
                  </a:lnTo>
                  <a:lnTo>
                    <a:pt x="14" y="45"/>
                  </a:lnTo>
                  <a:lnTo>
                    <a:pt x="22" y="58"/>
                  </a:lnTo>
                  <a:lnTo>
                    <a:pt x="34" y="69"/>
                  </a:lnTo>
                  <a:lnTo>
                    <a:pt x="46" y="79"/>
                  </a:lnTo>
                  <a:lnTo>
                    <a:pt x="60" y="86"/>
                  </a:lnTo>
                  <a:lnTo>
                    <a:pt x="75" y="89"/>
                  </a:lnTo>
                  <a:lnTo>
                    <a:pt x="79" y="7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6" name="Freeform 154"/>
            <p:cNvSpPr>
              <a:spLocks/>
            </p:cNvSpPr>
            <p:nvPr/>
          </p:nvSpPr>
          <p:spPr bwMode="auto">
            <a:xfrm>
              <a:off x="6276" y="3395"/>
              <a:ext cx="49" cy="82"/>
            </a:xfrm>
            <a:custGeom>
              <a:avLst/>
              <a:gdLst>
                <a:gd name="T0" fmla="*/ 0 w 98"/>
                <a:gd name="T1" fmla="*/ 164 h 165"/>
                <a:gd name="T2" fmla="*/ 14 w 98"/>
                <a:gd name="T3" fmla="*/ 160 h 165"/>
                <a:gd name="T4" fmla="*/ 26 w 98"/>
                <a:gd name="T5" fmla="*/ 153 h 165"/>
                <a:gd name="T6" fmla="*/ 38 w 98"/>
                <a:gd name="T7" fmla="*/ 145 h 165"/>
                <a:gd name="T8" fmla="*/ 47 w 98"/>
                <a:gd name="T9" fmla="*/ 136 h 165"/>
                <a:gd name="T10" fmla="*/ 55 w 98"/>
                <a:gd name="T11" fmla="*/ 124 h 165"/>
                <a:gd name="T12" fmla="*/ 60 w 98"/>
                <a:gd name="T13" fmla="*/ 110 h 165"/>
                <a:gd name="T14" fmla="*/ 64 w 98"/>
                <a:gd name="T15" fmla="*/ 97 h 165"/>
                <a:gd name="T16" fmla="*/ 65 w 98"/>
                <a:gd name="T17" fmla="*/ 83 h 165"/>
                <a:gd name="T18" fmla="*/ 64 w 98"/>
                <a:gd name="T19" fmla="*/ 69 h 165"/>
                <a:gd name="T20" fmla="*/ 62 w 98"/>
                <a:gd name="T21" fmla="*/ 54 h 165"/>
                <a:gd name="T22" fmla="*/ 57 w 98"/>
                <a:gd name="T23" fmla="*/ 42 h 165"/>
                <a:gd name="T24" fmla="*/ 50 w 98"/>
                <a:gd name="T25" fmla="*/ 30 h 165"/>
                <a:gd name="T26" fmla="*/ 41 w 98"/>
                <a:gd name="T27" fmla="*/ 19 h 165"/>
                <a:gd name="T28" fmla="*/ 31 w 98"/>
                <a:gd name="T29" fmla="*/ 11 h 165"/>
                <a:gd name="T30" fmla="*/ 19 w 98"/>
                <a:gd name="T31" fmla="*/ 6 h 165"/>
                <a:gd name="T32" fmla="*/ 7 w 98"/>
                <a:gd name="T33" fmla="*/ 0 h 165"/>
                <a:gd name="T34" fmla="*/ 7 w 98"/>
                <a:gd name="T35" fmla="*/ 0 h 165"/>
                <a:gd name="T36" fmla="*/ 7 w 98"/>
                <a:gd name="T37" fmla="*/ 0 h 165"/>
                <a:gd name="T38" fmla="*/ 5 w 98"/>
                <a:gd name="T39" fmla="*/ 0 h 165"/>
                <a:gd name="T40" fmla="*/ 7 w 98"/>
                <a:gd name="T41" fmla="*/ 0 h 165"/>
                <a:gd name="T42" fmla="*/ 26 w 98"/>
                <a:gd name="T43" fmla="*/ 0 h 165"/>
                <a:gd name="T44" fmla="*/ 43 w 98"/>
                <a:gd name="T45" fmla="*/ 6 h 165"/>
                <a:gd name="T46" fmla="*/ 59 w 98"/>
                <a:gd name="T47" fmla="*/ 12 h 165"/>
                <a:gd name="T48" fmla="*/ 72 w 98"/>
                <a:gd name="T49" fmla="*/ 23 h 165"/>
                <a:gd name="T50" fmla="*/ 83 w 98"/>
                <a:gd name="T51" fmla="*/ 35 h 165"/>
                <a:gd name="T52" fmla="*/ 91 w 98"/>
                <a:gd name="T53" fmla="*/ 50 h 165"/>
                <a:gd name="T54" fmla="*/ 96 w 98"/>
                <a:gd name="T55" fmla="*/ 66 h 165"/>
                <a:gd name="T56" fmla="*/ 98 w 98"/>
                <a:gd name="T57" fmla="*/ 83 h 165"/>
                <a:gd name="T58" fmla="*/ 96 w 98"/>
                <a:gd name="T59" fmla="*/ 100 h 165"/>
                <a:gd name="T60" fmla="*/ 91 w 98"/>
                <a:gd name="T61" fmla="*/ 114 h 165"/>
                <a:gd name="T62" fmla="*/ 84 w 98"/>
                <a:gd name="T63" fmla="*/ 129 h 165"/>
                <a:gd name="T64" fmla="*/ 74 w 98"/>
                <a:gd name="T65" fmla="*/ 141 h 165"/>
                <a:gd name="T66" fmla="*/ 62 w 98"/>
                <a:gd name="T67" fmla="*/ 152 h 165"/>
                <a:gd name="T68" fmla="*/ 48 w 98"/>
                <a:gd name="T69" fmla="*/ 158 h 165"/>
                <a:gd name="T70" fmla="*/ 33 w 98"/>
                <a:gd name="T71" fmla="*/ 164 h 165"/>
                <a:gd name="T72" fmla="*/ 16 w 98"/>
                <a:gd name="T73" fmla="*/ 165 h 165"/>
                <a:gd name="T74" fmla="*/ 12 w 98"/>
                <a:gd name="T75" fmla="*/ 165 h 165"/>
                <a:gd name="T76" fmla="*/ 7 w 98"/>
                <a:gd name="T77" fmla="*/ 165 h 165"/>
                <a:gd name="T78" fmla="*/ 4 w 98"/>
                <a:gd name="T79" fmla="*/ 165 h 165"/>
                <a:gd name="T80" fmla="*/ 0 w 98"/>
                <a:gd name="T81" fmla="*/ 164 h 1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"/>
                <a:gd name="T124" fmla="*/ 0 h 165"/>
                <a:gd name="T125" fmla="*/ 98 w 98"/>
                <a:gd name="T126" fmla="*/ 165 h 1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" h="165">
                  <a:moveTo>
                    <a:pt x="0" y="164"/>
                  </a:moveTo>
                  <a:lnTo>
                    <a:pt x="14" y="160"/>
                  </a:lnTo>
                  <a:lnTo>
                    <a:pt x="26" y="153"/>
                  </a:lnTo>
                  <a:lnTo>
                    <a:pt x="38" y="145"/>
                  </a:lnTo>
                  <a:lnTo>
                    <a:pt x="47" y="136"/>
                  </a:lnTo>
                  <a:lnTo>
                    <a:pt x="55" y="124"/>
                  </a:lnTo>
                  <a:lnTo>
                    <a:pt x="60" y="110"/>
                  </a:lnTo>
                  <a:lnTo>
                    <a:pt x="64" y="97"/>
                  </a:lnTo>
                  <a:lnTo>
                    <a:pt x="65" y="83"/>
                  </a:lnTo>
                  <a:lnTo>
                    <a:pt x="64" y="69"/>
                  </a:lnTo>
                  <a:lnTo>
                    <a:pt x="62" y="54"/>
                  </a:lnTo>
                  <a:lnTo>
                    <a:pt x="57" y="42"/>
                  </a:lnTo>
                  <a:lnTo>
                    <a:pt x="50" y="30"/>
                  </a:lnTo>
                  <a:lnTo>
                    <a:pt x="41" y="19"/>
                  </a:lnTo>
                  <a:lnTo>
                    <a:pt x="31" y="11"/>
                  </a:lnTo>
                  <a:lnTo>
                    <a:pt x="19" y="6"/>
                  </a:lnTo>
                  <a:lnTo>
                    <a:pt x="7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26" y="0"/>
                  </a:lnTo>
                  <a:lnTo>
                    <a:pt x="43" y="6"/>
                  </a:lnTo>
                  <a:lnTo>
                    <a:pt x="59" y="12"/>
                  </a:lnTo>
                  <a:lnTo>
                    <a:pt x="72" y="23"/>
                  </a:lnTo>
                  <a:lnTo>
                    <a:pt x="83" y="35"/>
                  </a:lnTo>
                  <a:lnTo>
                    <a:pt x="91" y="50"/>
                  </a:lnTo>
                  <a:lnTo>
                    <a:pt x="96" y="66"/>
                  </a:lnTo>
                  <a:lnTo>
                    <a:pt x="98" y="83"/>
                  </a:lnTo>
                  <a:lnTo>
                    <a:pt x="96" y="100"/>
                  </a:lnTo>
                  <a:lnTo>
                    <a:pt x="91" y="114"/>
                  </a:lnTo>
                  <a:lnTo>
                    <a:pt x="84" y="129"/>
                  </a:lnTo>
                  <a:lnTo>
                    <a:pt x="74" y="141"/>
                  </a:lnTo>
                  <a:lnTo>
                    <a:pt x="62" y="152"/>
                  </a:lnTo>
                  <a:lnTo>
                    <a:pt x="48" y="158"/>
                  </a:lnTo>
                  <a:lnTo>
                    <a:pt x="33" y="164"/>
                  </a:lnTo>
                  <a:lnTo>
                    <a:pt x="16" y="165"/>
                  </a:lnTo>
                  <a:lnTo>
                    <a:pt x="12" y="165"/>
                  </a:lnTo>
                  <a:lnTo>
                    <a:pt x="7" y="165"/>
                  </a:lnTo>
                  <a:lnTo>
                    <a:pt x="4" y="165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7" name="Freeform 155"/>
            <p:cNvSpPr>
              <a:spLocks/>
            </p:cNvSpPr>
            <p:nvPr/>
          </p:nvSpPr>
          <p:spPr bwMode="auto">
            <a:xfrm>
              <a:off x="6275" y="3436"/>
              <a:ext cx="38" cy="45"/>
            </a:xfrm>
            <a:custGeom>
              <a:avLst/>
              <a:gdLst>
                <a:gd name="T0" fmla="*/ 57 w 78"/>
                <a:gd name="T1" fmla="*/ 0 h 89"/>
                <a:gd name="T2" fmla="*/ 57 w 78"/>
                <a:gd name="T3" fmla="*/ 0 h 89"/>
                <a:gd name="T4" fmla="*/ 57 w 78"/>
                <a:gd name="T5" fmla="*/ 12 h 89"/>
                <a:gd name="T6" fmla="*/ 54 w 78"/>
                <a:gd name="T7" fmla="*/ 26 h 89"/>
                <a:gd name="T8" fmla="*/ 49 w 78"/>
                <a:gd name="T9" fmla="*/ 38 h 89"/>
                <a:gd name="T10" fmla="*/ 42 w 78"/>
                <a:gd name="T11" fmla="*/ 48 h 89"/>
                <a:gd name="T12" fmla="*/ 35 w 78"/>
                <a:gd name="T13" fmla="*/ 55 h 89"/>
                <a:gd name="T14" fmla="*/ 23 w 78"/>
                <a:gd name="T15" fmla="*/ 62 h 89"/>
                <a:gd name="T16" fmla="*/ 12 w 78"/>
                <a:gd name="T17" fmla="*/ 69 h 89"/>
                <a:gd name="T18" fmla="*/ 0 w 78"/>
                <a:gd name="T19" fmla="*/ 72 h 89"/>
                <a:gd name="T20" fmla="*/ 4 w 78"/>
                <a:gd name="T21" fmla="*/ 89 h 89"/>
                <a:gd name="T22" fmla="*/ 19 w 78"/>
                <a:gd name="T23" fmla="*/ 86 h 89"/>
                <a:gd name="T24" fmla="*/ 33 w 78"/>
                <a:gd name="T25" fmla="*/ 79 h 89"/>
                <a:gd name="T26" fmla="*/ 45 w 78"/>
                <a:gd name="T27" fmla="*/ 69 h 89"/>
                <a:gd name="T28" fmla="*/ 55 w 78"/>
                <a:gd name="T29" fmla="*/ 58 h 89"/>
                <a:gd name="T30" fmla="*/ 66 w 78"/>
                <a:gd name="T31" fmla="*/ 45 h 89"/>
                <a:gd name="T32" fmla="*/ 71 w 78"/>
                <a:gd name="T33" fmla="*/ 29 h 89"/>
                <a:gd name="T34" fmla="*/ 74 w 78"/>
                <a:gd name="T35" fmla="*/ 15 h 89"/>
                <a:gd name="T36" fmla="*/ 78 w 78"/>
                <a:gd name="T37" fmla="*/ 0 h 89"/>
                <a:gd name="T38" fmla="*/ 78 w 78"/>
                <a:gd name="T39" fmla="*/ 0 h 89"/>
                <a:gd name="T40" fmla="*/ 57 w 78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89"/>
                <a:gd name="T65" fmla="*/ 78 w 78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89">
                  <a:moveTo>
                    <a:pt x="57" y="0"/>
                  </a:moveTo>
                  <a:lnTo>
                    <a:pt x="57" y="0"/>
                  </a:lnTo>
                  <a:lnTo>
                    <a:pt x="57" y="12"/>
                  </a:lnTo>
                  <a:lnTo>
                    <a:pt x="54" y="26"/>
                  </a:lnTo>
                  <a:lnTo>
                    <a:pt x="49" y="38"/>
                  </a:lnTo>
                  <a:lnTo>
                    <a:pt x="42" y="48"/>
                  </a:lnTo>
                  <a:lnTo>
                    <a:pt x="35" y="55"/>
                  </a:lnTo>
                  <a:lnTo>
                    <a:pt x="23" y="62"/>
                  </a:lnTo>
                  <a:lnTo>
                    <a:pt x="12" y="69"/>
                  </a:lnTo>
                  <a:lnTo>
                    <a:pt x="0" y="72"/>
                  </a:lnTo>
                  <a:lnTo>
                    <a:pt x="4" y="89"/>
                  </a:lnTo>
                  <a:lnTo>
                    <a:pt x="19" y="86"/>
                  </a:lnTo>
                  <a:lnTo>
                    <a:pt x="33" y="79"/>
                  </a:lnTo>
                  <a:lnTo>
                    <a:pt x="45" y="69"/>
                  </a:lnTo>
                  <a:lnTo>
                    <a:pt x="55" y="58"/>
                  </a:lnTo>
                  <a:lnTo>
                    <a:pt x="66" y="45"/>
                  </a:lnTo>
                  <a:lnTo>
                    <a:pt x="71" y="29"/>
                  </a:lnTo>
                  <a:lnTo>
                    <a:pt x="74" y="15"/>
                  </a:lnTo>
                  <a:lnTo>
                    <a:pt x="78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8" name="Freeform 156"/>
            <p:cNvSpPr>
              <a:spLocks/>
            </p:cNvSpPr>
            <p:nvPr/>
          </p:nvSpPr>
          <p:spPr bwMode="auto">
            <a:xfrm>
              <a:off x="6276" y="3390"/>
              <a:ext cx="37" cy="46"/>
            </a:xfrm>
            <a:custGeom>
              <a:avLst/>
              <a:gdLst>
                <a:gd name="T0" fmla="*/ 7 w 76"/>
                <a:gd name="T1" fmla="*/ 0 h 93"/>
                <a:gd name="T2" fmla="*/ 5 w 76"/>
                <a:gd name="T3" fmla="*/ 19 h 93"/>
                <a:gd name="T4" fmla="*/ 16 w 76"/>
                <a:gd name="T5" fmla="*/ 24 h 93"/>
                <a:gd name="T6" fmla="*/ 26 w 76"/>
                <a:gd name="T7" fmla="*/ 29 h 93"/>
                <a:gd name="T8" fmla="*/ 35 w 76"/>
                <a:gd name="T9" fmla="*/ 36 h 93"/>
                <a:gd name="T10" fmla="*/ 43 w 76"/>
                <a:gd name="T11" fmla="*/ 45 h 93"/>
                <a:gd name="T12" fmla="*/ 48 w 76"/>
                <a:gd name="T13" fmla="*/ 55 h 93"/>
                <a:gd name="T14" fmla="*/ 53 w 76"/>
                <a:gd name="T15" fmla="*/ 65 h 93"/>
                <a:gd name="T16" fmla="*/ 55 w 76"/>
                <a:gd name="T17" fmla="*/ 79 h 93"/>
                <a:gd name="T18" fmla="*/ 55 w 76"/>
                <a:gd name="T19" fmla="*/ 93 h 93"/>
                <a:gd name="T20" fmla="*/ 76 w 76"/>
                <a:gd name="T21" fmla="*/ 93 h 93"/>
                <a:gd name="T22" fmla="*/ 72 w 76"/>
                <a:gd name="T23" fmla="*/ 79 h 93"/>
                <a:gd name="T24" fmla="*/ 71 w 76"/>
                <a:gd name="T25" fmla="*/ 62 h 93"/>
                <a:gd name="T26" fmla="*/ 65 w 76"/>
                <a:gd name="T27" fmla="*/ 48 h 93"/>
                <a:gd name="T28" fmla="*/ 57 w 76"/>
                <a:gd name="T29" fmla="*/ 34 h 93"/>
                <a:gd name="T30" fmla="*/ 48 w 76"/>
                <a:gd name="T31" fmla="*/ 22 h 93"/>
                <a:gd name="T32" fmla="*/ 36 w 76"/>
                <a:gd name="T33" fmla="*/ 12 h 93"/>
                <a:gd name="T34" fmla="*/ 22 w 76"/>
                <a:gd name="T35" fmla="*/ 7 h 93"/>
                <a:gd name="T36" fmla="*/ 9 w 76"/>
                <a:gd name="T37" fmla="*/ 2 h 93"/>
                <a:gd name="T38" fmla="*/ 7 w 76"/>
                <a:gd name="T39" fmla="*/ 21 h 93"/>
                <a:gd name="T40" fmla="*/ 9 w 76"/>
                <a:gd name="T41" fmla="*/ 2 h 93"/>
                <a:gd name="T42" fmla="*/ 2 w 76"/>
                <a:gd name="T43" fmla="*/ 4 h 93"/>
                <a:gd name="T44" fmla="*/ 0 w 76"/>
                <a:gd name="T45" fmla="*/ 9 h 93"/>
                <a:gd name="T46" fmla="*/ 0 w 76"/>
                <a:gd name="T47" fmla="*/ 16 h 93"/>
                <a:gd name="T48" fmla="*/ 5 w 76"/>
                <a:gd name="T49" fmla="*/ 19 h 93"/>
                <a:gd name="T50" fmla="*/ 7 w 76"/>
                <a:gd name="T51" fmla="*/ 0 h 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6"/>
                <a:gd name="T79" fmla="*/ 0 h 93"/>
                <a:gd name="T80" fmla="*/ 76 w 76"/>
                <a:gd name="T81" fmla="*/ 93 h 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6" h="93">
                  <a:moveTo>
                    <a:pt x="7" y="0"/>
                  </a:moveTo>
                  <a:lnTo>
                    <a:pt x="5" y="19"/>
                  </a:lnTo>
                  <a:lnTo>
                    <a:pt x="16" y="24"/>
                  </a:lnTo>
                  <a:lnTo>
                    <a:pt x="26" y="29"/>
                  </a:lnTo>
                  <a:lnTo>
                    <a:pt x="35" y="36"/>
                  </a:lnTo>
                  <a:lnTo>
                    <a:pt x="43" y="45"/>
                  </a:lnTo>
                  <a:lnTo>
                    <a:pt x="48" y="55"/>
                  </a:lnTo>
                  <a:lnTo>
                    <a:pt x="53" y="65"/>
                  </a:lnTo>
                  <a:lnTo>
                    <a:pt x="55" y="79"/>
                  </a:lnTo>
                  <a:lnTo>
                    <a:pt x="55" y="93"/>
                  </a:lnTo>
                  <a:lnTo>
                    <a:pt x="76" y="93"/>
                  </a:lnTo>
                  <a:lnTo>
                    <a:pt x="72" y="79"/>
                  </a:lnTo>
                  <a:lnTo>
                    <a:pt x="71" y="62"/>
                  </a:lnTo>
                  <a:lnTo>
                    <a:pt x="65" y="48"/>
                  </a:lnTo>
                  <a:lnTo>
                    <a:pt x="57" y="34"/>
                  </a:lnTo>
                  <a:lnTo>
                    <a:pt x="48" y="22"/>
                  </a:lnTo>
                  <a:lnTo>
                    <a:pt x="36" y="12"/>
                  </a:lnTo>
                  <a:lnTo>
                    <a:pt x="22" y="7"/>
                  </a:lnTo>
                  <a:lnTo>
                    <a:pt x="9" y="2"/>
                  </a:lnTo>
                  <a:lnTo>
                    <a:pt x="7" y="21"/>
                  </a:lnTo>
                  <a:lnTo>
                    <a:pt x="9" y="2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6"/>
                  </a:lnTo>
                  <a:lnTo>
                    <a:pt x="5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9" name="Freeform 157"/>
            <p:cNvSpPr>
              <a:spLocks/>
            </p:cNvSpPr>
            <p:nvPr/>
          </p:nvSpPr>
          <p:spPr bwMode="auto">
            <a:xfrm>
              <a:off x="6278" y="3390"/>
              <a:ext cx="1" cy="10"/>
            </a:xfrm>
            <a:custGeom>
              <a:avLst/>
              <a:gdLst>
                <a:gd name="T0" fmla="*/ 2 w 2"/>
                <a:gd name="T1" fmla="*/ 2 h 21"/>
                <a:gd name="T2" fmla="*/ 2 w 2"/>
                <a:gd name="T3" fmla="*/ 0 h 21"/>
                <a:gd name="T4" fmla="*/ 0 w 2"/>
                <a:gd name="T5" fmla="*/ 21 h 21"/>
                <a:gd name="T6" fmla="*/ 2 w 2"/>
                <a:gd name="T7" fmla="*/ 21 h 21"/>
                <a:gd name="T8" fmla="*/ 2 w 2"/>
                <a:gd name="T9" fmla="*/ 0 h 21"/>
                <a:gd name="T10" fmla="*/ 2 w 2"/>
                <a:gd name="T11" fmla="*/ 0 h 21"/>
                <a:gd name="T12" fmla="*/ 2 w 2"/>
                <a:gd name="T13" fmla="*/ 21 h 21"/>
                <a:gd name="T14" fmla="*/ 2 w 2"/>
                <a:gd name="T15" fmla="*/ 21 h 21"/>
                <a:gd name="T16" fmla="*/ 2 w 2"/>
                <a:gd name="T17" fmla="*/ 0 h 21"/>
                <a:gd name="T18" fmla="*/ 0 w 2"/>
                <a:gd name="T19" fmla="*/ 0 h 21"/>
                <a:gd name="T20" fmla="*/ 2 w 2"/>
                <a:gd name="T21" fmla="*/ 21 h 21"/>
                <a:gd name="T22" fmla="*/ 2 w 2"/>
                <a:gd name="T23" fmla="*/ 19 h 21"/>
                <a:gd name="T24" fmla="*/ 2 w 2"/>
                <a:gd name="T25" fmla="*/ 2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"/>
                <a:gd name="T40" fmla="*/ 0 h 21"/>
                <a:gd name="T41" fmla="*/ 2 w 2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" h="21">
                  <a:moveTo>
                    <a:pt x="2" y="2"/>
                  </a:moveTo>
                  <a:lnTo>
                    <a:pt x="2" y="0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0"/>
                  </a:lnTo>
                  <a:lnTo>
                    <a:pt x="2" y="2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0" name="Freeform 158"/>
            <p:cNvSpPr>
              <a:spLocks/>
            </p:cNvSpPr>
            <p:nvPr/>
          </p:nvSpPr>
          <p:spPr bwMode="auto">
            <a:xfrm>
              <a:off x="6279" y="3390"/>
              <a:ext cx="51" cy="46"/>
            </a:xfrm>
            <a:custGeom>
              <a:avLst/>
              <a:gdLst>
                <a:gd name="T0" fmla="*/ 101 w 101"/>
                <a:gd name="T1" fmla="*/ 91 h 91"/>
                <a:gd name="T2" fmla="*/ 101 w 101"/>
                <a:gd name="T3" fmla="*/ 91 h 91"/>
                <a:gd name="T4" fmla="*/ 98 w 101"/>
                <a:gd name="T5" fmla="*/ 72 h 91"/>
                <a:gd name="T6" fmla="*/ 93 w 101"/>
                <a:gd name="T7" fmla="*/ 55 h 91"/>
                <a:gd name="T8" fmla="*/ 83 w 101"/>
                <a:gd name="T9" fmla="*/ 38 h 91"/>
                <a:gd name="T10" fmla="*/ 72 w 101"/>
                <a:gd name="T11" fmla="*/ 24 h 91"/>
                <a:gd name="T12" fmla="*/ 57 w 101"/>
                <a:gd name="T13" fmla="*/ 12 h 91"/>
                <a:gd name="T14" fmla="*/ 40 w 101"/>
                <a:gd name="T15" fmla="*/ 5 h 91"/>
                <a:gd name="T16" fmla="*/ 19 w 101"/>
                <a:gd name="T17" fmla="*/ 0 h 91"/>
                <a:gd name="T18" fmla="*/ 0 w 101"/>
                <a:gd name="T19" fmla="*/ 0 h 91"/>
                <a:gd name="T20" fmla="*/ 0 w 101"/>
                <a:gd name="T21" fmla="*/ 17 h 91"/>
                <a:gd name="T22" fmla="*/ 19 w 101"/>
                <a:gd name="T23" fmla="*/ 17 h 91"/>
                <a:gd name="T24" fmla="*/ 33 w 101"/>
                <a:gd name="T25" fmla="*/ 22 h 91"/>
                <a:gd name="T26" fmla="*/ 46 w 101"/>
                <a:gd name="T27" fmla="*/ 29 h 91"/>
                <a:gd name="T28" fmla="*/ 58 w 101"/>
                <a:gd name="T29" fmla="*/ 38 h 91"/>
                <a:gd name="T30" fmla="*/ 69 w 101"/>
                <a:gd name="T31" fmla="*/ 48 h 91"/>
                <a:gd name="T32" fmla="*/ 76 w 101"/>
                <a:gd name="T33" fmla="*/ 62 h 91"/>
                <a:gd name="T34" fmla="*/ 81 w 101"/>
                <a:gd name="T35" fmla="*/ 75 h 91"/>
                <a:gd name="T36" fmla="*/ 81 w 101"/>
                <a:gd name="T37" fmla="*/ 91 h 91"/>
                <a:gd name="T38" fmla="*/ 81 w 101"/>
                <a:gd name="T39" fmla="*/ 91 h 91"/>
                <a:gd name="T40" fmla="*/ 101 w 101"/>
                <a:gd name="T41" fmla="*/ 91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91"/>
                <a:gd name="T65" fmla="*/ 101 w 101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91">
                  <a:moveTo>
                    <a:pt x="101" y="91"/>
                  </a:moveTo>
                  <a:lnTo>
                    <a:pt x="101" y="91"/>
                  </a:lnTo>
                  <a:lnTo>
                    <a:pt x="98" y="72"/>
                  </a:lnTo>
                  <a:lnTo>
                    <a:pt x="93" y="55"/>
                  </a:lnTo>
                  <a:lnTo>
                    <a:pt x="83" y="38"/>
                  </a:lnTo>
                  <a:lnTo>
                    <a:pt x="72" y="24"/>
                  </a:lnTo>
                  <a:lnTo>
                    <a:pt x="57" y="12"/>
                  </a:lnTo>
                  <a:lnTo>
                    <a:pt x="40" y="5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9" y="17"/>
                  </a:lnTo>
                  <a:lnTo>
                    <a:pt x="33" y="22"/>
                  </a:lnTo>
                  <a:lnTo>
                    <a:pt x="46" y="29"/>
                  </a:lnTo>
                  <a:lnTo>
                    <a:pt x="58" y="38"/>
                  </a:lnTo>
                  <a:lnTo>
                    <a:pt x="69" y="48"/>
                  </a:lnTo>
                  <a:lnTo>
                    <a:pt x="76" y="62"/>
                  </a:lnTo>
                  <a:lnTo>
                    <a:pt x="81" y="75"/>
                  </a:lnTo>
                  <a:lnTo>
                    <a:pt x="81" y="91"/>
                  </a:lnTo>
                  <a:lnTo>
                    <a:pt x="101" y="9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1" name="Freeform 159"/>
            <p:cNvSpPr>
              <a:spLocks/>
            </p:cNvSpPr>
            <p:nvPr/>
          </p:nvSpPr>
          <p:spPr bwMode="auto">
            <a:xfrm>
              <a:off x="6283" y="3436"/>
              <a:ext cx="47" cy="46"/>
            </a:xfrm>
            <a:custGeom>
              <a:avLst/>
              <a:gdLst>
                <a:gd name="T0" fmla="*/ 0 w 92"/>
                <a:gd name="T1" fmla="*/ 93 h 93"/>
                <a:gd name="T2" fmla="*/ 0 w 92"/>
                <a:gd name="T3" fmla="*/ 93 h 93"/>
                <a:gd name="T4" fmla="*/ 19 w 92"/>
                <a:gd name="T5" fmla="*/ 89 h 93"/>
                <a:gd name="T6" fmla="*/ 36 w 92"/>
                <a:gd name="T7" fmla="*/ 84 h 93"/>
                <a:gd name="T8" fmla="*/ 51 w 92"/>
                <a:gd name="T9" fmla="*/ 75 h 93"/>
                <a:gd name="T10" fmla="*/ 65 w 92"/>
                <a:gd name="T11" fmla="*/ 65 h 93"/>
                <a:gd name="T12" fmla="*/ 77 w 92"/>
                <a:gd name="T13" fmla="*/ 51 h 93"/>
                <a:gd name="T14" fmla="*/ 84 w 92"/>
                <a:gd name="T15" fmla="*/ 34 h 93"/>
                <a:gd name="T16" fmla="*/ 89 w 92"/>
                <a:gd name="T17" fmla="*/ 19 h 93"/>
                <a:gd name="T18" fmla="*/ 92 w 92"/>
                <a:gd name="T19" fmla="*/ 0 h 93"/>
                <a:gd name="T20" fmla="*/ 72 w 92"/>
                <a:gd name="T21" fmla="*/ 0 h 93"/>
                <a:gd name="T22" fmla="*/ 72 w 92"/>
                <a:gd name="T23" fmla="*/ 15 h 93"/>
                <a:gd name="T24" fmla="*/ 67 w 92"/>
                <a:gd name="T25" fmla="*/ 27 h 93"/>
                <a:gd name="T26" fmla="*/ 60 w 92"/>
                <a:gd name="T27" fmla="*/ 41 h 93"/>
                <a:gd name="T28" fmla="*/ 51 w 92"/>
                <a:gd name="T29" fmla="*/ 51 h 93"/>
                <a:gd name="T30" fmla="*/ 41 w 92"/>
                <a:gd name="T31" fmla="*/ 62 h 93"/>
                <a:gd name="T32" fmla="*/ 29 w 92"/>
                <a:gd name="T33" fmla="*/ 67 h 93"/>
                <a:gd name="T34" fmla="*/ 15 w 92"/>
                <a:gd name="T35" fmla="*/ 72 h 93"/>
                <a:gd name="T36" fmla="*/ 0 w 92"/>
                <a:gd name="T37" fmla="*/ 72 h 93"/>
                <a:gd name="T38" fmla="*/ 0 w 92"/>
                <a:gd name="T39" fmla="*/ 72 h 93"/>
                <a:gd name="T40" fmla="*/ 0 w 92"/>
                <a:gd name="T41" fmla="*/ 93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93"/>
                <a:gd name="T65" fmla="*/ 92 w 92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93">
                  <a:moveTo>
                    <a:pt x="0" y="93"/>
                  </a:moveTo>
                  <a:lnTo>
                    <a:pt x="0" y="93"/>
                  </a:lnTo>
                  <a:lnTo>
                    <a:pt x="19" y="89"/>
                  </a:lnTo>
                  <a:lnTo>
                    <a:pt x="36" y="84"/>
                  </a:lnTo>
                  <a:lnTo>
                    <a:pt x="51" y="75"/>
                  </a:lnTo>
                  <a:lnTo>
                    <a:pt x="65" y="65"/>
                  </a:lnTo>
                  <a:lnTo>
                    <a:pt x="77" y="51"/>
                  </a:lnTo>
                  <a:lnTo>
                    <a:pt x="84" y="34"/>
                  </a:lnTo>
                  <a:lnTo>
                    <a:pt x="89" y="19"/>
                  </a:lnTo>
                  <a:lnTo>
                    <a:pt x="92" y="0"/>
                  </a:lnTo>
                  <a:lnTo>
                    <a:pt x="72" y="0"/>
                  </a:lnTo>
                  <a:lnTo>
                    <a:pt x="72" y="15"/>
                  </a:lnTo>
                  <a:lnTo>
                    <a:pt x="67" y="27"/>
                  </a:lnTo>
                  <a:lnTo>
                    <a:pt x="60" y="41"/>
                  </a:lnTo>
                  <a:lnTo>
                    <a:pt x="51" y="51"/>
                  </a:lnTo>
                  <a:lnTo>
                    <a:pt x="41" y="62"/>
                  </a:lnTo>
                  <a:lnTo>
                    <a:pt x="29" y="67"/>
                  </a:lnTo>
                  <a:lnTo>
                    <a:pt x="15" y="72"/>
                  </a:lnTo>
                  <a:lnTo>
                    <a:pt x="0" y="7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2" name="Freeform 160"/>
            <p:cNvSpPr>
              <a:spLocks/>
            </p:cNvSpPr>
            <p:nvPr/>
          </p:nvSpPr>
          <p:spPr bwMode="auto">
            <a:xfrm>
              <a:off x="6271" y="3472"/>
              <a:ext cx="12" cy="10"/>
            </a:xfrm>
            <a:custGeom>
              <a:avLst/>
              <a:gdLst>
                <a:gd name="T0" fmla="*/ 6 w 24"/>
                <a:gd name="T1" fmla="*/ 0 h 21"/>
                <a:gd name="T2" fmla="*/ 5 w 24"/>
                <a:gd name="T3" fmla="*/ 17 h 21"/>
                <a:gd name="T4" fmla="*/ 10 w 24"/>
                <a:gd name="T5" fmla="*/ 19 h 21"/>
                <a:gd name="T6" fmla="*/ 15 w 24"/>
                <a:gd name="T7" fmla="*/ 21 h 21"/>
                <a:gd name="T8" fmla="*/ 20 w 24"/>
                <a:gd name="T9" fmla="*/ 21 h 21"/>
                <a:gd name="T10" fmla="*/ 24 w 24"/>
                <a:gd name="T11" fmla="*/ 21 h 21"/>
                <a:gd name="T12" fmla="*/ 24 w 24"/>
                <a:gd name="T13" fmla="*/ 0 h 21"/>
                <a:gd name="T14" fmla="*/ 20 w 24"/>
                <a:gd name="T15" fmla="*/ 0 h 21"/>
                <a:gd name="T16" fmla="*/ 15 w 24"/>
                <a:gd name="T17" fmla="*/ 0 h 21"/>
                <a:gd name="T18" fmla="*/ 13 w 24"/>
                <a:gd name="T19" fmla="*/ 2 h 21"/>
                <a:gd name="T20" fmla="*/ 12 w 24"/>
                <a:gd name="T21" fmla="*/ 0 h 21"/>
                <a:gd name="T22" fmla="*/ 10 w 24"/>
                <a:gd name="T23" fmla="*/ 17 h 21"/>
                <a:gd name="T24" fmla="*/ 12 w 24"/>
                <a:gd name="T25" fmla="*/ 0 h 21"/>
                <a:gd name="T26" fmla="*/ 5 w 24"/>
                <a:gd name="T27" fmla="*/ 0 h 21"/>
                <a:gd name="T28" fmla="*/ 1 w 24"/>
                <a:gd name="T29" fmla="*/ 5 h 21"/>
                <a:gd name="T30" fmla="*/ 0 w 24"/>
                <a:gd name="T31" fmla="*/ 12 h 21"/>
                <a:gd name="T32" fmla="*/ 5 w 24"/>
                <a:gd name="T33" fmla="*/ 17 h 21"/>
                <a:gd name="T34" fmla="*/ 6 w 24"/>
                <a:gd name="T35" fmla="*/ 0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1"/>
                <a:gd name="T56" fmla="*/ 24 w 24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1">
                  <a:moveTo>
                    <a:pt x="6" y="0"/>
                  </a:moveTo>
                  <a:lnTo>
                    <a:pt x="5" y="17"/>
                  </a:lnTo>
                  <a:lnTo>
                    <a:pt x="10" y="19"/>
                  </a:lnTo>
                  <a:lnTo>
                    <a:pt x="15" y="21"/>
                  </a:lnTo>
                  <a:lnTo>
                    <a:pt x="20" y="21"/>
                  </a:lnTo>
                  <a:lnTo>
                    <a:pt x="24" y="2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10" y="17"/>
                  </a:lnTo>
                  <a:lnTo>
                    <a:pt x="12" y="0"/>
                  </a:lnTo>
                  <a:lnTo>
                    <a:pt x="5" y="0"/>
                  </a:lnTo>
                  <a:lnTo>
                    <a:pt x="1" y="5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3" name="Freeform 161"/>
            <p:cNvSpPr>
              <a:spLocks/>
            </p:cNvSpPr>
            <p:nvPr/>
          </p:nvSpPr>
          <p:spPr bwMode="auto">
            <a:xfrm>
              <a:off x="6255" y="3529"/>
              <a:ext cx="107" cy="106"/>
            </a:xfrm>
            <a:custGeom>
              <a:avLst/>
              <a:gdLst>
                <a:gd name="T0" fmla="*/ 91 w 215"/>
                <a:gd name="T1" fmla="*/ 212 h 213"/>
                <a:gd name="T2" fmla="*/ 94 w 215"/>
                <a:gd name="T3" fmla="*/ 213 h 213"/>
                <a:gd name="T4" fmla="*/ 100 w 215"/>
                <a:gd name="T5" fmla="*/ 213 h 213"/>
                <a:gd name="T6" fmla="*/ 103 w 215"/>
                <a:gd name="T7" fmla="*/ 213 h 213"/>
                <a:gd name="T8" fmla="*/ 106 w 215"/>
                <a:gd name="T9" fmla="*/ 213 h 213"/>
                <a:gd name="T10" fmla="*/ 129 w 215"/>
                <a:gd name="T11" fmla="*/ 212 h 213"/>
                <a:gd name="T12" fmla="*/ 149 w 215"/>
                <a:gd name="T13" fmla="*/ 205 h 213"/>
                <a:gd name="T14" fmla="*/ 167 w 215"/>
                <a:gd name="T15" fmla="*/ 194 h 213"/>
                <a:gd name="T16" fmla="*/ 184 w 215"/>
                <a:gd name="T17" fmla="*/ 182 h 213"/>
                <a:gd name="T18" fmla="*/ 196 w 215"/>
                <a:gd name="T19" fmla="*/ 167 h 213"/>
                <a:gd name="T20" fmla="*/ 206 w 215"/>
                <a:gd name="T21" fmla="*/ 148 h 213"/>
                <a:gd name="T22" fmla="*/ 213 w 215"/>
                <a:gd name="T23" fmla="*/ 127 h 213"/>
                <a:gd name="T24" fmla="*/ 215 w 215"/>
                <a:gd name="T25" fmla="*/ 107 h 213"/>
                <a:gd name="T26" fmla="*/ 213 w 215"/>
                <a:gd name="T27" fmla="*/ 86 h 213"/>
                <a:gd name="T28" fmla="*/ 206 w 215"/>
                <a:gd name="T29" fmla="*/ 66 h 213"/>
                <a:gd name="T30" fmla="*/ 196 w 215"/>
                <a:gd name="T31" fmla="*/ 47 h 213"/>
                <a:gd name="T32" fmla="*/ 184 w 215"/>
                <a:gd name="T33" fmla="*/ 31 h 213"/>
                <a:gd name="T34" fmla="*/ 167 w 215"/>
                <a:gd name="T35" fmla="*/ 19 h 213"/>
                <a:gd name="T36" fmla="*/ 149 w 215"/>
                <a:gd name="T37" fmla="*/ 9 h 213"/>
                <a:gd name="T38" fmla="*/ 129 w 215"/>
                <a:gd name="T39" fmla="*/ 2 h 213"/>
                <a:gd name="T40" fmla="*/ 106 w 215"/>
                <a:gd name="T41" fmla="*/ 0 h 213"/>
                <a:gd name="T42" fmla="*/ 101 w 215"/>
                <a:gd name="T43" fmla="*/ 0 h 213"/>
                <a:gd name="T44" fmla="*/ 96 w 215"/>
                <a:gd name="T45" fmla="*/ 0 h 213"/>
                <a:gd name="T46" fmla="*/ 91 w 215"/>
                <a:gd name="T47" fmla="*/ 0 h 213"/>
                <a:gd name="T48" fmla="*/ 86 w 215"/>
                <a:gd name="T49" fmla="*/ 2 h 213"/>
                <a:gd name="T50" fmla="*/ 69 w 215"/>
                <a:gd name="T51" fmla="*/ 7 h 213"/>
                <a:gd name="T52" fmla="*/ 51 w 215"/>
                <a:gd name="T53" fmla="*/ 16 h 213"/>
                <a:gd name="T54" fmla="*/ 36 w 215"/>
                <a:gd name="T55" fmla="*/ 26 h 213"/>
                <a:gd name="T56" fmla="*/ 24 w 215"/>
                <a:gd name="T57" fmla="*/ 38 h 213"/>
                <a:gd name="T58" fmla="*/ 14 w 215"/>
                <a:gd name="T59" fmla="*/ 54 h 213"/>
                <a:gd name="T60" fmla="*/ 7 w 215"/>
                <a:gd name="T61" fmla="*/ 71 h 213"/>
                <a:gd name="T62" fmla="*/ 2 w 215"/>
                <a:gd name="T63" fmla="*/ 88 h 213"/>
                <a:gd name="T64" fmla="*/ 0 w 215"/>
                <a:gd name="T65" fmla="*/ 107 h 213"/>
                <a:gd name="T66" fmla="*/ 2 w 215"/>
                <a:gd name="T67" fmla="*/ 126 h 213"/>
                <a:gd name="T68" fmla="*/ 7 w 215"/>
                <a:gd name="T69" fmla="*/ 145 h 213"/>
                <a:gd name="T70" fmla="*/ 15 w 215"/>
                <a:gd name="T71" fmla="*/ 162 h 213"/>
                <a:gd name="T72" fmla="*/ 26 w 215"/>
                <a:gd name="T73" fmla="*/ 177 h 213"/>
                <a:gd name="T74" fmla="*/ 39 w 215"/>
                <a:gd name="T75" fmla="*/ 189 h 213"/>
                <a:gd name="T76" fmla="*/ 55 w 215"/>
                <a:gd name="T77" fmla="*/ 200 h 213"/>
                <a:gd name="T78" fmla="*/ 72 w 215"/>
                <a:gd name="T79" fmla="*/ 208 h 213"/>
                <a:gd name="T80" fmla="*/ 91 w 215"/>
                <a:gd name="T81" fmla="*/ 212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5"/>
                <a:gd name="T124" fmla="*/ 0 h 213"/>
                <a:gd name="T125" fmla="*/ 215 w 215"/>
                <a:gd name="T126" fmla="*/ 213 h 2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5" h="213">
                  <a:moveTo>
                    <a:pt x="91" y="212"/>
                  </a:moveTo>
                  <a:lnTo>
                    <a:pt x="94" y="213"/>
                  </a:lnTo>
                  <a:lnTo>
                    <a:pt x="100" y="213"/>
                  </a:lnTo>
                  <a:lnTo>
                    <a:pt x="103" y="213"/>
                  </a:lnTo>
                  <a:lnTo>
                    <a:pt x="106" y="213"/>
                  </a:lnTo>
                  <a:lnTo>
                    <a:pt x="129" y="212"/>
                  </a:lnTo>
                  <a:lnTo>
                    <a:pt x="149" y="205"/>
                  </a:lnTo>
                  <a:lnTo>
                    <a:pt x="167" y="194"/>
                  </a:lnTo>
                  <a:lnTo>
                    <a:pt x="184" y="182"/>
                  </a:lnTo>
                  <a:lnTo>
                    <a:pt x="196" y="167"/>
                  </a:lnTo>
                  <a:lnTo>
                    <a:pt x="206" y="148"/>
                  </a:lnTo>
                  <a:lnTo>
                    <a:pt x="213" y="127"/>
                  </a:lnTo>
                  <a:lnTo>
                    <a:pt x="215" y="107"/>
                  </a:lnTo>
                  <a:lnTo>
                    <a:pt x="213" y="86"/>
                  </a:lnTo>
                  <a:lnTo>
                    <a:pt x="206" y="66"/>
                  </a:lnTo>
                  <a:lnTo>
                    <a:pt x="196" y="47"/>
                  </a:lnTo>
                  <a:lnTo>
                    <a:pt x="184" y="31"/>
                  </a:lnTo>
                  <a:lnTo>
                    <a:pt x="167" y="19"/>
                  </a:lnTo>
                  <a:lnTo>
                    <a:pt x="149" y="9"/>
                  </a:lnTo>
                  <a:lnTo>
                    <a:pt x="129" y="2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1" y="0"/>
                  </a:lnTo>
                  <a:lnTo>
                    <a:pt x="86" y="2"/>
                  </a:lnTo>
                  <a:lnTo>
                    <a:pt x="69" y="7"/>
                  </a:lnTo>
                  <a:lnTo>
                    <a:pt x="51" y="16"/>
                  </a:lnTo>
                  <a:lnTo>
                    <a:pt x="36" y="26"/>
                  </a:lnTo>
                  <a:lnTo>
                    <a:pt x="24" y="38"/>
                  </a:lnTo>
                  <a:lnTo>
                    <a:pt x="14" y="54"/>
                  </a:lnTo>
                  <a:lnTo>
                    <a:pt x="7" y="71"/>
                  </a:lnTo>
                  <a:lnTo>
                    <a:pt x="2" y="88"/>
                  </a:lnTo>
                  <a:lnTo>
                    <a:pt x="0" y="107"/>
                  </a:lnTo>
                  <a:lnTo>
                    <a:pt x="2" y="126"/>
                  </a:lnTo>
                  <a:lnTo>
                    <a:pt x="7" y="145"/>
                  </a:lnTo>
                  <a:lnTo>
                    <a:pt x="15" y="162"/>
                  </a:lnTo>
                  <a:lnTo>
                    <a:pt x="26" y="177"/>
                  </a:lnTo>
                  <a:lnTo>
                    <a:pt x="39" y="189"/>
                  </a:lnTo>
                  <a:lnTo>
                    <a:pt x="55" y="200"/>
                  </a:lnTo>
                  <a:lnTo>
                    <a:pt x="72" y="208"/>
                  </a:lnTo>
                  <a:lnTo>
                    <a:pt x="91" y="2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4" name="Freeform 163"/>
            <p:cNvSpPr>
              <a:spLocks/>
            </p:cNvSpPr>
            <p:nvPr/>
          </p:nvSpPr>
          <p:spPr bwMode="auto">
            <a:xfrm>
              <a:off x="6308" y="3582"/>
              <a:ext cx="60" cy="58"/>
            </a:xfrm>
            <a:custGeom>
              <a:avLst/>
              <a:gdLst>
                <a:gd name="T0" fmla="*/ 98 w 119"/>
                <a:gd name="T1" fmla="*/ 0 h 117"/>
                <a:gd name="T2" fmla="*/ 98 w 119"/>
                <a:gd name="T3" fmla="*/ 0 h 117"/>
                <a:gd name="T4" fmla="*/ 98 w 119"/>
                <a:gd name="T5" fmla="*/ 19 h 117"/>
                <a:gd name="T6" fmla="*/ 92 w 119"/>
                <a:gd name="T7" fmla="*/ 38 h 117"/>
                <a:gd name="T8" fmla="*/ 81 w 119"/>
                <a:gd name="T9" fmla="*/ 55 h 117"/>
                <a:gd name="T10" fmla="*/ 71 w 119"/>
                <a:gd name="T11" fmla="*/ 69 h 117"/>
                <a:gd name="T12" fmla="*/ 55 w 119"/>
                <a:gd name="T13" fmla="*/ 79 h 117"/>
                <a:gd name="T14" fmla="*/ 40 w 119"/>
                <a:gd name="T15" fmla="*/ 89 h 117"/>
                <a:gd name="T16" fmla="*/ 21 w 119"/>
                <a:gd name="T17" fmla="*/ 96 h 117"/>
                <a:gd name="T18" fmla="*/ 0 w 119"/>
                <a:gd name="T19" fmla="*/ 96 h 117"/>
                <a:gd name="T20" fmla="*/ 0 w 119"/>
                <a:gd name="T21" fmla="*/ 117 h 117"/>
                <a:gd name="T22" fmla="*/ 25 w 119"/>
                <a:gd name="T23" fmla="*/ 113 h 117"/>
                <a:gd name="T24" fmla="*/ 47 w 119"/>
                <a:gd name="T25" fmla="*/ 106 h 117"/>
                <a:gd name="T26" fmla="*/ 66 w 119"/>
                <a:gd name="T27" fmla="*/ 96 h 117"/>
                <a:gd name="T28" fmla="*/ 85 w 119"/>
                <a:gd name="T29" fmla="*/ 82 h 117"/>
                <a:gd name="T30" fmla="*/ 98 w 119"/>
                <a:gd name="T31" fmla="*/ 65 h 117"/>
                <a:gd name="T32" fmla="*/ 109 w 119"/>
                <a:gd name="T33" fmla="*/ 45 h 117"/>
                <a:gd name="T34" fmla="*/ 116 w 119"/>
                <a:gd name="T35" fmla="*/ 22 h 117"/>
                <a:gd name="T36" fmla="*/ 119 w 119"/>
                <a:gd name="T37" fmla="*/ 0 h 117"/>
                <a:gd name="T38" fmla="*/ 119 w 119"/>
                <a:gd name="T39" fmla="*/ 0 h 117"/>
                <a:gd name="T40" fmla="*/ 98 w 119"/>
                <a:gd name="T41" fmla="*/ 0 h 1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9"/>
                <a:gd name="T64" fmla="*/ 0 h 117"/>
                <a:gd name="T65" fmla="*/ 119 w 119"/>
                <a:gd name="T66" fmla="*/ 117 h 1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9" h="117">
                  <a:moveTo>
                    <a:pt x="98" y="0"/>
                  </a:moveTo>
                  <a:lnTo>
                    <a:pt x="98" y="0"/>
                  </a:lnTo>
                  <a:lnTo>
                    <a:pt x="98" y="19"/>
                  </a:lnTo>
                  <a:lnTo>
                    <a:pt x="92" y="38"/>
                  </a:lnTo>
                  <a:lnTo>
                    <a:pt x="81" y="55"/>
                  </a:lnTo>
                  <a:lnTo>
                    <a:pt x="71" y="69"/>
                  </a:lnTo>
                  <a:lnTo>
                    <a:pt x="55" y="79"/>
                  </a:lnTo>
                  <a:lnTo>
                    <a:pt x="40" y="89"/>
                  </a:lnTo>
                  <a:lnTo>
                    <a:pt x="21" y="96"/>
                  </a:lnTo>
                  <a:lnTo>
                    <a:pt x="0" y="96"/>
                  </a:lnTo>
                  <a:lnTo>
                    <a:pt x="0" y="117"/>
                  </a:lnTo>
                  <a:lnTo>
                    <a:pt x="25" y="113"/>
                  </a:lnTo>
                  <a:lnTo>
                    <a:pt x="47" y="106"/>
                  </a:lnTo>
                  <a:lnTo>
                    <a:pt x="66" y="96"/>
                  </a:lnTo>
                  <a:lnTo>
                    <a:pt x="85" y="82"/>
                  </a:lnTo>
                  <a:lnTo>
                    <a:pt x="98" y="65"/>
                  </a:lnTo>
                  <a:lnTo>
                    <a:pt x="109" y="45"/>
                  </a:lnTo>
                  <a:lnTo>
                    <a:pt x="116" y="22"/>
                  </a:lnTo>
                  <a:lnTo>
                    <a:pt x="119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5" name="Freeform 164"/>
            <p:cNvSpPr>
              <a:spLocks/>
            </p:cNvSpPr>
            <p:nvPr/>
          </p:nvSpPr>
          <p:spPr bwMode="auto">
            <a:xfrm>
              <a:off x="6308" y="3524"/>
              <a:ext cx="60" cy="58"/>
            </a:xfrm>
            <a:custGeom>
              <a:avLst/>
              <a:gdLst>
                <a:gd name="T0" fmla="*/ 0 w 119"/>
                <a:gd name="T1" fmla="*/ 21 h 117"/>
                <a:gd name="T2" fmla="*/ 0 w 119"/>
                <a:gd name="T3" fmla="*/ 21 h 117"/>
                <a:gd name="T4" fmla="*/ 21 w 119"/>
                <a:gd name="T5" fmla="*/ 21 h 117"/>
                <a:gd name="T6" fmla="*/ 40 w 119"/>
                <a:gd name="T7" fmla="*/ 28 h 117"/>
                <a:gd name="T8" fmla="*/ 55 w 119"/>
                <a:gd name="T9" fmla="*/ 38 h 117"/>
                <a:gd name="T10" fmla="*/ 71 w 119"/>
                <a:gd name="T11" fmla="*/ 48 h 117"/>
                <a:gd name="T12" fmla="*/ 81 w 119"/>
                <a:gd name="T13" fmla="*/ 62 h 117"/>
                <a:gd name="T14" fmla="*/ 92 w 119"/>
                <a:gd name="T15" fmla="*/ 79 h 117"/>
                <a:gd name="T16" fmla="*/ 98 w 119"/>
                <a:gd name="T17" fmla="*/ 98 h 117"/>
                <a:gd name="T18" fmla="*/ 98 w 119"/>
                <a:gd name="T19" fmla="*/ 117 h 117"/>
                <a:gd name="T20" fmla="*/ 119 w 119"/>
                <a:gd name="T21" fmla="*/ 117 h 117"/>
                <a:gd name="T22" fmla="*/ 116 w 119"/>
                <a:gd name="T23" fmla="*/ 95 h 117"/>
                <a:gd name="T24" fmla="*/ 109 w 119"/>
                <a:gd name="T25" fmla="*/ 72 h 117"/>
                <a:gd name="T26" fmla="*/ 98 w 119"/>
                <a:gd name="T27" fmla="*/ 52 h 117"/>
                <a:gd name="T28" fmla="*/ 85 w 119"/>
                <a:gd name="T29" fmla="*/ 34 h 117"/>
                <a:gd name="T30" fmla="*/ 66 w 119"/>
                <a:gd name="T31" fmla="*/ 21 h 117"/>
                <a:gd name="T32" fmla="*/ 47 w 119"/>
                <a:gd name="T33" fmla="*/ 10 h 117"/>
                <a:gd name="T34" fmla="*/ 25 w 119"/>
                <a:gd name="T35" fmla="*/ 3 h 117"/>
                <a:gd name="T36" fmla="*/ 0 w 119"/>
                <a:gd name="T37" fmla="*/ 0 h 117"/>
                <a:gd name="T38" fmla="*/ 0 w 119"/>
                <a:gd name="T39" fmla="*/ 0 h 117"/>
                <a:gd name="T40" fmla="*/ 0 w 119"/>
                <a:gd name="T41" fmla="*/ 21 h 1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9"/>
                <a:gd name="T64" fmla="*/ 0 h 117"/>
                <a:gd name="T65" fmla="*/ 119 w 119"/>
                <a:gd name="T66" fmla="*/ 117 h 1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9" h="117">
                  <a:moveTo>
                    <a:pt x="0" y="21"/>
                  </a:moveTo>
                  <a:lnTo>
                    <a:pt x="0" y="21"/>
                  </a:lnTo>
                  <a:lnTo>
                    <a:pt x="21" y="21"/>
                  </a:lnTo>
                  <a:lnTo>
                    <a:pt x="40" y="28"/>
                  </a:lnTo>
                  <a:lnTo>
                    <a:pt x="55" y="38"/>
                  </a:lnTo>
                  <a:lnTo>
                    <a:pt x="71" y="48"/>
                  </a:lnTo>
                  <a:lnTo>
                    <a:pt x="81" y="62"/>
                  </a:lnTo>
                  <a:lnTo>
                    <a:pt x="92" y="79"/>
                  </a:lnTo>
                  <a:lnTo>
                    <a:pt x="98" y="98"/>
                  </a:lnTo>
                  <a:lnTo>
                    <a:pt x="98" y="117"/>
                  </a:lnTo>
                  <a:lnTo>
                    <a:pt x="119" y="117"/>
                  </a:lnTo>
                  <a:lnTo>
                    <a:pt x="116" y="95"/>
                  </a:lnTo>
                  <a:lnTo>
                    <a:pt x="109" y="72"/>
                  </a:lnTo>
                  <a:lnTo>
                    <a:pt x="98" y="52"/>
                  </a:lnTo>
                  <a:lnTo>
                    <a:pt x="85" y="34"/>
                  </a:lnTo>
                  <a:lnTo>
                    <a:pt x="66" y="21"/>
                  </a:lnTo>
                  <a:lnTo>
                    <a:pt x="47" y="10"/>
                  </a:lnTo>
                  <a:lnTo>
                    <a:pt x="25" y="3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6" name="Freeform 165"/>
            <p:cNvSpPr>
              <a:spLocks/>
            </p:cNvSpPr>
            <p:nvPr/>
          </p:nvSpPr>
          <p:spPr bwMode="auto">
            <a:xfrm>
              <a:off x="6297" y="3524"/>
              <a:ext cx="11" cy="10"/>
            </a:xfrm>
            <a:custGeom>
              <a:avLst/>
              <a:gdLst>
                <a:gd name="T0" fmla="*/ 4 w 22"/>
                <a:gd name="T1" fmla="*/ 21 h 21"/>
                <a:gd name="T2" fmla="*/ 4 w 22"/>
                <a:gd name="T3" fmla="*/ 21 h 21"/>
                <a:gd name="T4" fmla="*/ 7 w 22"/>
                <a:gd name="T5" fmla="*/ 19 h 21"/>
                <a:gd name="T6" fmla="*/ 12 w 22"/>
                <a:gd name="T7" fmla="*/ 21 h 21"/>
                <a:gd name="T8" fmla="*/ 17 w 22"/>
                <a:gd name="T9" fmla="*/ 21 h 21"/>
                <a:gd name="T10" fmla="*/ 22 w 22"/>
                <a:gd name="T11" fmla="*/ 21 h 21"/>
                <a:gd name="T12" fmla="*/ 22 w 22"/>
                <a:gd name="T13" fmla="*/ 0 h 21"/>
                <a:gd name="T14" fmla="*/ 17 w 22"/>
                <a:gd name="T15" fmla="*/ 0 h 21"/>
                <a:gd name="T16" fmla="*/ 12 w 22"/>
                <a:gd name="T17" fmla="*/ 0 h 21"/>
                <a:gd name="T18" fmla="*/ 7 w 22"/>
                <a:gd name="T19" fmla="*/ 2 h 21"/>
                <a:gd name="T20" fmla="*/ 0 w 22"/>
                <a:gd name="T21" fmla="*/ 3 h 21"/>
                <a:gd name="T22" fmla="*/ 0 w 22"/>
                <a:gd name="T23" fmla="*/ 3 h 21"/>
                <a:gd name="T24" fmla="*/ 4 w 22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1"/>
                <a:gd name="T41" fmla="*/ 22 w 22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1">
                  <a:moveTo>
                    <a:pt x="4" y="21"/>
                  </a:moveTo>
                  <a:lnTo>
                    <a:pt x="4" y="21"/>
                  </a:lnTo>
                  <a:lnTo>
                    <a:pt x="7" y="19"/>
                  </a:lnTo>
                  <a:lnTo>
                    <a:pt x="12" y="21"/>
                  </a:lnTo>
                  <a:lnTo>
                    <a:pt x="17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0" y="3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7" name="Freeform 166"/>
            <p:cNvSpPr>
              <a:spLocks/>
            </p:cNvSpPr>
            <p:nvPr/>
          </p:nvSpPr>
          <p:spPr bwMode="auto">
            <a:xfrm>
              <a:off x="6250" y="3525"/>
              <a:ext cx="49" cy="57"/>
            </a:xfrm>
            <a:custGeom>
              <a:avLst/>
              <a:gdLst>
                <a:gd name="T0" fmla="*/ 20 w 98"/>
                <a:gd name="T1" fmla="*/ 114 h 114"/>
                <a:gd name="T2" fmla="*/ 20 w 98"/>
                <a:gd name="T3" fmla="*/ 114 h 114"/>
                <a:gd name="T4" fmla="*/ 20 w 98"/>
                <a:gd name="T5" fmla="*/ 97 h 114"/>
                <a:gd name="T6" fmla="*/ 25 w 98"/>
                <a:gd name="T7" fmla="*/ 79 h 114"/>
                <a:gd name="T8" fmla="*/ 32 w 98"/>
                <a:gd name="T9" fmla="*/ 64 h 114"/>
                <a:gd name="T10" fmla="*/ 41 w 98"/>
                <a:gd name="T11" fmla="*/ 50 h 114"/>
                <a:gd name="T12" fmla="*/ 51 w 98"/>
                <a:gd name="T13" fmla="*/ 40 h 114"/>
                <a:gd name="T14" fmla="*/ 67 w 98"/>
                <a:gd name="T15" fmla="*/ 31 h 114"/>
                <a:gd name="T16" fmla="*/ 82 w 98"/>
                <a:gd name="T17" fmla="*/ 23 h 114"/>
                <a:gd name="T18" fmla="*/ 98 w 98"/>
                <a:gd name="T19" fmla="*/ 18 h 114"/>
                <a:gd name="T20" fmla="*/ 94 w 98"/>
                <a:gd name="T21" fmla="*/ 0 h 114"/>
                <a:gd name="T22" fmla="*/ 75 w 98"/>
                <a:gd name="T23" fmla="*/ 6 h 114"/>
                <a:gd name="T24" fmla="*/ 56 w 98"/>
                <a:gd name="T25" fmla="*/ 14 h 114"/>
                <a:gd name="T26" fmla="*/ 41 w 98"/>
                <a:gd name="T27" fmla="*/ 26 h 114"/>
                <a:gd name="T28" fmla="*/ 27 w 98"/>
                <a:gd name="T29" fmla="*/ 40 h 114"/>
                <a:gd name="T30" fmla="*/ 15 w 98"/>
                <a:gd name="T31" fmla="*/ 57 h 114"/>
                <a:gd name="T32" fmla="*/ 8 w 98"/>
                <a:gd name="T33" fmla="*/ 76 h 114"/>
                <a:gd name="T34" fmla="*/ 3 w 98"/>
                <a:gd name="T35" fmla="*/ 93 h 114"/>
                <a:gd name="T36" fmla="*/ 0 w 98"/>
                <a:gd name="T37" fmla="*/ 114 h 114"/>
                <a:gd name="T38" fmla="*/ 0 w 98"/>
                <a:gd name="T39" fmla="*/ 114 h 114"/>
                <a:gd name="T40" fmla="*/ 20 w 98"/>
                <a:gd name="T41" fmla="*/ 114 h 1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114"/>
                <a:gd name="T65" fmla="*/ 98 w 98"/>
                <a:gd name="T66" fmla="*/ 114 h 1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114">
                  <a:moveTo>
                    <a:pt x="20" y="114"/>
                  </a:moveTo>
                  <a:lnTo>
                    <a:pt x="20" y="114"/>
                  </a:lnTo>
                  <a:lnTo>
                    <a:pt x="20" y="97"/>
                  </a:lnTo>
                  <a:lnTo>
                    <a:pt x="25" y="79"/>
                  </a:lnTo>
                  <a:lnTo>
                    <a:pt x="32" y="64"/>
                  </a:lnTo>
                  <a:lnTo>
                    <a:pt x="41" y="50"/>
                  </a:lnTo>
                  <a:lnTo>
                    <a:pt x="51" y="40"/>
                  </a:lnTo>
                  <a:lnTo>
                    <a:pt x="67" y="31"/>
                  </a:lnTo>
                  <a:lnTo>
                    <a:pt x="82" y="23"/>
                  </a:lnTo>
                  <a:lnTo>
                    <a:pt x="98" y="18"/>
                  </a:lnTo>
                  <a:lnTo>
                    <a:pt x="94" y="0"/>
                  </a:lnTo>
                  <a:lnTo>
                    <a:pt x="75" y="6"/>
                  </a:lnTo>
                  <a:lnTo>
                    <a:pt x="56" y="14"/>
                  </a:lnTo>
                  <a:lnTo>
                    <a:pt x="41" y="26"/>
                  </a:lnTo>
                  <a:lnTo>
                    <a:pt x="27" y="40"/>
                  </a:lnTo>
                  <a:lnTo>
                    <a:pt x="15" y="57"/>
                  </a:lnTo>
                  <a:lnTo>
                    <a:pt x="8" y="76"/>
                  </a:lnTo>
                  <a:lnTo>
                    <a:pt x="3" y="93"/>
                  </a:lnTo>
                  <a:lnTo>
                    <a:pt x="0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8" name="Freeform 167"/>
            <p:cNvSpPr>
              <a:spLocks/>
            </p:cNvSpPr>
            <p:nvPr/>
          </p:nvSpPr>
          <p:spPr bwMode="auto">
            <a:xfrm>
              <a:off x="6250" y="3582"/>
              <a:ext cx="51" cy="57"/>
            </a:xfrm>
            <a:custGeom>
              <a:avLst/>
              <a:gdLst>
                <a:gd name="T0" fmla="*/ 103 w 103"/>
                <a:gd name="T1" fmla="*/ 96 h 113"/>
                <a:gd name="T2" fmla="*/ 101 w 103"/>
                <a:gd name="T3" fmla="*/ 96 h 113"/>
                <a:gd name="T4" fmla="*/ 84 w 103"/>
                <a:gd name="T5" fmla="*/ 93 h 113"/>
                <a:gd name="T6" fmla="*/ 70 w 103"/>
                <a:gd name="T7" fmla="*/ 84 h 113"/>
                <a:gd name="T8" fmla="*/ 55 w 103"/>
                <a:gd name="T9" fmla="*/ 75 h 113"/>
                <a:gd name="T10" fmla="*/ 43 w 103"/>
                <a:gd name="T11" fmla="*/ 65 h 113"/>
                <a:gd name="T12" fmla="*/ 34 w 103"/>
                <a:gd name="T13" fmla="*/ 50 h 113"/>
                <a:gd name="T14" fmla="*/ 25 w 103"/>
                <a:gd name="T15" fmla="*/ 34 h 113"/>
                <a:gd name="T16" fmla="*/ 20 w 103"/>
                <a:gd name="T17" fmla="*/ 17 h 113"/>
                <a:gd name="T18" fmla="*/ 20 w 103"/>
                <a:gd name="T19" fmla="*/ 0 h 113"/>
                <a:gd name="T20" fmla="*/ 0 w 103"/>
                <a:gd name="T21" fmla="*/ 0 h 113"/>
                <a:gd name="T22" fmla="*/ 3 w 103"/>
                <a:gd name="T23" fmla="*/ 20 h 113"/>
                <a:gd name="T24" fmla="*/ 8 w 103"/>
                <a:gd name="T25" fmla="*/ 41 h 113"/>
                <a:gd name="T26" fmla="*/ 17 w 103"/>
                <a:gd name="T27" fmla="*/ 60 h 113"/>
                <a:gd name="T28" fmla="*/ 29 w 103"/>
                <a:gd name="T29" fmla="*/ 75 h 113"/>
                <a:gd name="T30" fmla="*/ 44 w 103"/>
                <a:gd name="T31" fmla="*/ 89 h 113"/>
                <a:gd name="T32" fmla="*/ 60 w 103"/>
                <a:gd name="T33" fmla="*/ 101 h 113"/>
                <a:gd name="T34" fmla="*/ 80 w 103"/>
                <a:gd name="T35" fmla="*/ 110 h 113"/>
                <a:gd name="T36" fmla="*/ 101 w 103"/>
                <a:gd name="T37" fmla="*/ 113 h 113"/>
                <a:gd name="T38" fmla="*/ 99 w 103"/>
                <a:gd name="T39" fmla="*/ 113 h 113"/>
                <a:gd name="T40" fmla="*/ 103 w 103"/>
                <a:gd name="T41" fmla="*/ 96 h 1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13"/>
                <a:gd name="T65" fmla="*/ 103 w 103"/>
                <a:gd name="T66" fmla="*/ 113 h 1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13">
                  <a:moveTo>
                    <a:pt x="103" y="96"/>
                  </a:moveTo>
                  <a:lnTo>
                    <a:pt x="101" y="96"/>
                  </a:lnTo>
                  <a:lnTo>
                    <a:pt x="84" y="93"/>
                  </a:lnTo>
                  <a:lnTo>
                    <a:pt x="70" y="84"/>
                  </a:lnTo>
                  <a:lnTo>
                    <a:pt x="55" y="75"/>
                  </a:lnTo>
                  <a:lnTo>
                    <a:pt x="43" y="65"/>
                  </a:lnTo>
                  <a:lnTo>
                    <a:pt x="34" y="50"/>
                  </a:lnTo>
                  <a:lnTo>
                    <a:pt x="25" y="34"/>
                  </a:lnTo>
                  <a:lnTo>
                    <a:pt x="20" y="17"/>
                  </a:lnTo>
                  <a:lnTo>
                    <a:pt x="20" y="0"/>
                  </a:lnTo>
                  <a:lnTo>
                    <a:pt x="0" y="0"/>
                  </a:lnTo>
                  <a:lnTo>
                    <a:pt x="3" y="20"/>
                  </a:lnTo>
                  <a:lnTo>
                    <a:pt x="8" y="41"/>
                  </a:lnTo>
                  <a:lnTo>
                    <a:pt x="17" y="60"/>
                  </a:lnTo>
                  <a:lnTo>
                    <a:pt x="29" y="75"/>
                  </a:lnTo>
                  <a:lnTo>
                    <a:pt x="44" y="89"/>
                  </a:lnTo>
                  <a:lnTo>
                    <a:pt x="60" y="101"/>
                  </a:lnTo>
                  <a:lnTo>
                    <a:pt x="80" y="110"/>
                  </a:lnTo>
                  <a:lnTo>
                    <a:pt x="101" y="113"/>
                  </a:lnTo>
                  <a:lnTo>
                    <a:pt x="99" y="113"/>
                  </a:lnTo>
                  <a:lnTo>
                    <a:pt x="103" y="9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9" name="Freeform 168"/>
            <p:cNvSpPr>
              <a:spLocks/>
            </p:cNvSpPr>
            <p:nvPr/>
          </p:nvSpPr>
          <p:spPr bwMode="auto">
            <a:xfrm>
              <a:off x="6298" y="3529"/>
              <a:ext cx="64" cy="106"/>
            </a:xfrm>
            <a:custGeom>
              <a:avLst/>
              <a:gdLst>
                <a:gd name="T0" fmla="*/ 5 w 129"/>
                <a:gd name="T1" fmla="*/ 212 h 213"/>
                <a:gd name="T2" fmla="*/ 22 w 129"/>
                <a:gd name="T3" fmla="*/ 206 h 213"/>
                <a:gd name="T4" fmla="*/ 39 w 129"/>
                <a:gd name="T5" fmla="*/ 198 h 213"/>
                <a:gd name="T6" fmla="*/ 53 w 129"/>
                <a:gd name="T7" fmla="*/ 188 h 213"/>
                <a:gd name="T8" fmla="*/ 67 w 129"/>
                <a:gd name="T9" fmla="*/ 174 h 213"/>
                <a:gd name="T10" fmla="*/ 77 w 129"/>
                <a:gd name="T11" fmla="*/ 160 h 213"/>
                <a:gd name="T12" fmla="*/ 84 w 129"/>
                <a:gd name="T13" fmla="*/ 143 h 213"/>
                <a:gd name="T14" fmla="*/ 89 w 129"/>
                <a:gd name="T15" fmla="*/ 126 h 213"/>
                <a:gd name="T16" fmla="*/ 91 w 129"/>
                <a:gd name="T17" fmla="*/ 107 h 213"/>
                <a:gd name="T18" fmla="*/ 89 w 129"/>
                <a:gd name="T19" fmla="*/ 88 h 213"/>
                <a:gd name="T20" fmla="*/ 84 w 129"/>
                <a:gd name="T21" fmla="*/ 69 h 213"/>
                <a:gd name="T22" fmla="*/ 75 w 129"/>
                <a:gd name="T23" fmla="*/ 52 h 213"/>
                <a:gd name="T24" fmla="*/ 65 w 129"/>
                <a:gd name="T25" fmla="*/ 38 h 213"/>
                <a:gd name="T26" fmla="*/ 51 w 129"/>
                <a:gd name="T27" fmla="*/ 24 h 213"/>
                <a:gd name="T28" fmla="*/ 36 w 129"/>
                <a:gd name="T29" fmla="*/ 14 h 213"/>
                <a:gd name="T30" fmla="*/ 19 w 129"/>
                <a:gd name="T31" fmla="*/ 7 h 213"/>
                <a:gd name="T32" fmla="*/ 0 w 129"/>
                <a:gd name="T33" fmla="*/ 2 h 213"/>
                <a:gd name="T34" fmla="*/ 5 w 129"/>
                <a:gd name="T35" fmla="*/ 0 h 213"/>
                <a:gd name="T36" fmla="*/ 10 w 129"/>
                <a:gd name="T37" fmla="*/ 0 h 213"/>
                <a:gd name="T38" fmla="*/ 15 w 129"/>
                <a:gd name="T39" fmla="*/ 0 h 213"/>
                <a:gd name="T40" fmla="*/ 20 w 129"/>
                <a:gd name="T41" fmla="*/ 0 h 213"/>
                <a:gd name="T42" fmla="*/ 43 w 129"/>
                <a:gd name="T43" fmla="*/ 2 h 213"/>
                <a:gd name="T44" fmla="*/ 63 w 129"/>
                <a:gd name="T45" fmla="*/ 9 h 213"/>
                <a:gd name="T46" fmla="*/ 81 w 129"/>
                <a:gd name="T47" fmla="*/ 19 h 213"/>
                <a:gd name="T48" fmla="*/ 98 w 129"/>
                <a:gd name="T49" fmla="*/ 31 h 213"/>
                <a:gd name="T50" fmla="*/ 110 w 129"/>
                <a:gd name="T51" fmla="*/ 47 h 213"/>
                <a:gd name="T52" fmla="*/ 120 w 129"/>
                <a:gd name="T53" fmla="*/ 66 h 213"/>
                <a:gd name="T54" fmla="*/ 127 w 129"/>
                <a:gd name="T55" fmla="*/ 86 h 213"/>
                <a:gd name="T56" fmla="*/ 129 w 129"/>
                <a:gd name="T57" fmla="*/ 107 h 213"/>
                <a:gd name="T58" fmla="*/ 127 w 129"/>
                <a:gd name="T59" fmla="*/ 127 h 213"/>
                <a:gd name="T60" fmla="*/ 120 w 129"/>
                <a:gd name="T61" fmla="*/ 148 h 213"/>
                <a:gd name="T62" fmla="*/ 110 w 129"/>
                <a:gd name="T63" fmla="*/ 167 h 213"/>
                <a:gd name="T64" fmla="*/ 98 w 129"/>
                <a:gd name="T65" fmla="*/ 182 h 213"/>
                <a:gd name="T66" fmla="*/ 81 w 129"/>
                <a:gd name="T67" fmla="*/ 194 h 213"/>
                <a:gd name="T68" fmla="*/ 63 w 129"/>
                <a:gd name="T69" fmla="*/ 205 h 213"/>
                <a:gd name="T70" fmla="*/ 43 w 129"/>
                <a:gd name="T71" fmla="*/ 212 h 213"/>
                <a:gd name="T72" fmla="*/ 20 w 129"/>
                <a:gd name="T73" fmla="*/ 213 h 213"/>
                <a:gd name="T74" fmla="*/ 17 w 129"/>
                <a:gd name="T75" fmla="*/ 213 h 213"/>
                <a:gd name="T76" fmla="*/ 14 w 129"/>
                <a:gd name="T77" fmla="*/ 212 h 213"/>
                <a:gd name="T78" fmla="*/ 8 w 129"/>
                <a:gd name="T79" fmla="*/ 212 h 213"/>
                <a:gd name="T80" fmla="*/ 5 w 129"/>
                <a:gd name="T81" fmla="*/ 212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9"/>
                <a:gd name="T124" fmla="*/ 0 h 213"/>
                <a:gd name="T125" fmla="*/ 129 w 129"/>
                <a:gd name="T126" fmla="*/ 213 h 2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9" h="213">
                  <a:moveTo>
                    <a:pt x="5" y="212"/>
                  </a:moveTo>
                  <a:lnTo>
                    <a:pt x="22" y="206"/>
                  </a:lnTo>
                  <a:lnTo>
                    <a:pt x="39" y="198"/>
                  </a:lnTo>
                  <a:lnTo>
                    <a:pt x="53" y="188"/>
                  </a:lnTo>
                  <a:lnTo>
                    <a:pt x="67" y="174"/>
                  </a:lnTo>
                  <a:lnTo>
                    <a:pt x="77" y="160"/>
                  </a:lnTo>
                  <a:lnTo>
                    <a:pt x="84" y="143"/>
                  </a:lnTo>
                  <a:lnTo>
                    <a:pt x="89" y="126"/>
                  </a:lnTo>
                  <a:lnTo>
                    <a:pt x="91" y="107"/>
                  </a:lnTo>
                  <a:lnTo>
                    <a:pt x="89" y="88"/>
                  </a:lnTo>
                  <a:lnTo>
                    <a:pt x="84" y="69"/>
                  </a:lnTo>
                  <a:lnTo>
                    <a:pt x="75" y="52"/>
                  </a:lnTo>
                  <a:lnTo>
                    <a:pt x="65" y="38"/>
                  </a:lnTo>
                  <a:lnTo>
                    <a:pt x="51" y="24"/>
                  </a:lnTo>
                  <a:lnTo>
                    <a:pt x="36" y="14"/>
                  </a:lnTo>
                  <a:lnTo>
                    <a:pt x="19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43" y="2"/>
                  </a:lnTo>
                  <a:lnTo>
                    <a:pt x="63" y="9"/>
                  </a:lnTo>
                  <a:lnTo>
                    <a:pt x="81" y="19"/>
                  </a:lnTo>
                  <a:lnTo>
                    <a:pt x="98" y="31"/>
                  </a:lnTo>
                  <a:lnTo>
                    <a:pt x="110" y="47"/>
                  </a:lnTo>
                  <a:lnTo>
                    <a:pt x="120" y="66"/>
                  </a:lnTo>
                  <a:lnTo>
                    <a:pt x="127" y="86"/>
                  </a:lnTo>
                  <a:lnTo>
                    <a:pt x="129" y="107"/>
                  </a:lnTo>
                  <a:lnTo>
                    <a:pt x="127" y="127"/>
                  </a:lnTo>
                  <a:lnTo>
                    <a:pt x="120" y="148"/>
                  </a:lnTo>
                  <a:lnTo>
                    <a:pt x="110" y="167"/>
                  </a:lnTo>
                  <a:lnTo>
                    <a:pt x="98" y="182"/>
                  </a:lnTo>
                  <a:lnTo>
                    <a:pt x="81" y="194"/>
                  </a:lnTo>
                  <a:lnTo>
                    <a:pt x="63" y="205"/>
                  </a:lnTo>
                  <a:lnTo>
                    <a:pt x="43" y="212"/>
                  </a:lnTo>
                  <a:lnTo>
                    <a:pt x="20" y="213"/>
                  </a:lnTo>
                  <a:lnTo>
                    <a:pt x="17" y="213"/>
                  </a:lnTo>
                  <a:lnTo>
                    <a:pt x="14" y="212"/>
                  </a:lnTo>
                  <a:lnTo>
                    <a:pt x="8" y="212"/>
                  </a:lnTo>
                  <a:lnTo>
                    <a:pt x="5" y="2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0" name="Freeform 169"/>
            <p:cNvSpPr>
              <a:spLocks/>
            </p:cNvSpPr>
            <p:nvPr/>
          </p:nvSpPr>
          <p:spPr bwMode="auto">
            <a:xfrm>
              <a:off x="6300" y="3582"/>
              <a:ext cx="49" cy="57"/>
            </a:xfrm>
            <a:custGeom>
              <a:avLst/>
              <a:gdLst>
                <a:gd name="T0" fmla="*/ 78 w 98"/>
                <a:gd name="T1" fmla="*/ 0 h 113"/>
                <a:gd name="T2" fmla="*/ 78 w 98"/>
                <a:gd name="T3" fmla="*/ 0 h 113"/>
                <a:gd name="T4" fmla="*/ 78 w 98"/>
                <a:gd name="T5" fmla="*/ 17 h 113"/>
                <a:gd name="T6" fmla="*/ 72 w 98"/>
                <a:gd name="T7" fmla="*/ 34 h 113"/>
                <a:gd name="T8" fmla="*/ 66 w 98"/>
                <a:gd name="T9" fmla="*/ 50 h 113"/>
                <a:gd name="T10" fmla="*/ 57 w 98"/>
                <a:gd name="T11" fmla="*/ 62 h 113"/>
                <a:gd name="T12" fmla="*/ 45 w 98"/>
                <a:gd name="T13" fmla="*/ 74 h 113"/>
                <a:gd name="T14" fmla="*/ 31 w 98"/>
                <a:gd name="T15" fmla="*/ 82 h 113"/>
                <a:gd name="T16" fmla="*/ 16 w 98"/>
                <a:gd name="T17" fmla="*/ 91 h 113"/>
                <a:gd name="T18" fmla="*/ 0 w 98"/>
                <a:gd name="T19" fmla="*/ 96 h 113"/>
                <a:gd name="T20" fmla="*/ 4 w 98"/>
                <a:gd name="T21" fmla="*/ 113 h 113"/>
                <a:gd name="T22" fmla="*/ 23 w 98"/>
                <a:gd name="T23" fmla="*/ 108 h 113"/>
                <a:gd name="T24" fmla="*/ 42 w 98"/>
                <a:gd name="T25" fmla="*/ 99 h 113"/>
                <a:gd name="T26" fmla="*/ 55 w 98"/>
                <a:gd name="T27" fmla="*/ 87 h 113"/>
                <a:gd name="T28" fmla="*/ 71 w 98"/>
                <a:gd name="T29" fmla="*/ 72 h 113"/>
                <a:gd name="T30" fmla="*/ 83 w 98"/>
                <a:gd name="T31" fmla="*/ 57 h 113"/>
                <a:gd name="T32" fmla="*/ 90 w 98"/>
                <a:gd name="T33" fmla="*/ 38 h 113"/>
                <a:gd name="T34" fmla="*/ 95 w 98"/>
                <a:gd name="T35" fmla="*/ 20 h 113"/>
                <a:gd name="T36" fmla="*/ 98 w 98"/>
                <a:gd name="T37" fmla="*/ 0 h 113"/>
                <a:gd name="T38" fmla="*/ 98 w 98"/>
                <a:gd name="T39" fmla="*/ 0 h 113"/>
                <a:gd name="T40" fmla="*/ 78 w 98"/>
                <a:gd name="T41" fmla="*/ 0 h 1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113"/>
                <a:gd name="T65" fmla="*/ 98 w 98"/>
                <a:gd name="T66" fmla="*/ 113 h 1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113">
                  <a:moveTo>
                    <a:pt x="78" y="0"/>
                  </a:moveTo>
                  <a:lnTo>
                    <a:pt x="78" y="0"/>
                  </a:lnTo>
                  <a:lnTo>
                    <a:pt x="78" y="17"/>
                  </a:lnTo>
                  <a:lnTo>
                    <a:pt x="72" y="34"/>
                  </a:lnTo>
                  <a:lnTo>
                    <a:pt x="66" y="50"/>
                  </a:lnTo>
                  <a:lnTo>
                    <a:pt x="57" y="62"/>
                  </a:lnTo>
                  <a:lnTo>
                    <a:pt x="45" y="74"/>
                  </a:lnTo>
                  <a:lnTo>
                    <a:pt x="31" y="82"/>
                  </a:lnTo>
                  <a:lnTo>
                    <a:pt x="16" y="91"/>
                  </a:lnTo>
                  <a:lnTo>
                    <a:pt x="0" y="96"/>
                  </a:lnTo>
                  <a:lnTo>
                    <a:pt x="4" y="113"/>
                  </a:lnTo>
                  <a:lnTo>
                    <a:pt x="23" y="108"/>
                  </a:lnTo>
                  <a:lnTo>
                    <a:pt x="42" y="99"/>
                  </a:lnTo>
                  <a:lnTo>
                    <a:pt x="55" y="87"/>
                  </a:lnTo>
                  <a:lnTo>
                    <a:pt x="71" y="72"/>
                  </a:lnTo>
                  <a:lnTo>
                    <a:pt x="83" y="57"/>
                  </a:lnTo>
                  <a:lnTo>
                    <a:pt x="90" y="38"/>
                  </a:lnTo>
                  <a:lnTo>
                    <a:pt x="95" y="20"/>
                  </a:lnTo>
                  <a:lnTo>
                    <a:pt x="9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1" name="Freeform 170"/>
            <p:cNvSpPr>
              <a:spLocks/>
            </p:cNvSpPr>
            <p:nvPr/>
          </p:nvSpPr>
          <p:spPr bwMode="auto">
            <a:xfrm>
              <a:off x="6294" y="3525"/>
              <a:ext cx="55" cy="57"/>
            </a:xfrm>
            <a:custGeom>
              <a:avLst/>
              <a:gdLst>
                <a:gd name="T0" fmla="*/ 5 w 108"/>
                <a:gd name="T1" fmla="*/ 0 h 114"/>
                <a:gd name="T2" fmla="*/ 7 w 108"/>
                <a:gd name="T3" fmla="*/ 18 h 114"/>
                <a:gd name="T4" fmla="*/ 24 w 108"/>
                <a:gd name="T5" fmla="*/ 23 h 114"/>
                <a:gd name="T6" fmla="*/ 40 w 108"/>
                <a:gd name="T7" fmla="*/ 30 h 114"/>
                <a:gd name="T8" fmla="*/ 53 w 108"/>
                <a:gd name="T9" fmla="*/ 38 h 114"/>
                <a:gd name="T10" fmla="*/ 65 w 108"/>
                <a:gd name="T11" fmla="*/ 50 h 114"/>
                <a:gd name="T12" fmla="*/ 74 w 108"/>
                <a:gd name="T13" fmla="*/ 64 h 114"/>
                <a:gd name="T14" fmla="*/ 82 w 108"/>
                <a:gd name="T15" fmla="*/ 79 h 114"/>
                <a:gd name="T16" fmla="*/ 88 w 108"/>
                <a:gd name="T17" fmla="*/ 97 h 114"/>
                <a:gd name="T18" fmla="*/ 88 w 108"/>
                <a:gd name="T19" fmla="*/ 114 h 114"/>
                <a:gd name="T20" fmla="*/ 108 w 108"/>
                <a:gd name="T21" fmla="*/ 114 h 114"/>
                <a:gd name="T22" fmla="*/ 105 w 108"/>
                <a:gd name="T23" fmla="*/ 93 h 114"/>
                <a:gd name="T24" fmla="*/ 100 w 108"/>
                <a:gd name="T25" fmla="*/ 73 h 114"/>
                <a:gd name="T26" fmla="*/ 91 w 108"/>
                <a:gd name="T27" fmla="*/ 54 h 114"/>
                <a:gd name="T28" fmla="*/ 79 w 108"/>
                <a:gd name="T29" fmla="*/ 40 h 114"/>
                <a:gd name="T30" fmla="*/ 64 w 108"/>
                <a:gd name="T31" fmla="*/ 25 h 114"/>
                <a:gd name="T32" fmla="*/ 46 w 108"/>
                <a:gd name="T33" fmla="*/ 13 h 114"/>
                <a:gd name="T34" fmla="*/ 27 w 108"/>
                <a:gd name="T35" fmla="*/ 6 h 114"/>
                <a:gd name="T36" fmla="*/ 7 w 108"/>
                <a:gd name="T37" fmla="*/ 0 h 114"/>
                <a:gd name="T38" fmla="*/ 9 w 108"/>
                <a:gd name="T39" fmla="*/ 18 h 114"/>
                <a:gd name="T40" fmla="*/ 7 w 108"/>
                <a:gd name="T41" fmla="*/ 0 h 114"/>
                <a:gd name="T42" fmla="*/ 2 w 108"/>
                <a:gd name="T43" fmla="*/ 4 h 114"/>
                <a:gd name="T44" fmla="*/ 0 w 108"/>
                <a:gd name="T45" fmla="*/ 9 h 114"/>
                <a:gd name="T46" fmla="*/ 2 w 108"/>
                <a:gd name="T47" fmla="*/ 14 h 114"/>
                <a:gd name="T48" fmla="*/ 7 w 108"/>
                <a:gd name="T49" fmla="*/ 18 h 114"/>
                <a:gd name="T50" fmla="*/ 5 w 108"/>
                <a:gd name="T51" fmla="*/ 0 h 1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8"/>
                <a:gd name="T79" fmla="*/ 0 h 114"/>
                <a:gd name="T80" fmla="*/ 108 w 108"/>
                <a:gd name="T81" fmla="*/ 114 h 1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8" h="114">
                  <a:moveTo>
                    <a:pt x="5" y="0"/>
                  </a:moveTo>
                  <a:lnTo>
                    <a:pt x="7" y="18"/>
                  </a:lnTo>
                  <a:lnTo>
                    <a:pt x="24" y="23"/>
                  </a:lnTo>
                  <a:lnTo>
                    <a:pt x="40" y="30"/>
                  </a:lnTo>
                  <a:lnTo>
                    <a:pt x="53" y="38"/>
                  </a:lnTo>
                  <a:lnTo>
                    <a:pt x="65" y="50"/>
                  </a:lnTo>
                  <a:lnTo>
                    <a:pt x="74" y="64"/>
                  </a:lnTo>
                  <a:lnTo>
                    <a:pt x="82" y="79"/>
                  </a:lnTo>
                  <a:lnTo>
                    <a:pt x="88" y="97"/>
                  </a:lnTo>
                  <a:lnTo>
                    <a:pt x="88" y="114"/>
                  </a:lnTo>
                  <a:lnTo>
                    <a:pt x="108" y="114"/>
                  </a:lnTo>
                  <a:lnTo>
                    <a:pt x="105" y="93"/>
                  </a:lnTo>
                  <a:lnTo>
                    <a:pt x="100" y="73"/>
                  </a:lnTo>
                  <a:lnTo>
                    <a:pt x="91" y="54"/>
                  </a:lnTo>
                  <a:lnTo>
                    <a:pt x="79" y="40"/>
                  </a:lnTo>
                  <a:lnTo>
                    <a:pt x="64" y="25"/>
                  </a:lnTo>
                  <a:lnTo>
                    <a:pt x="46" y="13"/>
                  </a:lnTo>
                  <a:lnTo>
                    <a:pt x="27" y="6"/>
                  </a:lnTo>
                  <a:lnTo>
                    <a:pt x="7" y="0"/>
                  </a:lnTo>
                  <a:lnTo>
                    <a:pt x="9" y="18"/>
                  </a:lnTo>
                  <a:lnTo>
                    <a:pt x="7" y="0"/>
                  </a:lnTo>
                  <a:lnTo>
                    <a:pt x="2" y="4"/>
                  </a:lnTo>
                  <a:lnTo>
                    <a:pt x="0" y="9"/>
                  </a:lnTo>
                  <a:lnTo>
                    <a:pt x="2" y="14"/>
                  </a:lnTo>
                  <a:lnTo>
                    <a:pt x="7" y="1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2" name="Freeform 171"/>
            <p:cNvSpPr>
              <a:spLocks/>
            </p:cNvSpPr>
            <p:nvPr/>
          </p:nvSpPr>
          <p:spPr bwMode="auto">
            <a:xfrm>
              <a:off x="6297" y="3524"/>
              <a:ext cx="11" cy="10"/>
            </a:xfrm>
            <a:custGeom>
              <a:avLst/>
              <a:gdLst>
                <a:gd name="T0" fmla="*/ 22 w 22"/>
                <a:gd name="T1" fmla="*/ 0 h 21"/>
                <a:gd name="T2" fmla="*/ 22 w 22"/>
                <a:gd name="T3" fmla="*/ 0 h 21"/>
                <a:gd name="T4" fmla="*/ 17 w 22"/>
                <a:gd name="T5" fmla="*/ 0 h 21"/>
                <a:gd name="T6" fmla="*/ 12 w 22"/>
                <a:gd name="T7" fmla="*/ 0 h 21"/>
                <a:gd name="T8" fmla="*/ 7 w 22"/>
                <a:gd name="T9" fmla="*/ 2 h 21"/>
                <a:gd name="T10" fmla="*/ 0 w 22"/>
                <a:gd name="T11" fmla="*/ 3 h 21"/>
                <a:gd name="T12" fmla="*/ 4 w 22"/>
                <a:gd name="T13" fmla="*/ 21 h 21"/>
                <a:gd name="T14" fmla="*/ 7 w 22"/>
                <a:gd name="T15" fmla="*/ 19 h 21"/>
                <a:gd name="T16" fmla="*/ 12 w 22"/>
                <a:gd name="T17" fmla="*/ 21 h 21"/>
                <a:gd name="T18" fmla="*/ 17 w 22"/>
                <a:gd name="T19" fmla="*/ 21 h 21"/>
                <a:gd name="T20" fmla="*/ 22 w 22"/>
                <a:gd name="T21" fmla="*/ 21 h 21"/>
                <a:gd name="T22" fmla="*/ 22 w 22"/>
                <a:gd name="T23" fmla="*/ 21 h 21"/>
                <a:gd name="T24" fmla="*/ 22 w 22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1"/>
                <a:gd name="T41" fmla="*/ 22 w 22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1">
                  <a:moveTo>
                    <a:pt x="22" y="0"/>
                  </a:move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0" y="3"/>
                  </a:lnTo>
                  <a:lnTo>
                    <a:pt x="4" y="21"/>
                  </a:lnTo>
                  <a:lnTo>
                    <a:pt x="7" y="19"/>
                  </a:lnTo>
                  <a:lnTo>
                    <a:pt x="12" y="21"/>
                  </a:lnTo>
                  <a:lnTo>
                    <a:pt x="17" y="21"/>
                  </a:lnTo>
                  <a:lnTo>
                    <a:pt x="22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3" name="Freeform 172"/>
            <p:cNvSpPr>
              <a:spLocks/>
            </p:cNvSpPr>
            <p:nvPr/>
          </p:nvSpPr>
          <p:spPr bwMode="auto">
            <a:xfrm>
              <a:off x="6308" y="3524"/>
              <a:ext cx="60" cy="58"/>
            </a:xfrm>
            <a:custGeom>
              <a:avLst/>
              <a:gdLst>
                <a:gd name="T0" fmla="*/ 119 w 119"/>
                <a:gd name="T1" fmla="*/ 117 h 117"/>
                <a:gd name="T2" fmla="*/ 119 w 119"/>
                <a:gd name="T3" fmla="*/ 117 h 117"/>
                <a:gd name="T4" fmla="*/ 116 w 119"/>
                <a:gd name="T5" fmla="*/ 95 h 117"/>
                <a:gd name="T6" fmla="*/ 109 w 119"/>
                <a:gd name="T7" fmla="*/ 72 h 117"/>
                <a:gd name="T8" fmla="*/ 98 w 119"/>
                <a:gd name="T9" fmla="*/ 52 h 117"/>
                <a:gd name="T10" fmla="*/ 85 w 119"/>
                <a:gd name="T11" fmla="*/ 34 h 117"/>
                <a:gd name="T12" fmla="*/ 66 w 119"/>
                <a:gd name="T13" fmla="*/ 21 h 117"/>
                <a:gd name="T14" fmla="*/ 47 w 119"/>
                <a:gd name="T15" fmla="*/ 10 h 117"/>
                <a:gd name="T16" fmla="*/ 25 w 119"/>
                <a:gd name="T17" fmla="*/ 3 h 117"/>
                <a:gd name="T18" fmla="*/ 0 w 119"/>
                <a:gd name="T19" fmla="*/ 0 h 117"/>
                <a:gd name="T20" fmla="*/ 0 w 119"/>
                <a:gd name="T21" fmla="*/ 21 h 117"/>
                <a:gd name="T22" fmla="*/ 21 w 119"/>
                <a:gd name="T23" fmla="*/ 21 h 117"/>
                <a:gd name="T24" fmla="*/ 40 w 119"/>
                <a:gd name="T25" fmla="*/ 28 h 117"/>
                <a:gd name="T26" fmla="*/ 55 w 119"/>
                <a:gd name="T27" fmla="*/ 38 h 117"/>
                <a:gd name="T28" fmla="*/ 71 w 119"/>
                <a:gd name="T29" fmla="*/ 48 h 117"/>
                <a:gd name="T30" fmla="*/ 81 w 119"/>
                <a:gd name="T31" fmla="*/ 62 h 117"/>
                <a:gd name="T32" fmla="*/ 92 w 119"/>
                <a:gd name="T33" fmla="*/ 79 h 117"/>
                <a:gd name="T34" fmla="*/ 98 w 119"/>
                <a:gd name="T35" fmla="*/ 98 h 117"/>
                <a:gd name="T36" fmla="*/ 98 w 119"/>
                <a:gd name="T37" fmla="*/ 117 h 117"/>
                <a:gd name="T38" fmla="*/ 98 w 119"/>
                <a:gd name="T39" fmla="*/ 117 h 117"/>
                <a:gd name="T40" fmla="*/ 119 w 119"/>
                <a:gd name="T41" fmla="*/ 117 h 1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9"/>
                <a:gd name="T64" fmla="*/ 0 h 117"/>
                <a:gd name="T65" fmla="*/ 119 w 119"/>
                <a:gd name="T66" fmla="*/ 117 h 1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9" h="117">
                  <a:moveTo>
                    <a:pt x="119" y="117"/>
                  </a:moveTo>
                  <a:lnTo>
                    <a:pt x="119" y="117"/>
                  </a:lnTo>
                  <a:lnTo>
                    <a:pt x="116" y="95"/>
                  </a:lnTo>
                  <a:lnTo>
                    <a:pt x="109" y="72"/>
                  </a:lnTo>
                  <a:lnTo>
                    <a:pt x="98" y="52"/>
                  </a:lnTo>
                  <a:lnTo>
                    <a:pt x="85" y="34"/>
                  </a:lnTo>
                  <a:lnTo>
                    <a:pt x="66" y="21"/>
                  </a:lnTo>
                  <a:lnTo>
                    <a:pt x="47" y="10"/>
                  </a:lnTo>
                  <a:lnTo>
                    <a:pt x="25" y="3"/>
                  </a:lnTo>
                  <a:lnTo>
                    <a:pt x="0" y="0"/>
                  </a:lnTo>
                  <a:lnTo>
                    <a:pt x="0" y="21"/>
                  </a:lnTo>
                  <a:lnTo>
                    <a:pt x="21" y="21"/>
                  </a:lnTo>
                  <a:lnTo>
                    <a:pt x="40" y="28"/>
                  </a:lnTo>
                  <a:lnTo>
                    <a:pt x="55" y="38"/>
                  </a:lnTo>
                  <a:lnTo>
                    <a:pt x="71" y="48"/>
                  </a:lnTo>
                  <a:lnTo>
                    <a:pt x="81" y="62"/>
                  </a:lnTo>
                  <a:lnTo>
                    <a:pt x="92" y="79"/>
                  </a:lnTo>
                  <a:lnTo>
                    <a:pt x="98" y="98"/>
                  </a:lnTo>
                  <a:lnTo>
                    <a:pt x="98" y="117"/>
                  </a:lnTo>
                  <a:lnTo>
                    <a:pt x="119" y="117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4" name="Freeform 173"/>
            <p:cNvSpPr>
              <a:spLocks/>
            </p:cNvSpPr>
            <p:nvPr/>
          </p:nvSpPr>
          <p:spPr bwMode="auto">
            <a:xfrm>
              <a:off x="6308" y="3582"/>
              <a:ext cx="60" cy="58"/>
            </a:xfrm>
            <a:custGeom>
              <a:avLst/>
              <a:gdLst>
                <a:gd name="T0" fmla="*/ 0 w 119"/>
                <a:gd name="T1" fmla="*/ 117 h 117"/>
                <a:gd name="T2" fmla="*/ 0 w 119"/>
                <a:gd name="T3" fmla="*/ 117 h 117"/>
                <a:gd name="T4" fmla="*/ 25 w 119"/>
                <a:gd name="T5" fmla="*/ 113 h 117"/>
                <a:gd name="T6" fmla="*/ 47 w 119"/>
                <a:gd name="T7" fmla="*/ 106 h 117"/>
                <a:gd name="T8" fmla="*/ 66 w 119"/>
                <a:gd name="T9" fmla="*/ 96 h 117"/>
                <a:gd name="T10" fmla="*/ 85 w 119"/>
                <a:gd name="T11" fmla="*/ 82 h 117"/>
                <a:gd name="T12" fmla="*/ 98 w 119"/>
                <a:gd name="T13" fmla="*/ 65 h 117"/>
                <a:gd name="T14" fmla="*/ 109 w 119"/>
                <a:gd name="T15" fmla="*/ 45 h 117"/>
                <a:gd name="T16" fmla="*/ 116 w 119"/>
                <a:gd name="T17" fmla="*/ 22 h 117"/>
                <a:gd name="T18" fmla="*/ 119 w 119"/>
                <a:gd name="T19" fmla="*/ 0 h 117"/>
                <a:gd name="T20" fmla="*/ 98 w 119"/>
                <a:gd name="T21" fmla="*/ 0 h 117"/>
                <a:gd name="T22" fmla="*/ 98 w 119"/>
                <a:gd name="T23" fmla="*/ 19 h 117"/>
                <a:gd name="T24" fmla="*/ 92 w 119"/>
                <a:gd name="T25" fmla="*/ 38 h 117"/>
                <a:gd name="T26" fmla="*/ 81 w 119"/>
                <a:gd name="T27" fmla="*/ 55 h 117"/>
                <a:gd name="T28" fmla="*/ 71 w 119"/>
                <a:gd name="T29" fmla="*/ 69 h 117"/>
                <a:gd name="T30" fmla="*/ 55 w 119"/>
                <a:gd name="T31" fmla="*/ 79 h 117"/>
                <a:gd name="T32" fmla="*/ 40 w 119"/>
                <a:gd name="T33" fmla="*/ 89 h 117"/>
                <a:gd name="T34" fmla="*/ 21 w 119"/>
                <a:gd name="T35" fmla="*/ 96 h 117"/>
                <a:gd name="T36" fmla="*/ 0 w 119"/>
                <a:gd name="T37" fmla="*/ 96 h 117"/>
                <a:gd name="T38" fmla="*/ 0 w 119"/>
                <a:gd name="T39" fmla="*/ 96 h 117"/>
                <a:gd name="T40" fmla="*/ 0 w 119"/>
                <a:gd name="T41" fmla="*/ 117 h 1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9"/>
                <a:gd name="T64" fmla="*/ 0 h 117"/>
                <a:gd name="T65" fmla="*/ 119 w 119"/>
                <a:gd name="T66" fmla="*/ 117 h 1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9" h="117">
                  <a:moveTo>
                    <a:pt x="0" y="117"/>
                  </a:moveTo>
                  <a:lnTo>
                    <a:pt x="0" y="117"/>
                  </a:lnTo>
                  <a:lnTo>
                    <a:pt x="25" y="113"/>
                  </a:lnTo>
                  <a:lnTo>
                    <a:pt x="47" y="106"/>
                  </a:lnTo>
                  <a:lnTo>
                    <a:pt x="66" y="96"/>
                  </a:lnTo>
                  <a:lnTo>
                    <a:pt x="85" y="82"/>
                  </a:lnTo>
                  <a:lnTo>
                    <a:pt x="98" y="65"/>
                  </a:lnTo>
                  <a:lnTo>
                    <a:pt x="109" y="45"/>
                  </a:lnTo>
                  <a:lnTo>
                    <a:pt x="116" y="22"/>
                  </a:lnTo>
                  <a:lnTo>
                    <a:pt x="119" y="0"/>
                  </a:lnTo>
                  <a:lnTo>
                    <a:pt x="98" y="0"/>
                  </a:lnTo>
                  <a:lnTo>
                    <a:pt x="98" y="19"/>
                  </a:lnTo>
                  <a:lnTo>
                    <a:pt x="92" y="38"/>
                  </a:lnTo>
                  <a:lnTo>
                    <a:pt x="81" y="55"/>
                  </a:lnTo>
                  <a:lnTo>
                    <a:pt x="71" y="69"/>
                  </a:lnTo>
                  <a:lnTo>
                    <a:pt x="55" y="79"/>
                  </a:lnTo>
                  <a:lnTo>
                    <a:pt x="40" y="89"/>
                  </a:lnTo>
                  <a:lnTo>
                    <a:pt x="21" y="96"/>
                  </a:lnTo>
                  <a:lnTo>
                    <a:pt x="0" y="96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5" name="Freeform 175"/>
            <p:cNvSpPr>
              <a:spLocks/>
            </p:cNvSpPr>
            <p:nvPr/>
          </p:nvSpPr>
          <p:spPr bwMode="auto">
            <a:xfrm>
              <a:off x="5951" y="3236"/>
              <a:ext cx="500" cy="139"/>
            </a:xfrm>
            <a:custGeom>
              <a:avLst/>
              <a:gdLst>
                <a:gd name="T0" fmla="*/ 999 w 999"/>
                <a:gd name="T1" fmla="*/ 278 h 278"/>
                <a:gd name="T2" fmla="*/ 963 w 999"/>
                <a:gd name="T3" fmla="*/ 257 h 278"/>
                <a:gd name="T4" fmla="*/ 927 w 999"/>
                <a:gd name="T5" fmla="*/ 238 h 278"/>
                <a:gd name="T6" fmla="*/ 892 w 999"/>
                <a:gd name="T7" fmla="*/ 218 h 278"/>
                <a:gd name="T8" fmla="*/ 858 w 999"/>
                <a:gd name="T9" fmla="*/ 201 h 278"/>
                <a:gd name="T10" fmla="*/ 827 w 999"/>
                <a:gd name="T11" fmla="*/ 183 h 278"/>
                <a:gd name="T12" fmla="*/ 799 w 999"/>
                <a:gd name="T13" fmla="*/ 168 h 278"/>
                <a:gd name="T14" fmla="*/ 777 w 999"/>
                <a:gd name="T15" fmla="*/ 154 h 278"/>
                <a:gd name="T16" fmla="*/ 760 w 999"/>
                <a:gd name="T17" fmla="*/ 142 h 278"/>
                <a:gd name="T18" fmla="*/ 738 w 999"/>
                <a:gd name="T19" fmla="*/ 166 h 278"/>
                <a:gd name="T20" fmla="*/ 712 w 999"/>
                <a:gd name="T21" fmla="*/ 180 h 278"/>
                <a:gd name="T22" fmla="*/ 683 w 999"/>
                <a:gd name="T23" fmla="*/ 185 h 278"/>
                <a:gd name="T24" fmla="*/ 657 w 999"/>
                <a:gd name="T25" fmla="*/ 182 h 278"/>
                <a:gd name="T26" fmla="*/ 633 w 999"/>
                <a:gd name="T27" fmla="*/ 168 h 278"/>
                <a:gd name="T28" fmla="*/ 615 w 999"/>
                <a:gd name="T29" fmla="*/ 146 h 278"/>
                <a:gd name="T30" fmla="*/ 607 w 999"/>
                <a:gd name="T31" fmla="*/ 113 h 278"/>
                <a:gd name="T32" fmla="*/ 609 w 999"/>
                <a:gd name="T33" fmla="*/ 72 h 278"/>
                <a:gd name="T34" fmla="*/ 591 w 999"/>
                <a:gd name="T35" fmla="*/ 65 h 278"/>
                <a:gd name="T36" fmla="*/ 574 w 999"/>
                <a:gd name="T37" fmla="*/ 56 h 278"/>
                <a:gd name="T38" fmla="*/ 554 w 999"/>
                <a:gd name="T39" fmla="*/ 48 h 278"/>
                <a:gd name="T40" fmla="*/ 531 w 999"/>
                <a:gd name="T41" fmla="*/ 39 h 278"/>
                <a:gd name="T42" fmla="*/ 509 w 999"/>
                <a:gd name="T43" fmla="*/ 29 h 278"/>
                <a:gd name="T44" fmla="*/ 487 w 999"/>
                <a:gd name="T45" fmla="*/ 20 h 278"/>
                <a:gd name="T46" fmla="*/ 462 w 999"/>
                <a:gd name="T47" fmla="*/ 10 h 278"/>
                <a:gd name="T48" fmla="*/ 438 w 999"/>
                <a:gd name="T49" fmla="*/ 1 h 278"/>
                <a:gd name="T50" fmla="*/ 421 w 999"/>
                <a:gd name="T51" fmla="*/ 0 h 278"/>
                <a:gd name="T52" fmla="*/ 399 w 999"/>
                <a:gd name="T53" fmla="*/ 0 h 278"/>
                <a:gd name="T54" fmla="*/ 373 w 999"/>
                <a:gd name="T55" fmla="*/ 3 h 278"/>
                <a:gd name="T56" fmla="*/ 346 w 999"/>
                <a:gd name="T57" fmla="*/ 8 h 278"/>
                <a:gd name="T58" fmla="*/ 315 w 999"/>
                <a:gd name="T59" fmla="*/ 13 h 278"/>
                <a:gd name="T60" fmla="*/ 282 w 999"/>
                <a:gd name="T61" fmla="*/ 22 h 278"/>
                <a:gd name="T62" fmla="*/ 249 w 999"/>
                <a:gd name="T63" fmla="*/ 32 h 278"/>
                <a:gd name="T64" fmla="*/ 215 w 999"/>
                <a:gd name="T65" fmla="*/ 43 h 278"/>
                <a:gd name="T66" fmla="*/ 180 w 999"/>
                <a:gd name="T67" fmla="*/ 55 h 278"/>
                <a:gd name="T68" fmla="*/ 148 w 999"/>
                <a:gd name="T69" fmla="*/ 68 h 278"/>
                <a:gd name="T70" fmla="*/ 117 w 999"/>
                <a:gd name="T71" fmla="*/ 82 h 278"/>
                <a:gd name="T72" fmla="*/ 86 w 999"/>
                <a:gd name="T73" fmla="*/ 96 h 278"/>
                <a:gd name="T74" fmla="*/ 60 w 999"/>
                <a:gd name="T75" fmla="*/ 110 h 278"/>
                <a:gd name="T76" fmla="*/ 36 w 999"/>
                <a:gd name="T77" fmla="*/ 123 h 278"/>
                <a:gd name="T78" fmla="*/ 15 w 999"/>
                <a:gd name="T79" fmla="*/ 137 h 278"/>
                <a:gd name="T80" fmla="*/ 0 w 999"/>
                <a:gd name="T81" fmla="*/ 151 h 278"/>
                <a:gd name="T82" fmla="*/ 53 w 999"/>
                <a:gd name="T83" fmla="*/ 159 h 278"/>
                <a:gd name="T84" fmla="*/ 113 w 999"/>
                <a:gd name="T85" fmla="*/ 166 h 278"/>
                <a:gd name="T86" fmla="*/ 177 w 999"/>
                <a:gd name="T87" fmla="*/ 175 h 278"/>
                <a:gd name="T88" fmla="*/ 244 w 999"/>
                <a:gd name="T89" fmla="*/ 183 h 278"/>
                <a:gd name="T90" fmla="*/ 315 w 999"/>
                <a:gd name="T91" fmla="*/ 194 h 278"/>
                <a:gd name="T92" fmla="*/ 387 w 999"/>
                <a:gd name="T93" fmla="*/ 202 h 278"/>
                <a:gd name="T94" fmla="*/ 459 w 999"/>
                <a:gd name="T95" fmla="*/ 211 h 278"/>
                <a:gd name="T96" fmla="*/ 531 w 999"/>
                <a:gd name="T97" fmla="*/ 219 h 278"/>
                <a:gd name="T98" fmla="*/ 602 w 999"/>
                <a:gd name="T99" fmla="*/ 228 h 278"/>
                <a:gd name="T100" fmla="*/ 672 w 999"/>
                <a:gd name="T101" fmla="*/ 237 h 278"/>
                <a:gd name="T102" fmla="*/ 739 w 999"/>
                <a:gd name="T103" fmla="*/ 245 h 278"/>
                <a:gd name="T104" fmla="*/ 801 w 999"/>
                <a:gd name="T105" fmla="*/ 252 h 278"/>
                <a:gd name="T106" fmla="*/ 860 w 999"/>
                <a:gd name="T107" fmla="*/ 259 h 278"/>
                <a:gd name="T108" fmla="*/ 913 w 999"/>
                <a:gd name="T109" fmla="*/ 266 h 278"/>
                <a:gd name="T110" fmla="*/ 959 w 999"/>
                <a:gd name="T111" fmla="*/ 273 h 278"/>
                <a:gd name="T112" fmla="*/ 999 w 999"/>
                <a:gd name="T113" fmla="*/ 278 h 2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99"/>
                <a:gd name="T172" fmla="*/ 0 h 278"/>
                <a:gd name="T173" fmla="*/ 999 w 999"/>
                <a:gd name="T174" fmla="*/ 278 h 2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99" h="278">
                  <a:moveTo>
                    <a:pt x="999" y="278"/>
                  </a:moveTo>
                  <a:lnTo>
                    <a:pt x="963" y="257"/>
                  </a:lnTo>
                  <a:lnTo>
                    <a:pt x="927" y="238"/>
                  </a:lnTo>
                  <a:lnTo>
                    <a:pt x="892" y="218"/>
                  </a:lnTo>
                  <a:lnTo>
                    <a:pt x="858" y="201"/>
                  </a:lnTo>
                  <a:lnTo>
                    <a:pt x="827" y="183"/>
                  </a:lnTo>
                  <a:lnTo>
                    <a:pt x="799" y="168"/>
                  </a:lnTo>
                  <a:lnTo>
                    <a:pt x="777" y="154"/>
                  </a:lnTo>
                  <a:lnTo>
                    <a:pt x="760" y="142"/>
                  </a:lnTo>
                  <a:lnTo>
                    <a:pt x="738" y="166"/>
                  </a:lnTo>
                  <a:lnTo>
                    <a:pt x="712" y="180"/>
                  </a:lnTo>
                  <a:lnTo>
                    <a:pt x="683" y="185"/>
                  </a:lnTo>
                  <a:lnTo>
                    <a:pt x="657" y="182"/>
                  </a:lnTo>
                  <a:lnTo>
                    <a:pt x="633" y="168"/>
                  </a:lnTo>
                  <a:lnTo>
                    <a:pt x="615" y="146"/>
                  </a:lnTo>
                  <a:lnTo>
                    <a:pt x="607" y="113"/>
                  </a:lnTo>
                  <a:lnTo>
                    <a:pt x="609" y="72"/>
                  </a:lnTo>
                  <a:lnTo>
                    <a:pt x="591" y="65"/>
                  </a:lnTo>
                  <a:lnTo>
                    <a:pt x="574" y="56"/>
                  </a:lnTo>
                  <a:lnTo>
                    <a:pt x="554" y="48"/>
                  </a:lnTo>
                  <a:lnTo>
                    <a:pt x="531" y="39"/>
                  </a:lnTo>
                  <a:lnTo>
                    <a:pt x="509" y="29"/>
                  </a:lnTo>
                  <a:lnTo>
                    <a:pt x="487" y="20"/>
                  </a:lnTo>
                  <a:lnTo>
                    <a:pt x="462" y="10"/>
                  </a:lnTo>
                  <a:lnTo>
                    <a:pt x="438" y="1"/>
                  </a:lnTo>
                  <a:lnTo>
                    <a:pt x="421" y="0"/>
                  </a:lnTo>
                  <a:lnTo>
                    <a:pt x="399" y="0"/>
                  </a:lnTo>
                  <a:lnTo>
                    <a:pt x="373" y="3"/>
                  </a:lnTo>
                  <a:lnTo>
                    <a:pt x="346" y="8"/>
                  </a:lnTo>
                  <a:lnTo>
                    <a:pt x="315" y="13"/>
                  </a:lnTo>
                  <a:lnTo>
                    <a:pt x="282" y="22"/>
                  </a:lnTo>
                  <a:lnTo>
                    <a:pt x="249" y="32"/>
                  </a:lnTo>
                  <a:lnTo>
                    <a:pt x="215" y="43"/>
                  </a:lnTo>
                  <a:lnTo>
                    <a:pt x="180" y="55"/>
                  </a:lnTo>
                  <a:lnTo>
                    <a:pt x="148" y="68"/>
                  </a:lnTo>
                  <a:lnTo>
                    <a:pt x="117" y="82"/>
                  </a:lnTo>
                  <a:lnTo>
                    <a:pt x="86" y="96"/>
                  </a:lnTo>
                  <a:lnTo>
                    <a:pt x="60" y="110"/>
                  </a:lnTo>
                  <a:lnTo>
                    <a:pt x="36" y="123"/>
                  </a:lnTo>
                  <a:lnTo>
                    <a:pt x="15" y="137"/>
                  </a:lnTo>
                  <a:lnTo>
                    <a:pt x="0" y="151"/>
                  </a:lnTo>
                  <a:lnTo>
                    <a:pt x="53" y="159"/>
                  </a:lnTo>
                  <a:lnTo>
                    <a:pt x="113" y="166"/>
                  </a:lnTo>
                  <a:lnTo>
                    <a:pt x="177" y="175"/>
                  </a:lnTo>
                  <a:lnTo>
                    <a:pt x="244" y="183"/>
                  </a:lnTo>
                  <a:lnTo>
                    <a:pt x="315" y="194"/>
                  </a:lnTo>
                  <a:lnTo>
                    <a:pt x="387" y="202"/>
                  </a:lnTo>
                  <a:lnTo>
                    <a:pt x="459" y="211"/>
                  </a:lnTo>
                  <a:lnTo>
                    <a:pt x="531" y="219"/>
                  </a:lnTo>
                  <a:lnTo>
                    <a:pt x="602" y="228"/>
                  </a:lnTo>
                  <a:lnTo>
                    <a:pt x="672" y="237"/>
                  </a:lnTo>
                  <a:lnTo>
                    <a:pt x="739" y="245"/>
                  </a:lnTo>
                  <a:lnTo>
                    <a:pt x="801" y="252"/>
                  </a:lnTo>
                  <a:lnTo>
                    <a:pt x="860" y="259"/>
                  </a:lnTo>
                  <a:lnTo>
                    <a:pt x="913" y="266"/>
                  </a:lnTo>
                  <a:lnTo>
                    <a:pt x="959" y="273"/>
                  </a:lnTo>
                  <a:lnTo>
                    <a:pt x="999" y="27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6" name="Freeform 176"/>
            <p:cNvSpPr>
              <a:spLocks/>
            </p:cNvSpPr>
            <p:nvPr/>
          </p:nvSpPr>
          <p:spPr bwMode="auto">
            <a:xfrm>
              <a:off x="6327" y="3303"/>
              <a:ext cx="127" cy="76"/>
            </a:xfrm>
            <a:custGeom>
              <a:avLst/>
              <a:gdLst>
                <a:gd name="T0" fmla="*/ 16 w 253"/>
                <a:gd name="T1" fmla="*/ 13 h 152"/>
                <a:gd name="T2" fmla="*/ 4 w 253"/>
                <a:gd name="T3" fmla="*/ 15 h 152"/>
                <a:gd name="T4" fmla="*/ 21 w 253"/>
                <a:gd name="T5" fmla="*/ 29 h 152"/>
                <a:gd name="T6" fmla="*/ 43 w 253"/>
                <a:gd name="T7" fmla="*/ 43 h 152"/>
                <a:gd name="T8" fmla="*/ 73 w 253"/>
                <a:gd name="T9" fmla="*/ 58 h 152"/>
                <a:gd name="T10" fmla="*/ 103 w 253"/>
                <a:gd name="T11" fmla="*/ 75 h 152"/>
                <a:gd name="T12" fmla="*/ 138 w 253"/>
                <a:gd name="T13" fmla="*/ 92 h 152"/>
                <a:gd name="T14" fmla="*/ 172 w 253"/>
                <a:gd name="T15" fmla="*/ 113 h 152"/>
                <a:gd name="T16" fmla="*/ 208 w 253"/>
                <a:gd name="T17" fmla="*/ 132 h 152"/>
                <a:gd name="T18" fmla="*/ 243 w 253"/>
                <a:gd name="T19" fmla="*/ 152 h 152"/>
                <a:gd name="T20" fmla="*/ 253 w 253"/>
                <a:gd name="T21" fmla="*/ 135 h 152"/>
                <a:gd name="T22" fmla="*/ 215 w 253"/>
                <a:gd name="T23" fmla="*/ 115 h 152"/>
                <a:gd name="T24" fmla="*/ 179 w 253"/>
                <a:gd name="T25" fmla="*/ 96 h 152"/>
                <a:gd name="T26" fmla="*/ 145 w 253"/>
                <a:gd name="T27" fmla="*/ 75 h 152"/>
                <a:gd name="T28" fmla="*/ 110 w 253"/>
                <a:gd name="T29" fmla="*/ 58 h 152"/>
                <a:gd name="T30" fmla="*/ 79 w 253"/>
                <a:gd name="T31" fmla="*/ 41 h 152"/>
                <a:gd name="T32" fmla="*/ 54 w 253"/>
                <a:gd name="T33" fmla="*/ 25 h 152"/>
                <a:gd name="T34" fmla="*/ 31 w 253"/>
                <a:gd name="T35" fmla="*/ 12 h 152"/>
                <a:gd name="T36" fmla="*/ 14 w 253"/>
                <a:gd name="T37" fmla="*/ 1 h 152"/>
                <a:gd name="T38" fmla="*/ 2 w 253"/>
                <a:gd name="T39" fmla="*/ 3 h 152"/>
                <a:gd name="T40" fmla="*/ 14 w 253"/>
                <a:gd name="T41" fmla="*/ 1 h 152"/>
                <a:gd name="T42" fmla="*/ 7 w 253"/>
                <a:gd name="T43" fmla="*/ 0 h 152"/>
                <a:gd name="T44" fmla="*/ 2 w 253"/>
                <a:gd name="T45" fmla="*/ 3 h 152"/>
                <a:gd name="T46" fmla="*/ 0 w 253"/>
                <a:gd name="T47" fmla="*/ 8 h 152"/>
                <a:gd name="T48" fmla="*/ 4 w 253"/>
                <a:gd name="T49" fmla="*/ 15 h 152"/>
                <a:gd name="T50" fmla="*/ 16 w 253"/>
                <a:gd name="T51" fmla="*/ 13 h 1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3"/>
                <a:gd name="T79" fmla="*/ 0 h 152"/>
                <a:gd name="T80" fmla="*/ 253 w 253"/>
                <a:gd name="T81" fmla="*/ 152 h 1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3" h="152">
                  <a:moveTo>
                    <a:pt x="16" y="13"/>
                  </a:moveTo>
                  <a:lnTo>
                    <a:pt x="4" y="15"/>
                  </a:lnTo>
                  <a:lnTo>
                    <a:pt x="21" y="29"/>
                  </a:lnTo>
                  <a:lnTo>
                    <a:pt x="43" y="43"/>
                  </a:lnTo>
                  <a:lnTo>
                    <a:pt x="73" y="58"/>
                  </a:lnTo>
                  <a:lnTo>
                    <a:pt x="103" y="75"/>
                  </a:lnTo>
                  <a:lnTo>
                    <a:pt x="138" y="92"/>
                  </a:lnTo>
                  <a:lnTo>
                    <a:pt x="172" y="113"/>
                  </a:lnTo>
                  <a:lnTo>
                    <a:pt x="208" y="132"/>
                  </a:lnTo>
                  <a:lnTo>
                    <a:pt x="243" y="152"/>
                  </a:lnTo>
                  <a:lnTo>
                    <a:pt x="253" y="135"/>
                  </a:lnTo>
                  <a:lnTo>
                    <a:pt x="215" y="115"/>
                  </a:lnTo>
                  <a:lnTo>
                    <a:pt x="179" y="96"/>
                  </a:lnTo>
                  <a:lnTo>
                    <a:pt x="145" y="75"/>
                  </a:lnTo>
                  <a:lnTo>
                    <a:pt x="110" y="58"/>
                  </a:lnTo>
                  <a:lnTo>
                    <a:pt x="79" y="41"/>
                  </a:lnTo>
                  <a:lnTo>
                    <a:pt x="54" y="25"/>
                  </a:lnTo>
                  <a:lnTo>
                    <a:pt x="31" y="12"/>
                  </a:lnTo>
                  <a:lnTo>
                    <a:pt x="14" y="1"/>
                  </a:lnTo>
                  <a:lnTo>
                    <a:pt x="2" y="3"/>
                  </a:lnTo>
                  <a:lnTo>
                    <a:pt x="14" y="1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4" y="15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7" name="Freeform 177"/>
            <p:cNvSpPr>
              <a:spLocks/>
            </p:cNvSpPr>
            <p:nvPr/>
          </p:nvSpPr>
          <p:spPr bwMode="auto">
            <a:xfrm>
              <a:off x="6251" y="3268"/>
              <a:ext cx="84" cy="66"/>
            </a:xfrm>
            <a:custGeom>
              <a:avLst/>
              <a:gdLst>
                <a:gd name="T0" fmla="*/ 7 w 169"/>
                <a:gd name="T1" fmla="*/ 17 h 132"/>
                <a:gd name="T2" fmla="*/ 2 w 169"/>
                <a:gd name="T3" fmla="*/ 7 h 132"/>
                <a:gd name="T4" fmla="*/ 0 w 169"/>
                <a:gd name="T5" fmla="*/ 50 h 132"/>
                <a:gd name="T6" fmla="*/ 9 w 169"/>
                <a:gd name="T7" fmla="*/ 86 h 132"/>
                <a:gd name="T8" fmla="*/ 30 w 169"/>
                <a:gd name="T9" fmla="*/ 112 h 132"/>
                <a:gd name="T10" fmla="*/ 57 w 169"/>
                <a:gd name="T11" fmla="*/ 127 h 132"/>
                <a:gd name="T12" fmla="*/ 85 w 169"/>
                <a:gd name="T13" fmla="*/ 132 h 132"/>
                <a:gd name="T14" fmla="*/ 115 w 169"/>
                <a:gd name="T15" fmla="*/ 126 h 132"/>
                <a:gd name="T16" fmla="*/ 145 w 169"/>
                <a:gd name="T17" fmla="*/ 110 h 132"/>
                <a:gd name="T18" fmla="*/ 169 w 169"/>
                <a:gd name="T19" fmla="*/ 84 h 132"/>
                <a:gd name="T20" fmla="*/ 155 w 169"/>
                <a:gd name="T21" fmla="*/ 74 h 132"/>
                <a:gd name="T22" fmla="*/ 134 w 169"/>
                <a:gd name="T23" fmla="*/ 96 h 132"/>
                <a:gd name="T24" fmla="*/ 112 w 169"/>
                <a:gd name="T25" fmla="*/ 108 h 132"/>
                <a:gd name="T26" fmla="*/ 85 w 169"/>
                <a:gd name="T27" fmla="*/ 112 h 132"/>
                <a:gd name="T28" fmla="*/ 60 w 169"/>
                <a:gd name="T29" fmla="*/ 110 h 132"/>
                <a:gd name="T30" fmla="*/ 40 w 169"/>
                <a:gd name="T31" fmla="*/ 98 h 132"/>
                <a:gd name="T32" fmla="*/ 26 w 169"/>
                <a:gd name="T33" fmla="*/ 79 h 132"/>
                <a:gd name="T34" fmla="*/ 17 w 169"/>
                <a:gd name="T35" fmla="*/ 50 h 132"/>
                <a:gd name="T36" fmla="*/ 19 w 169"/>
                <a:gd name="T37" fmla="*/ 10 h 132"/>
                <a:gd name="T38" fmla="*/ 14 w 169"/>
                <a:gd name="T39" fmla="*/ 0 h 132"/>
                <a:gd name="T40" fmla="*/ 19 w 169"/>
                <a:gd name="T41" fmla="*/ 10 h 132"/>
                <a:gd name="T42" fmla="*/ 17 w 169"/>
                <a:gd name="T43" fmla="*/ 4 h 132"/>
                <a:gd name="T44" fmla="*/ 12 w 169"/>
                <a:gd name="T45" fmla="*/ 0 h 132"/>
                <a:gd name="T46" fmla="*/ 5 w 169"/>
                <a:gd name="T47" fmla="*/ 2 h 132"/>
                <a:gd name="T48" fmla="*/ 2 w 169"/>
                <a:gd name="T49" fmla="*/ 7 h 132"/>
                <a:gd name="T50" fmla="*/ 7 w 169"/>
                <a:gd name="T51" fmla="*/ 17 h 1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132"/>
                <a:gd name="T80" fmla="*/ 169 w 169"/>
                <a:gd name="T81" fmla="*/ 132 h 1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132">
                  <a:moveTo>
                    <a:pt x="7" y="17"/>
                  </a:moveTo>
                  <a:lnTo>
                    <a:pt x="2" y="7"/>
                  </a:lnTo>
                  <a:lnTo>
                    <a:pt x="0" y="50"/>
                  </a:lnTo>
                  <a:lnTo>
                    <a:pt x="9" y="86"/>
                  </a:lnTo>
                  <a:lnTo>
                    <a:pt x="30" y="112"/>
                  </a:lnTo>
                  <a:lnTo>
                    <a:pt x="57" y="127"/>
                  </a:lnTo>
                  <a:lnTo>
                    <a:pt x="85" y="132"/>
                  </a:lnTo>
                  <a:lnTo>
                    <a:pt x="115" y="126"/>
                  </a:lnTo>
                  <a:lnTo>
                    <a:pt x="145" y="110"/>
                  </a:lnTo>
                  <a:lnTo>
                    <a:pt x="169" y="84"/>
                  </a:lnTo>
                  <a:lnTo>
                    <a:pt x="155" y="74"/>
                  </a:lnTo>
                  <a:lnTo>
                    <a:pt x="134" y="96"/>
                  </a:lnTo>
                  <a:lnTo>
                    <a:pt x="112" y="108"/>
                  </a:lnTo>
                  <a:lnTo>
                    <a:pt x="85" y="112"/>
                  </a:lnTo>
                  <a:lnTo>
                    <a:pt x="60" y="110"/>
                  </a:lnTo>
                  <a:lnTo>
                    <a:pt x="40" y="98"/>
                  </a:lnTo>
                  <a:lnTo>
                    <a:pt x="26" y="79"/>
                  </a:lnTo>
                  <a:lnTo>
                    <a:pt x="17" y="50"/>
                  </a:lnTo>
                  <a:lnTo>
                    <a:pt x="19" y="10"/>
                  </a:lnTo>
                  <a:lnTo>
                    <a:pt x="14" y="0"/>
                  </a:lnTo>
                  <a:lnTo>
                    <a:pt x="19" y="10"/>
                  </a:lnTo>
                  <a:lnTo>
                    <a:pt x="17" y="4"/>
                  </a:lnTo>
                  <a:lnTo>
                    <a:pt x="12" y="0"/>
                  </a:lnTo>
                  <a:lnTo>
                    <a:pt x="5" y="2"/>
                  </a:lnTo>
                  <a:lnTo>
                    <a:pt x="2" y="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8" name="Freeform 178"/>
            <p:cNvSpPr>
              <a:spLocks/>
            </p:cNvSpPr>
            <p:nvPr/>
          </p:nvSpPr>
          <p:spPr bwMode="auto">
            <a:xfrm>
              <a:off x="6166" y="3232"/>
              <a:ext cx="92" cy="44"/>
            </a:xfrm>
            <a:custGeom>
              <a:avLst/>
              <a:gdLst>
                <a:gd name="T0" fmla="*/ 7 w 182"/>
                <a:gd name="T1" fmla="*/ 17 h 87"/>
                <a:gd name="T2" fmla="*/ 5 w 182"/>
                <a:gd name="T3" fmla="*/ 17 h 87"/>
                <a:gd name="T4" fmla="*/ 29 w 182"/>
                <a:gd name="T5" fmla="*/ 26 h 87"/>
                <a:gd name="T6" fmla="*/ 53 w 182"/>
                <a:gd name="T7" fmla="*/ 36 h 87"/>
                <a:gd name="T8" fmla="*/ 75 w 182"/>
                <a:gd name="T9" fmla="*/ 44 h 87"/>
                <a:gd name="T10" fmla="*/ 98 w 182"/>
                <a:gd name="T11" fmla="*/ 55 h 87"/>
                <a:gd name="T12" fmla="*/ 120 w 182"/>
                <a:gd name="T13" fmla="*/ 63 h 87"/>
                <a:gd name="T14" fmla="*/ 141 w 182"/>
                <a:gd name="T15" fmla="*/ 72 h 87"/>
                <a:gd name="T16" fmla="*/ 158 w 182"/>
                <a:gd name="T17" fmla="*/ 80 h 87"/>
                <a:gd name="T18" fmla="*/ 175 w 182"/>
                <a:gd name="T19" fmla="*/ 87 h 87"/>
                <a:gd name="T20" fmla="*/ 182 w 182"/>
                <a:gd name="T21" fmla="*/ 70 h 87"/>
                <a:gd name="T22" fmla="*/ 165 w 182"/>
                <a:gd name="T23" fmla="*/ 63 h 87"/>
                <a:gd name="T24" fmla="*/ 148 w 182"/>
                <a:gd name="T25" fmla="*/ 55 h 87"/>
                <a:gd name="T26" fmla="*/ 127 w 182"/>
                <a:gd name="T27" fmla="*/ 46 h 87"/>
                <a:gd name="T28" fmla="*/ 105 w 182"/>
                <a:gd name="T29" fmla="*/ 38 h 87"/>
                <a:gd name="T30" fmla="*/ 82 w 182"/>
                <a:gd name="T31" fmla="*/ 27 h 87"/>
                <a:gd name="T32" fmla="*/ 60 w 182"/>
                <a:gd name="T33" fmla="*/ 19 h 87"/>
                <a:gd name="T34" fmla="*/ 36 w 182"/>
                <a:gd name="T35" fmla="*/ 8 h 87"/>
                <a:gd name="T36" fmla="*/ 12 w 182"/>
                <a:gd name="T37" fmla="*/ 0 h 87"/>
                <a:gd name="T38" fmla="*/ 10 w 182"/>
                <a:gd name="T39" fmla="*/ 0 h 87"/>
                <a:gd name="T40" fmla="*/ 12 w 182"/>
                <a:gd name="T41" fmla="*/ 0 h 87"/>
                <a:gd name="T42" fmla="*/ 5 w 182"/>
                <a:gd name="T43" fmla="*/ 0 h 87"/>
                <a:gd name="T44" fmla="*/ 1 w 182"/>
                <a:gd name="T45" fmla="*/ 5 h 87"/>
                <a:gd name="T46" fmla="*/ 0 w 182"/>
                <a:gd name="T47" fmla="*/ 12 h 87"/>
                <a:gd name="T48" fmla="*/ 5 w 182"/>
                <a:gd name="T49" fmla="*/ 17 h 87"/>
                <a:gd name="T50" fmla="*/ 7 w 182"/>
                <a:gd name="T51" fmla="*/ 17 h 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2"/>
                <a:gd name="T79" fmla="*/ 0 h 87"/>
                <a:gd name="T80" fmla="*/ 182 w 182"/>
                <a:gd name="T81" fmla="*/ 87 h 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2" h="87">
                  <a:moveTo>
                    <a:pt x="7" y="17"/>
                  </a:moveTo>
                  <a:lnTo>
                    <a:pt x="5" y="17"/>
                  </a:lnTo>
                  <a:lnTo>
                    <a:pt x="29" y="26"/>
                  </a:lnTo>
                  <a:lnTo>
                    <a:pt x="53" y="36"/>
                  </a:lnTo>
                  <a:lnTo>
                    <a:pt x="75" y="44"/>
                  </a:lnTo>
                  <a:lnTo>
                    <a:pt x="98" y="55"/>
                  </a:lnTo>
                  <a:lnTo>
                    <a:pt x="120" y="63"/>
                  </a:lnTo>
                  <a:lnTo>
                    <a:pt x="141" y="72"/>
                  </a:lnTo>
                  <a:lnTo>
                    <a:pt x="158" y="80"/>
                  </a:lnTo>
                  <a:lnTo>
                    <a:pt x="175" y="87"/>
                  </a:lnTo>
                  <a:lnTo>
                    <a:pt x="182" y="70"/>
                  </a:lnTo>
                  <a:lnTo>
                    <a:pt x="165" y="63"/>
                  </a:lnTo>
                  <a:lnTo>
                    <a:pt x="148" y="55"/>
                  </a:lnTo>
                  <a:lnTo>
                    <a:pt x="127" y="46"/>
                  </a:lnTo>
                  <a:lnTo>
                    <a:pt x="105" y="38"/>
                  </a:lnTo>
                  <a:lnTo>
                    <a:pt x="82" y="27"/>
                  </a:lnTo>
                  <a:lnTo>
                    <a:pt x="60" y="19"/>
                  </a:lnTo>
                  <a:lnTo>
                    <a:pt x="36" y="8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1" y="5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9" name="Freeform 179"/>
            <p:cNvSpPr>
              <a:spLocks/>
            </p:cNvSpPr>
            <p:nvPr/>
          </p:nvSpPr>
          <p:spPr bwMode="auto">
            <a:xfrm>
              <a:off x="5946" y="3231"/>
              <a:ext cx="226" cy="86"/>
            </a:xfrm>
            <a:custGeom>
              <a:avLst/>
              <a:gdLst>
                <a:gd name="T0" fmla="*/ 10 w 450"/>
                <a:gd name="T1" fmla="*/ 153 h 172"/>
                <a:gd name="T2" fmla="*/ 17 w 450"/>
                <a:gd name="T3" fmla="*/ 169 h 172"/>
                <a:gd name="T4" fmla="*/ 31 w 450"/>
                <a:gd name="T5" fmla="*/ 155 h 172"/>
                <a:gd name="T6" fmla="*/ 51 w 450"/>
                <a:gd name="T7" fmla="*/ 143 h 172"/>
                <a:gd name="T8" fmla="*/ 74 w 450"/>
                <a:gd name="T9" fmla="*/ 129 h 172"/>
                <a:gd name="T10" fmla="*/ 99 w 450"/>
                <a:gd name="T11" fmla="*/ 115 h 172"/>
                <a:gd name="T12" fmla="*/ 130 w 450"/>
                <a:gd name="T13" fmla="*/ 102 h 172"/>
                <a:gd name="T14" fmla="*/ 161 w 450"/>
                <a:gd name="T15" fmla="*/ 88 h 172"/>
                <a:gd name="T16" fmla="*/ 194 w 450"/>
                <a:gd name="T17" fmla="*/ 74 h 172"/>
                <a:gd name="T18" fmla="*/ 227 w 450"/>
                <a:gd name="T19" fmla="*/ 62 h 172"/>
                <a:gd name="T20" fmla="*/ 261 w 450"/>
                <a:gd name="T21" fmla="*/ 52 h 172"/>
                <a:gd name="T22" fmla="*/ 294 w 450"/>
                <a:gd name="T23" fmla="*/ 42 h 172"/>
                <a:gd name="T24" fmla="*/ 326 w 450"/>
                <a:gd name="T25" fmla="*/ 33 h 172"/>
                <a:gd name="T26" fmla="*/ 357 w 450"/>
                <a:gd name="T27" fmla="*/ 28 h 172"/>
                <a:gd name="T28" fmla="*/ 383 w 450"/>
                <a:gd name="T29" fmla="*/ 23 h 172"/>
                <a:gd name="T30" fmla="*/ 409 w 450"/>
                <a:gd name="T31" fmla="*/ 19 h 172"/>
                <a:gd name="T32" fmla="*/ 431 w 450"/>
                <a:gd name="T33" fmla="*/ 21 h 172"/>
                <a:gd name="T34" fmla="*/ 447 w 450"/>
                <a:gd name="T35" fmla="*/ 21 h 172"/>
                <a:gd name="T36" fmla="*/ 450 w 450"/>
                <a:gd name="T37" fmla="*/ 4 h 172"/>
                <a:gd name="T38" fmla="*/ 431 w 450"/>
                <a:gd name="T39" fmla="*/ 0 h 172"/>
                <a:gd name="T40" fmla="*/ 409 w 450"/>
                <a:gd name="T41" fmla="*/ 2 h 172"/>
                <a:gd name="T42" fmla="*/ 383 w 450"/>
                <a:gd name="T43" fmla="*/ 5 h 172"/>
                <a:gd name="T44" fmla="*/ 354 w 450"/>
                <a:gd name="T45" fmla="*/ 11 h 172"/>
                <a:gd name="T46" fmla="*/ 323 w 450"/>
                <a:gd name="T47" fmla="*/ 16 h 172"/>
                <a:gd name="T48" fmla="*/ 290 w 450"/>
                <a:gd name="T49" fmla="*/ 24 h 172"/>
                <a:gd name="T50" fmla="*/ 258 w 450"/>
                <a:gd name="T51" fmla="*/ 35 h 172"/>
                <a:gd name="T52" fmla="*/ 223 w 450"/>
                <a:gd name="T53" fmla="*/ 45 h 172"/>
                <a:gd name="T54" fmla="*/ 187 w 450"/>
                <a:gd name="T55" fmla="*/ 57 h 172"/>
                <a:gd name="T56" fmla="*/ 154 w 450"/>
                <a:gd name="T57" fmla="*/ 71 h 172"/>
                <a:gd name="T58" fmla="*/ 123 w 450"/>
                <a:gd name="T59" fmla="*/ 84 h 172"/>
                <a:gd name="T60" fmla="*/ 92 w 450"/>
                <a:gd name="T61" fmla="*/ 98 h 172"/>
                <a:gd name="T62" fmla="*/ 67 w 450"/>
                <a:gd name="T63" fmla="*/ 112 h 172"/>
                <a:gd name="T64" fmla="*/ 41 w 450"/>
                <a:gd name="T65" fmla="*/ 126 h 172"/>
                <a:gd name="T66" fmla="*/ 20 w 450"/>
                <a:gd name="T67" fmla="*/ 141 h 172"/>
                <a:gd name="T68" fmla="*/ 3 w 450"/>
                <a:gd name="T69" fmla="*/ 155 h 172"/>
                <a:gd name="T70" fmla="*/ 10 w 450"/>
                <a:gd name="T71" fmla="*/ 170 h 172"/>
                <a:gd name="T72" fmla="*/ 3 w 450"/>
                <a:gd name="T73" fmla="*/ 155 h 172"/>
                <a:gd name="T74" fmla="*/ 0 w 450"/>
                <a:gd name="T75" fmla="*/ 162 h 172"/>
                <a:gd name="T76" fmla="*/ 3 w 450"/>
                <a:gd name="T77" fmla="*/ 169 h 172"/>
                <a:gd name="T78" fmla="*/ 10 w 450"/>
                <a:gd name="T79" fmla="*/ 172 h 172"/>
                <a:gd name="T80" fmla="*/ 17 w 450"/>
                <a:gd name="T81" fmla="*/ 169 h 172"/>
                <a:gd name="T82" fmla="*/ 10 w 450"/>
                <a:gd name="T83" fmla="*/ 153 h 1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0"/>
                <a:gd name="T127" fmla="*/ 0 h 172"/>
                <a:gd name="T128" fmla="*/ 450 w 450"/>
                <a:gd name="T129" fmla="*/ 172 h 1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0" h="172">
                  <a:moveTo>
                    <a:pt x="10" y="153"/>
                  </a:moveTo>
                  <a:lnTo>
                    <a:pt x="17" y="169"/>
                  </a:lnTo>
                  <a:lnTo>
                    <a:pt x="31" y="155"/>
                  </a:lnTo>
                  <a:lnTo>
                    <a:pt x="51" y="143"/>
                  </a:lnTo>
                  <a:lnTo>
                    <a:pt x="74" y="129"/>
                  </a:lnTo>
                  <a:lnTo>
                    <a:pt x="99" y="115"/>
                  </a:lnTo>
                  <a:lnTo>
                    <a:pt x="130" y="102"/>
                  </a:lnTo>
                  <a:lnTo>
                    <a:pt x="161" y="88"/>
                  </a:lnTo>
                  <a:lnTo>
                    <a:pt x="194" y="74"/>
                  </a:lnTo>
                  <a:lnTo>
                    <a:pt x="227" y="62"/>
                  </a:lnTo>
                  <a:lnTo>
                    <a:pt x="261" y="52"/>
                  </a:lnTo>
                  <a:lnTo>
                    <a:pt x="294" y="42"/>
                  </a:lnTo>
                  <a:lnTo>
                    <a:pt x="326" y="33"/>
                  </a:lnTo>
                  <a:lnTo>
                    <a:pt x="357" y="28"/>
                  </a:lnTo>
                  <a:lnTo>
                    <a:pt x="383" y="23"/>
                  </a:lnTo>
                  <a:lnTo>
                    <a:pt x="409" y="19"/>
                  </a:lnTo>
                  <a:lnTo>
                    <a:pt x="431" y="21"/>
                  </a:lnTo>
                  <a:lnTo>
                    <a:pt x="447" y="21"/>
                  </a:lnTo>
                  <a:lnTo>
                    <a:pt x="450" y="4"/>
                  </a:lnTo>
                  <a:lnTo>
                    <a:pt x="431" y="0"/>
                  </a:lnTo>
                  <a:lnTo>
                    <a:pt x="409" y="2"/>
                  </a:lnTo>
                  <a:lnTo>
                    <a:pt x="383" y="5"/>
                  </a:lnTo>
                  <a:lnTo>
                    <a:pt x="354" y="11"/>
                  </a:lnTo>
                  <a:lnTo>
                    <a:pt x="323" y="16"/>
                  </a:lnTo>
                  <a:lnTo>
                    <a:pt x="290" y="24"/>
                  </a:lnTo>
                  <a:lnTo>
                    <a:pt x="258" y="35"/>
                  </a:lnTo>
                  <a:lnTo>
                    <a:pt x="223" y="45"/>
                  </a:lnTo>
                  <a:lnTo>
                    <a:pt x="187" y="57"/>
                  </a:lnTo>
                  <a:lnTo>
                    <a:pt x="154" y="71"/>
                  </a:lnTo>
                  <a:lnTo>
                    <a:pt x="123" y="84"/>
                  </a:lnTo>
                  <a:lnTo>
                    <a:pt x="92" y="98"/>
                  </a:lnTo>
                  <a:lnTo>
                    <a:pt x="67" y="112"/>
                  </a:lnTo>
                  <a:lnTo>
                    <a:pt x="41" y="126"/>
                  </a:lnTo>
                  <a:lnTo>
                    <a:pt x="20" y="141"/>
                  </a:lnTo>
                  <a:lnTo>
                    <a:pt x="3" y="155"/>
                  </a:lnTo>
                  <a:lnTo>
                    <a:pt x="10" y="170"/>
                  </a:lnTo>
                  <a:lnTo>
                    <a:pt x="3" y="155"/>
                  </a:lnTo>
                  <a:lnTo>
                    <a:pt x="0" y="162"/>
                  </a:lnTo>
                  <a:lnTo>
                    <a:pt x="3" y="169"/>
                  </a:lnTo>
                  <a:lnTo>
                    <a:pt x="10" y="172"/>
                  </a:lnTo>
                  <a:lnTo>
                    <a:pt x="17" y="169"/>
                  </a:lnTo>
                  <a:lnTo>
                    <a:pt x="10" y="15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0" name="Freeform 180"/>
            <p:cNvSpPr>
              <a:spLocks/>
            </p:cNvSpPr>
            <p:nvPr/>
          </p:nvSpPr>
          <p:spPr bwMode="auto">
            <a:xfrm>
              <a:off x="5951" y="3307"/>
              <a:ext cx="504" cy="72"/>
            </a:xfrm>
            <a:custGeom>
              <a:avLst/>
              <a:gdLst>
                <a:gd name="T0" fmla="*/ 994 w 1008"/>
                <a:gd name="T1" fmla="*/ 144 h 144"/>
                <a:gd name="T2" fmla="*/ 999 w 1008"/>
                <a:gd name="T3" fmla="*/ 127 h 144"/>
                <a:gd name="T4" fmla="*/ 959 w 1008"/>
                <a:gd name="T5" fmla="*/ 122 h 144"/>
                <a:gd name="T6" fmla="*/ 913 w 1008"/>
                <a:gd name="T7" fmla="*/ 115 h 144"/>
                <a:gd name="T8" fmla="*/ 860 w 1008"/>
                <a:gd name="T9" fmla="*/ 108 h 144"/>
                <a:gd name="T10" fmla="*/ 801 w 1008"/>
                <a:gd name="T11" fmla="*/ 102 h 144"/>
                <a:gd name="T12" fmla="*/ 739 w 1008"/>
                <a:gd name="T13" fmla="*/ 95 h 144"/>
                <a:gd name="T14" fmla="*/ 672 w 1008"/>
                <a:gd name="T15" fmla="*/ 86 h 144"/>
                <a:gd name="T16" fmla="*/ 602 w 1008"/>
                <a:gd name="T17" fmla="*/ 77 h 144"/>
                <a:gd name="T18" fmla="*/ 531 w 1008"/>
                <a:gd name="T19" fmla="*/ 69 h 144"/>
                <a:gd name="T20" fmla="*/ 459 w 1008"/>
                <a:gd name="T21" fmla="*/ 60 h 144"/>
                <a:gd name="T22" fmla="*/ 387 w 1008"/>
                <a:gd name="T23" fmla="*/ 52 h 144"/>
                <a:gd name="T24" fmla="*/ 315 w 1008"/>
                <a:gd name="T25" fmla="*/ 43 h 144"/>
                <a:gd name="T26" fmla="*/ 244 w 1008"/>
                <a:gd name="T27" fmla="*/ 33 h 144"/>
                <a:gd name="T28" fmla="*/ 177 w 1008"/>
                <a:gd name="T29" fmla="*/ 24 h 144"/>
                <a:gd name="T30" fmla="*/ 113 w 1008"/>
                <a:gd name="T31" fmla="*/ 16 h 144"/>
                <a:gd name="T32" fmla="*/ 53 w 1008"/>
                <a:gd name="T33" fmla="*/ 9 h 144"/>
                <a:gd name="T34" fmla="*/ 0 w 1008"/>
                <a:gd name="T35" fmla="*/ 0 h 144"/>
                <a:gd name="T36" fmla="*/ 0 w 1008"/>
                <a:gd name="T37" fmla="*/ 17 h 144"/>
                <a:gd name="T38" fmla="*/ 53 w 1008"/>
                <a:gd name="T39" fmla="*/ 26 h 144"/>
                <a:gd name="T40" fmla="*/ 113 w 1008"/>
                <a:gd name="T41" fmla="*/ 33 h 144"/>
                <a:gd name="T42" fmla="*/ 177 w 1008"/>
                <a:gd name="T43" fmla="*/ 41 h 144"/>
                <a:gd name="T44" fmla="*/ 244 w 1008"/>
                <a:gd name="T45" fmla="*/ 50 h 144"/>
                <a:gd name="T46" fmla="*/ 315 w 1008"/>
                <a:gd name="T47" fmla="*/ 60 h 144"/>
                <a:gd name="T48" fmla="*/ 387 w 1008"/>
                <a:gd name="T49" fmla="*/ 69 h 144"/>
                <a:gd name="T50" fmla="*/ 459 w 1008"/>
                <a:gd name="T51" fmla="*/ 77 h 144"/>
                <a:gd name="T52" fmla="*/ 531 w 1008"/>
                <a:gd name="T53" fmla="*/ 86 h 144"/>
                <a:gd name="T54" fmla="*/ 602 w 1008"/>
                <a:gd name="T55" fmla="*/ 95 h 144"/>
                <a:gd name="T56" fmla="*/ 672 w 1008"/>
                <a:gd name="T57" fmla="*/ 103 h 144"/>
                <a:gd name="T58" fmla="*/ 739 w 1008"/>
                <a:gd name="T59" fmla="*/ 112 h 144"/>
                <a:gd name="T60" fmla="*/ 801 w 1008"/>
                <a:gd name="T61" fmla="*/ 119 h 144"/>
                <a:gd name="T62" fmla="*/ 860 w 1008"/>
                <a:gd name="T63" fmla="*/ 126 h 144"/>
                <a:gd name="T64" fmla="*/ 913 w 1008"/>
                <a:gd name="T65" fmla="*/ 132 h 144"/>
                <a:gd name="T66" fmla="*/ 959 w 1008"/>
                <a:gd name="T67" fmla="*/ 139 h 144"/>
                <a:gd name="T68" fmla="*/ 999 w 1008"/>
                <a:gd name="T69" fmla="*/ 144 h 144"/>
                <a:gd name="T70" fmla="*/ 1004 w 1008"/>
                <a:gd name="T71" fmla="*/ 127 h 144"/>
                <a:gd name="T72" fmla="*/ 999 w 1008"/>
                <a:gd name="T73" fmla="*/ 144 h 144"/>
                <a:gd name="T74" fmla="*/ 1004 w 1008"/>
                <a:gd name="T75" fmla="*/ 141 h 144"/>
                <a:gd name="T76" fmla="*/ 1008 w 1008"/>
                <a:gd name="T77" fmla="*/ 136 h 144"/>
                <a:gd name="T78" fmla="*/ 1004 w 1008"/>
                <a:gd name="T79" fmla="*/ 131 h 144"/>
                <a:gd name="T80" fmla="*/ 999 w 1008"/>
                <a:gd name="T81" fmla="*/ 127 h 144"/>
                <a:gd name="T82" fmla="*/ 994 w 1008"/>
                <a:gd name="T83" fmla="*/ 144 h 1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08"/>
                <a:gd name="T127" fmla="*/ 0 h 144"/>
                <a:gd name="T128" fmla="*/ 1008 w 1008"/>
                <a:gd name="T129" fmla="*/ 144 h 1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08" h="144">
                  <a:moveTo>
                    <a:pt x="994" y="144"/>
                  </a:moveTo>
                  <a:lnTo>
                    <a:pt x="999" y="127"/>
                  </a:lnTo>
                  <a:lnTo>
                    <a:pt x="959" y="122"/>
                  </a:lnTo>
                  <a:lnTo>
                    <a:pt x="913" y="115"/>
                  </a:lnTo>
                  <a:lnTo>
                    <a:pt x="860" y="108"/>
                  </a:lnTo>
                  <a:lnTo>
                    <a:pt x="801" y="102"/>
                  </a:lnTo>
                  <a:lnTo>
                    <a:pt x="739" y="95"/>
                  </a:lnTo>
                  <a:lnTo>
                    <a:pt x="672" y="86"/>
                  </a:lnTo>
                  <a:lnTo>
                    <a:pt x="602" y="77"/>
                  </a:lnTo>
                  <a:lnTo>
                    <a:pt x="531" y="69"/>
                  </a:lnTo>
                  <a:lnTo>
                    <a:pt x="459" y="60"/>
                  </a:lnTo>
                  <a:lnTo>
                    <a:pt x="387" y="52"/>
                  </a:lnTo>
                  <a:lnTo>
                    <a:pt x="315" y="43"/>
                  </a:lnTo>
                  <a:lnTo>
                    <a:pt x="244" y="33"/>
                  </a:lnTo>
                  <a:lnTo>
                    <a:pt x="177" y="24"/>
                  </a:lnTo>
                  <a:lnTo>
                    <a:pt x="113" y="16"/>
                  </a:lnTo>
                  <a:lnTo>
                    <a:pt x="53" y="9"/>
                  </a:lnTo>
                  <a:lnTo>
                    <a:pt x="0" y="0"/>
                  </a:lnTo>
                  <a:lnTo>
                    <a:pt x="0" y="17"/>
                  </a:lnTo>
                  <a:lnTo>
                    <a:pt x="53" y="26"/>
                  </a:lnTo>
                  <a:lnTo>
                    <a:pt x="113" y="33"/>
                  </a:lnTo>
                  <a:lnTo>
                    <a:pt x="177" y="41"/>
                  </a:lnTo>
                  <a:lnTo>
                    <a:pt x="244" y="50"/>
                  </a:lnTo>
                  <a:lnTo>
                    <a:pt x="315" y="60"/>
                  </a:lnTo>
                  <a:lnTo>
                    <a:pt x="387" y="69"/>
                  </a:lnTo>
                  <a:lnTo>
                    <a:pt x="459" y="77"/>
                  </a:lnTo>
                  <a:lnTo>
                    <a:pt x="531" y="86"/>
                  </a:lnTo>
                  <a:lnTo>
                    <a:pt x="602" y="95"/>
                  </a:lnTo>
                  <a:lnTo>
                    <a:pt x="672" y="103"/>
                  </a:lnTo>
                  <a:lnTo>
                    <a:pt x="739" y="112"/>
                  </a:lnTo>
                  <a:lnTo>
                    <a:pt x="801" y="119"/>
                  </a:lnTo>
                  <a:lnTo>
                    <a:pt x="860" y="126"/>
                  </a:lnTo>
                  <a:lnTo>
                    <a:pt x="913" y="132"/>
                  </a:lnTo>
                  <a:lnTo>
                    <a:pt x="959" y="139"/>
                  </a:lnTo>
                  <a:lnTo>
                    <a:pt x="999" y="144"/>
                  </a:lnTo>
                  <a:lnTo>
                    <a:pt x="1004" y="127"/>
                  </a:lnTo>
                  <a:lnTo>
                    <a:pt x="999" y="144"/>
                  </a:lnTo>
                  <a:lnTo>
                    <a:pt x="1004" y="141"/>
                  </a:lnTo>
                  <a:lnTo>
                    <a:pt x="1008" y="136"/>
                  </a:lnTo>
                  <a:lnTo>
                    <a:pt x="1004" y="131"/>
                  </a:lnTo>
                  <a:lnTo>
                    <a:pt x="999" y="127"/>
                  </a:lnTo>
                  <a:lnTo>
                    <a:pt x="994" y="14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1" name="Freeform 181"/>
            <p:cNvSpPr>
              <a:spLocks/>
            </p:cNvSpPr>
            <p:nvPr/>
          </p:nvSpPr>
          <p:spPr bwMode="auto">
            <a:xfrm>
              <a:off x="6002" y="3411"/>
              <a:ext cx="38" cy="62"/>
            </a:xfrm>
            <a:custGeom>
              <a:avLst/>
              <a:gdLst>
                <a:gd name="T0" fmla="*/ 0 w 76"/>
                <a:gd name="T1" fmla="*/ 122 h 124"/>
                <a:gd name="T2" fmla="*/ 19 w 76"/>
                <a:gd name="T3" fmla="*/ 113 h 124"/>
                <a:gd name="T4" fmla="*/ 33 w 76"/>
                <a:gd name="T5" fmla="*/ 100 h 124"/>
                <a:gd name="T6" fmla="*/ 43 w 76"/>
                <a:gd name="T7" fmla="*/ 82 h 124"/>
                <a:gd name="T8" fmla="*/ 47 w 76"/>
                <a:gd name="T9" fmla="*/ 62 h 124"/>
                <a:gd name="T10" fmla="*/ 43 w 76"/>
                <a:gd name="T11" fmla="*/ 41 h 124"/>
                <a:gd name="T12" fmla="*/ 35 w 76"/>
                <a:gd name="T13" fmla="*/ 24 h 124"/>
                <a:gd name="T14" fmla="*/ 19 w 76"/>
                <a:gd name="T15" fmla="*/ 10 h 124"/>
                <a:gd name="T16" fmla="*/ 2 w 76"/>
                <a:gd name="T17" fmla="*/ 2 h 124"/>
                <a:gd name="T18" fmla="*/ 6 w 76"/>
                <a:gd name="T19" fmla="*/ 0 h 124"/>
                <a:gd name="T20" fmla="*/ 7 w 76"/>
                <a:gd name="T21" fmla="*/ 0 h 124"/>
                <a:gd name="T22" fmla="*/ 11 w 76"/>
                <a:gd name="T23" fmla="*/ 0 h 124"/>
                <a:gd name="T24" fmla="*/ 14 w 76"/>
                <a:gd name="T25" fmla="*/ 0 h 124"/>
                <a:gd name="T26" fmla="*/ 26 w 76"/>
                <a:gd name="T27" fmla="*/ 2 h 124"/>
                <a:gd name="T28" fmla="*/ 38 w 76"/>
                <a:gd name="T29" fmla="*/ 5 h 124"/>
                <a:gd name="T30" fmla="*/ 49 w 76"/>
                <a:gd name="T31" fmla="*/ 10 h 124"/>
                <a:gd name="T32" fmla="*/ 59 w 76"/>
                <a:gd name="T33" fmla="*/ 17 h 124"/>
                <a:gd name="T34" fmla="*/ 66 w 76"/>
                <a:gd name="T35" fmla="*/ 28 h 124"/>
                <a:gd name="T36" fmla="*/ 71 w 76"/>
                <a:gd name="T37" fmla="*/ 38 h 124"/>
                <a:gd name="T38" fmla="*/ 74 w 76"/>
                <a:gd name="T39" fmla="*/ 50 h 124"/>
                <a:gd name="T40" fmla="*/ 76 w 76"/>
                <a:gd name="T41" fmla="*/ 62 h 124"/>
                <a:gd name="T42" fmla="*/ 74 w 76"/>
                <a:gd name="T43" fmla="*/ 74 h 124"/>
                <a:gd name="T44" fmla="*/ 71 w 76"/>
                <a:gd name="T45" fmla="*/ 86 h 124"/>
                <a:gd name="T46" fmla="*/ 66 w 76"/>
                <a:gd name="T47" fmla="*/ 96 h 124"/>
                <a:gd name="T48" fmla="*/ 59 w 76"/>
                <a:gd name="T49" fmla="*/ 105 h 124"/>
                <a:gd name="T50" fmla="*/ 49 w 76"/>
                <a:gd name="T51" fmla="*/ 113 h 124"/>
                <a:gd name="T52" fmla="*/ 38 w 76"/>
                <a:gd name="T53" fmla="*/ 119 h 124"/>
                <a:gd name="T54" fmla="*/ 26 w 76"/>
                <a:gd name="T55" fmla="*/ 122 h 124"/>
                <a:gd name="T56" fmla="*/ 14 w 76"/>
                <a:gd name="T57" fmla="*/ 124 h 124"/>
                <a:gd name="T58" fmla="*/ 11 w 76"/>
                <a:gd name="T59" fmla="*/ 124 h 124"/>
                <a:gd name="T60" fmla="*/ 7 w 76"/>
                <a:gd name="T61" fmla="*/ 124 h 124"/>
                <a:gd name="T62" fmla="*/ 4 w 76"/>
                <a:gd name="T63" fmla="*/ 124 h 124"/>
                <a:gd name="T64" fmla="*/ 0 w 76"/>
                <a:gd name="T65" fmla="*/ 122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124"/>
                <a:gd name="T101" fmla="*/ 76 w 76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124">
                  <a:moveTo>
                    <a:pt x="0" y="122"/>
                  </a:moveTo>
                  <a:lnTo>
                    <a:pt x="19" y="113"/>
                  </a:lnTo>
                  <a:lnTo>
                    <a:pt x="33" y="100"/>
                  </a:lnTo>
                  <a:lnTo>
                    <a:pt x="43" y="82"/>
                  </a:lnTo>
                  <a:lnTo>
                    <a:pt x="47" y="62"/>
                  </a:lnTo>
                  <a:lnTo>
                    <a:pt x="43" y="41"/>
                  </a:lnTo>
                  <a:lnTo>
                    <a:pt x="35" y="24"/>
                  </a:lnTo>
                  <a:lnTo>
                    <a:pt x="19" y="10"/>
                  </a:lnTo>
                  <a:lnTo>
                    <a:pt x="2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26" y="2"/>
                  </a:lnTo>
                  <a:lnTo>
                    <a:pt x="38" y="5"/>
                  </a:lnTo>
                  <a:lnTo>
                    <a:pt x="49" y="10"/>
                  </a:lnTo>
                  <a:lnTo>
                    <a:pt x="59" y="17"/>
                  </a:lnTo>
                  <a:lnTo>
                    <a:pt x="66" y="28"/>
                  </a:lnTo>
                  <a:lnTo>
                    <a:pt x="71" y="38"/>
                  </a:lnTo>
                  <a:lnTo>
                    <a:pt x="74" y="50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1" y="86"/>
                  </a:lnTo>
                  <a:lnTo>
                    <a:pt x="66" y="96"/>
                  </a:lnTo>
                  <a:lnTo>
                    <a:pt x="59" y="105"/>
                  </a:lnTo>
                  <a:lnTo>
                    <a:pt x="49" y="113"/>
                  </a:lnTo>
                  <a:lnTo>
                    <a:pt x="38" y="119"/>
                  </a:lnTo>
                  <a:lnTo>
                    <a:pt x="26" y="122"/>
                  </a:lnTo>
                  <a:lnTo>
                    <a:pt x="14" y="124"/>
                  </a:lnTo>
                  <a:lnTo>
                    <a:pt x="11" y="124"/>
                  </a:lnTo>
                  <a:lnTo>
                    <a:pt x="7" y="124"/>
                  </a:lnTo>
                  <a:lnTo>
                    <a:pt x="4" y="124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2" name="Freeform 182"/>
            <p:cNvSpPr>
              <a:spLocks/>
            </p:cNvSpPr>
            <p:nvPr/>
          </p:nvSpPr>
          <p:spPr bwMode="auto">
            <a:xfrm>
              <a:off x="6001" y="3442"/>
              <a:ext cx="30" cy="34"/>
            </a:xfrm>
            <a:custGeom>
              <a:avLst/>
              <a:gdLst>
                <a:gd name="T0" fmla="*/ 37 w 58"/>
                <a:gd name="T1" fmla="*/ 0 h 69"/>
                <a:gd name="T2" fmla="*/ 37 w 58"/>
                <a:gd name="T3" fmla="*/ 0 h 69"/>
                <a:gd name="T4" fmla="*/ 36 w 58"/>
                <a:gd name="T5" fmla="*/ 17 h 69"/>
                <a:gd name="T6" fmla="*/ 27 w 58"/>
                <a:gd name="T7" fmla="*/ 33 h 69"/>
                <a:gd name="T8" fmla="*/ 15 w 58"/>
                <a:gd name="T9" fmla="*/ 45 h 69"/>
                <a:gd name="T10" fmla="*/ 0 w 58"/>
                <a:gd name="T11" fmla="*/ 51 h 69"/>
                <a:gd name="T12" fmla="*/ 3 w 58"/>
                <a:gd name="T13" fmla="*/ 69 h 69"/>
                <a:gd name="T14" fmla="*/ 25 w 58"/>
                <a:gd name="T15" fmla="*/ 58 h 69"/>
                <a:gd name="T16" fmla="*/ 41 w 58"/>
                <a:gd name="T17" fmla="*/ 43 h 69"/>
                <a:gd name="T18" fmla="*/ 53 w 58"/>
                <a:gd name="T19" fmla="*/ 24 h 69"/>
                <a:gd name="T20" fmla="*/ 58 w 58"/>
                <a:gd name="T21" fmla="*/ 0 h 69"/>
                <a:gd name="T22" fmla="*/ 58 w 58"/>
                <a:gd name="T23" fmla="*/ 0 h 69"/>
                <a:gd name="T24" fmla="*/ 37 w 58"/>
                <a:gd name="T25" fmla="*/ 0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69"/>
                <a:gd name="T41" fmla="*/ 58 w 58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69">
                  <a:moveTo>
                    <a:pt x="37" y="0"/>
                  </a:moveTo>
                  <a:lnTo>
                    <a:pt x="37" y="0"/>
                  </a:lnTo>
                  <a:lnTo>
                    <a:pt x="36" y="17"/>
                  </a:lnTo>
                  <a:lnTo>
                    <a:pt x="27" y="33"/>
                  </a:lnTo>
                  <a:lnTo>
                    <a:pt x="15" y="45"/>
                  </a:lnTo>
                  <a:lnTo>
                    <a:pt x="0" y="51"/>
                  </a:lnTo>
                  <a:lnTo>
                    <a:pt x="3" y="69"/>
                  </a:lnTo>
                  <a:lnTo>
                    <a:pt x="25" y="58"/>
                  </a:lnTo>
                  <a:lnTo>
                    <a:pt x="41" y="43"/>
                  </a:lnTo>
                  <a:lnTo>
                    <a:pt x="53" y="24"/>
                  </a:lnTo>
                  <a:lnTo>
                    <a:pt x="58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3" name="Freeform 183"/>
            <p:cNvSpPr>
              <a:spLocks/>
            </p:cNvSpPr>
            <p:nvPr/>
          </p:nvSpPr>
          <p:spPr bwMode="auto">
            <a:xfrm>
              <a:off x="6000" y="3408"/>
              <a:ext cx="31" cy="34"/>
            </a:xfrm>
            <a:custGeom>
              <a:avLst/>
              <a:gdLst>
                <a:gd name="T0" fmla="*/ 4 w 62"/>
                <a:gd name="T1" fmla="*/ 0 h 69"/>
                <a:gd name="T2" fmla="*/ 5 w 62"/>
                <a:gd name="T3" fmla="*/ 17 h 69"/>
                <a:gd name="T4" fmla="*/ 19 w 62"/>
                <a:gd name="T5" fmla="*/ 24 h 69"/>
                <a:gd name="T6" fmla="*/ 33 w 62"/>
                <a:gd name="T7" fmla="*/ 36 h 69"/>
                <a:gd name="T8" fmla="*/ 40 w 62"/>
                <a:gd name="T9" fmla="*/ 50 h 69"/>
                <a:gd name="T10" fmla="*/ 41 w 62"/>
                <a:gd name="T11" fmla="*/ 69 h 69"/>
                <a:gd name="T12" fmla="*/ 62 w 62"/>
                <a:gd name="T13" fmla="*/ 69 h 69"/>
                <a:gd name="T14" fmla="*/ 57 w 62"/>
                <a:gd name="T15" fmla="*/ 47 h 69"/>
                <a:gd name="T16" fmla="*/ 47 w 62"/>
                <a:gd name="T17" fmla="*/ 26 h 69"/>
                <a:gd name="T18" fmla="*/ 29 w 62"/>
                <a:gd name="T19" fmla="*/ 10 h 69"/>
                <a:gd name="T20" fmla="*/ 9 w 62"/>
                <a:gd name="T21" fmla="*/ 0 h 69"/>
                <a:gd name="T22" fmla="*/ 11 w 62"/>
                <a:gd name="T23" fmla="*/ 17 h 69"/>
                <a:gd name="T24" fmla="*/ 9 w 62"/>
                <a:gd name="T25" fmla="*/ 0 h 69"/>
                <a:gd name="T26" fmla="*/ 2 w 62"/>
                <a:gd name="T27" fmla="*/ 2 h 69"/>
                <a:gd name="T28" fmla="*/ 0 w 62"/>
                <a:gd name="T29" fmla="*/ 7 h 69"/>
                <a:gd name="T30" fmla="*/ 0 w 62"/>
                <a:gd name="T31" fmla="*/ 14 h 69"/>
                <a:gd name="T32" fmla="*/ 5 w 62"/>
                <a:gd name="T33" fmla="*/ 17 h 69"/>
                <a:gd name="T34" fmla="*/ 4 w 62"/>
                <a:gd name="T35" fmla="*/ 0 h 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2"/>
                <a:gd name="T55" fmla="*/ 0 h 69"/>
                <a:gd name="T56" fmla="*/ 62 w 62"/>
                <a:gd name="T57" fmla="*/ 69 h 6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2" h="69">
                  <a:moveTo>
                    <a:pt x="4" y="0"/>
                  </a:moveTo>
                  <a:lnTo>
                    <a:pt x="5" y="17"/>
                  </a:lnTo>
                  <a:lnTo>
                    <a:pt x="19" y="24"/>
                  </a:lnTo>
                  <a:lnTo>
                    <a:pt x="33" y="36"/>
                  </a:lnTo>
                  <a:lnTo>
                    <a:pt x="40" y="50"/>
                  </a:lnTo>
                  <a:lnTo>
                    <a:pt x="41" y="69"/>
                  </a:lnTo>
                  <a:lnTo>
                    <a:pt x="62" y="69"/>
                  </a:lnTo>
                  <a:lnTo>
                    <a:pt x="57" y="47"/>
                  </a:lnTo>
                  <a:lnTo>
                    <a:pt x="47" y="26"/>
                  </a:lnTo>
                  <a:lnTo>
                    <a:pt x="29" y="10"/>
                  </a:lnTo>
                  <a:lnTo>
                    <a:pt x="9" y="0"/>
                  </a:lnTo>
                  <a:lnTo>
                    <a:pt x="11" y="17"/>
                  </a:lnTo>
                  <a:lnTo>
                    <a:pt x="9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5" y="1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4" name="Freeform 184"/>
            <p:cNvSpPr>
              <a:spLocks/>
            </p:cNvSpPr>
            <p:nvPr/>
          </p:nvSpPr>
          <p:spPr bwMode="auto">
            <a:xfrm>
              <a:off x="6001" y="3406"/>
              <a:ext cx="8" cy="10"/>
            </a:xfrm>
            <a:custGeom>
              <a:avLst/>
              <a:gdLst>
                <a:gd name="T0" fmla="*/ 15 w 15"/>
                <a:gd name="T1" fmla="*/ 0 h 20"/>
                <a:gd name="T2" fmla="*/ 15 w 15"/>
                <a:gd name="T3" fmla="*/ 0 h 20"/>
                <a:gd name="T4" fmla="*/ 12 w 15"/>
                <a:gd name="T5" fmla="*/ 0 h 20"/>
                <a:gd name="T6" fmla="*/ 8 w 15"/>
                <a:gd name="T7" fmla="*/ 0 h 20"/>
                <a:gd name="T8" fmla="*/ 5 w 15"/>
                <a:gd name="T9" fmla="*/ 1 h 20"/>
                <a:gd name="T10" fmla="*/ 0 w 15"/>
                <a:gd name="T11" fmla="*/ 3 h 20"/>
                <a:gd name="T12" fmla="*/ 7 w 15"/>
                <a:gd name="T13" fmla="*/ 20 h 20"/>
                <a:gd name="T14" fmla="*/ 8 w 15"/>
                <a:gd name="T15" fmla="*/ 19 h 20"/>
                <a:gd name="T16" fmla="*/ 8 w 15"/>
                <a:gd name="T17" fmla="*/ 20 h 20"/>
                <a:gd name="T18" fmla="*/ 12 w 15"/>
                <a:gd name="T19" fmla="*/ 20 h 20"/>
                <a:gd name="T20" fmla="*/ 15 w 15"/>
                <a:gd name="T21" fmla="*/ 20 h 20"/>
                <a:gd name="T22" fmla="*/ 15 w 15"/>
                <a:gd name="T23" fmla="*/ 20 h 20"/>
                <a:gd name="T24" fmla="*/ 15 w 15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20"/>
                <a:gd name="T41" fmla="*/ 15 w 15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20">
                  <a:moveTo>
                    <a:pt x="1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7" y="20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5" name="Freeform 185"/>
            <p:cNvSpPr>
              <a:spLocks/>
            </p:cNvSpPr>
            <p:nvPr/>
          </p:nvSpPr>
          <p:spPr bwMode="auto">
            <a:xfrm>
              <a:off x="6009" y="3406"/>
              <a:ext cx="36" cy="36"/>
            </a:xfrm>
            <a:custGeom>
              <a:avLst/>
              <a:gdLst>
                <a:gd name="T0" fmla="*/ 72 w 72"/>
                <a:gd name="T1" fmla="*/ 72 h 72"/>
                <a:gd name="T2" fmla="*/ 72 w 72"/>
                <a:gd name="T3" fmla="*/ 72 h 72"/>
                <a:gd name="T4" fmla="*/ 69 w 72"/>
                <a:gd name="T5" fmla="*/ 58 h 72"/>
                <a:gd name="T6" fmla="*/ 65 w 72"/>
                <a:gd name="T7" fmla="*/ 44 h 72"/>
                <a:gd name="T8" fmla="*/ 60 w 72"/>
                <a:gd name="T9" fmla="*/ 32 h 72"/>
                <a:gd name="T10" fmla="*/ 52 w 72"/>
                <a:gd name="T11" fmla="*/ 20 h 72"/>
                <a:gd name="T12" fmla="*/ 40 w 72"/>
                <a:gd name="T13" fmla="*/ 12 h 72"/>
                <a:gd name="T14" fmla="*/ 28 w 72"/>
                <a:gd name="T15" fmla="*/ 7 h 72"/>
                <a:gd name="T16" fmla="*/ 14 w 72"/>
                <a:gd name="T17" fmla="*/ 3 h 72"/>
                <a:gd name="T18" fmla="*/ 0 w 72"/>
                <a:gd name="T19" fmla="*/ 0 h 72"/>
                <a:gd name="T20" fmla="*/ 0 w 72"/>
                <a:gd name="T21" fmla="*/ 20 h 72"/>
                <a:gd name="T22" fmla="*/ 10 w 72"/>
                <a:gd name="T23" fmla="*/ 20 h 72"/>
                <a:gd name="T24" fmla="*/ 21 w 72"/>
                <a:gd name="T25" fmla="*/ 24 h 72"/>
                <a:gd name="T26" fmla="*/ 29 w 72"/>
                <a:gd name="T27" fmla="*/ 29 h 72"/>
                <a:gd name="T28" fmla="*/ 38 w 72"/>
                <a:gd name="T29" fmla="*/ 34 h 72"/>
                <a:gd name="T30" fmla="*/ 43 w 72"/>
                <a:gd name="T31" fmla="*/ 43 h 72"/>
                <a:gd name="T32" fmla="*/ 48 w 72"/>
                <a:gd name="T33" fmla="*/ 51 h 72"/>
                <a:gd name="T34" fmla="*/ 52 w 72"/>
                <a:gd name="T35" fmla="*/ 62 h 72"/>
                <a:gd name="T36" fmla="*/ 52 w 72"/>
                <a:gd name="T37" fmla="*/ 72 h 72"/>
                <a:gd name="T38" fmla="*/ 52 w 72"/>
                <a:gd name="T39" fmla="*/ 72 h 72"/>
                <a:gd name="T40" fmla="*/ 72 w 72"/>
                <a:gd name="T41" fmla="*/ 72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72"/>
                <a:gd name="T65" fmla="*/ 72 w 72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72">
                  <a:moveTo>
                    <a:pt x="72" y="72"/>
                  </a:moveTo>
                  <a:lnTo>
                    <a:pt x="72" y="72"/>
                  </a:lnTo>
                  <a:lnTo>
                    <a:pt x="69" y="58"/>
                  </a:lnTo>
                  <a:lnTo>
                    <a:pt x="65" y="44"/>
                  </a:lnTo>
                  <a:lnTo>
                    <a:pt x="60" y="32"/>
                  </a:lnTo>
                  <a:lnTo>
                    <a:pt x="52" y="20"/>
                  </a:lnTo>
                  <a:lnTo>
                    <a:pt x="40" y="12"/>
                  </a:lnTo>
                  <a:lnTo>
                    <a:pt x="28" y="7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20"/>
                  </a:lnTo>
                  <a:lnTo>
                    <a:pt x="10" y="20"/>
                  </a:lnTo>
                  <a:lnTo>
                    <a:pt x="21" y="24"/>
                  </a:lnTo>
                  <a:lnTo>
                    <a:pt x="29" y="29"/>
                  </a:lnTo>
                  <a:lnTo>
                    <a:pt x="38" y="34"/>
                  </a:lnTo>
                  <a:lnTo>
                    <a:pt x="43" y="43"/>
                  </a:lnTo>
                  <a:lnTo>
                    <a:pt x="48" y="51"/>
                  </a:lnTo>
                  <a:lnTo>
                    <a:pt x="52" y="62"/>
                  </a:lnTo>
                  <a:lnTo>
                    <a:pt x="52" y="72"/>
                  </a:lnTo>
                  <a:lnTo>
                    <a:pt x="72" y="7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6" name="Freeform 186"/>
            <p:cNvSpPr>
              <a:spLocks/>
            </p:cNvSpPr>
            <p:nvPr/>
          </p:nvSpPr>
          <p:spPr bwMode="auto">
            <a:xfrm>
              <a:off x="6009" y="3442"/>
              <a:ext cx="36" cy="36"/>
            </a:xfrm>
            <a:custGeom>
              <a:avLst/>
              <a:gdLst>
                <a:gd name="T0" fmla="*/ 0 w 72"/>
                <a:gd name="T1" fmla="*/ 72 h 72"/>
                <a:gd name="T2" fmla="*/ 0 w 72"/>
                <a:gd name="T3" fmla="*/ 72 h 72"/>
                <a:gd name="T4" fmla="*/ 14 w 72"/>
                <a:gd name="T5" fmla="*/ 69 h 72"/>
                <a:gd name="T6" fmla="*/ 28 w 72"/>
                <a:gd name="T7" fmla="*/ 65 h 72"/>
                <a:gd name="T8" fmla="*/ 40 w 72"/>
                <a:gd name="T9" fmla="*/ 58 h 72"/>
                <a:gd name="T10" fmla="*/ 52 w 72"/>
                <a:gd name="T11" fmla="*/ 50 h 72"/>
                <a:gd name="T12" fmla="*/ 60 w 72"/>
                <a:gd name="T13" fmla="*/ 39 h 72"/>
                <a:gd name="T14" fmla="*/ 65 w 72"/>
                <a:gd name="T15" fmla="*/ 27 h 72"/>
                <a:gd name="T16" fmla="*/ 69 w 72"/>
                <a:gd name="T17" fmla="*/ 14 h 72"/>
                <a:gd name="T18" fmla="*/ 72 w 72"/>
                <a:gd name="T19" fmla="*/ 0 h 72"/>
                <a:gd name="T20" fmla="*/ 52 w 72"/>
                <a:gd name="T21" fmla="*/ 0 h 72"/>
                <a:gd name="T22" fmla="*/ 52 w 72"/>
                <a:gd name="T23" fmla="*/ 10 h 72"/>
                <a:gd name="T24" fmla="*/ 48 w 72"/>
                <a:gd name="T25" fmla="*/ 20 h 72"/>
                <a:gd name="T26" fmla="*/ 43 w 72"/>
                <a:gd name="T27" fmla="*/ 29 h 72"/>
                <a:gd name="T28" fmla="*/ 38 w 72"/>
                <a:gd name="T29" fmla="*/ 36 h 72"/>
                <a:gd name="T30" fmla="*/ 29 w 72"/>
                <a:gd name="T31" fmla="*/ 45 h 72"/>
                <a:gd name="T32" fmla="*/ 21 w 72"/>
                <a:gd name="T33" fmla="*/ 48 h 72"/>
                <a:gd name="T34" fmla="*/ 10 w 72"/>
                <a:gd name="T35" fmla="*/ 51 h 72"/>
                <a:gd name="T36" fmla="*/ 0 w 72"/>
                <a:gd name="T37" fmla="*/ 51 h 72"/>
                <a:gd name="T38" fmla="*/ 0 w 72"/>
                <a:gd name="T39" fmla="*/ 51 h 72"/>
                <a:gd name="T40" fmla="*/ 0 w 72"/>
                <a:gd name="T41" fmla="*/ 72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72"/>
                <a:gd name="T65" fmla="*/ 72 w 72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72">
                  <a:moveTo>
                    <a:pt x="0" y="72"/>
                  </a:moveTo>
                  <a:lnTo>
                    <a:pt x="0" y="72"/>
                  </a:lnTo>
                  <a:lnTo>
                    <a:pt x="14" y="69"/>
                  </a:lnTo>
                  <a:lnTo>
                    <a:pt x="28" y="65"/>
                  </a:lnTo>
                  <a:lnTo>
                    <a:pt x="40" y="58"/>
                  </a:lnTo>
                  <a:lnTo>
                    <a:pt x="52" y="50"/>
                  </a:lnTo>
                  <a:lnTo>
                    <a:pt x="60" y="39"/>
                  </a:lnTo>
                  <a:lnTo>
                    <a:pt x="65" y="27"/>
                  </a:lnTo>
                  <a:lnTo>
                    <a:pt x="69" y="14"/>
                  </a:lnTo>
                  <a:lnTo>
                    <a:pt x="72" y="0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3" y="29"/>
                  </a:lnTo>
                  <a:lnTo>
                    <a:pt x="38" y="36"/>
                  </a:lnTo>
                  <a:lnTo>
                    <a:pt x="29" y="45"/>
                  </a:lnTo>
                  <a:lnTo>
                    <a:pt x="21" y="48"/>
                  </a:lnTo>
                  <a:lnTo>
                    <a:pt x="10" y="51"/>
                  </a:lnTo>
                  <a:lnTo>
                    <a:pt x="0" y="51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7" name="Freeform 187"/>
            <p:cNvSpPr>
              <a:spLocks/>
            </p:cNvSpPr>
            <p:nvPr/>
          </p:nvSpPr>
          <p:spPr bwMode="auto">
            <a:xfrm>
              <a:off x="5998" y="3468"/>
              <a:ext cx="11" cy="10"/>
            </a:xfrm>
            <a:custGeom>
              <a:avLst/>
              <a:gdLst>
                <a:gd name="T0" fmla="*/ 7 w 22"/>
                <a:gd name="T1" fmla="*/ 0 h 21"/>
                <a:gd name="T2" fmla="*/ 5 w 22"/>
                <a:gd name="T3" fmla="*/ 18 h 21"/>
                <a:gd name="T4" fmla="*/ 10 w 22"/>
                <a:gd name="T5" fmla="*/ 19 h 21"/>
                <a:gd name="T6" fmla="*/ 15 w 22"/>
                <a:gd name="T7" fmla="*/ 21 h 21"/>
                <a:gd name="T8" fmla="*/ 19 w 22"/>
                <a:gd name="T9" fmla="*/ 21 h 21"/>
                <a:gd name="T10" fmla="*/ 22 w 22"/>
                <a:gd name="T11" fmla="*/ 21 h 21"/>
                <a:gd name="T12" fmla="*/ 22 w 22"/>
                <a:gd name="T13" fmla="*/ 0 h 21"/>
                <a:gd name="T14" fmla="*/ 19 w 22"/>
                <a:gd name="T15" fmla="*/ 0 h 21"/>
                <a:gd name="T16" fmla="*/ 15 w 22"/>
                <a:gd name="T17" fmla="*/ 0 h 21"/>
                <a:gd name="T18" fmla="*/ 14 w 22"/>
                <a:gd name="T19" fmla="*/ 2 h 21"/>
                <a:gd name="T20" fmla="*/ 12 w 22"/>
                <a:gd name="T21" fmla="*/ 0 h 21"/>
                <a:gd name="T22" fmla="*/ 10 w 22"/>
                <a:gd name="T23" fmla="*/ 18 h 21"/>
                <a:gd name="T24" fmla="*/ 12 w 22"/>
                <a:gd name="T25" fmla="*/ 0 h 21"/>
                <a:gd name="T26" fmla="*/ 5 w 22"/>
                <a:gd name="T27" fmla="*/ 0 h 21"/>
                <a:gd name="T28" fmla="*/ 1 w 22"/>
                <a:gd name="T29" fmla="*/ 6 h 21"/>
                <a:gd name="T30" fmla="*/ 0 w 22"/>
                <a:gd name="T31" fmla="*/ 12 h 21"/>
                <a:gd name="T32" fmla="*/ 5 w 22"/>
                <a:gd name="T33" fmla="*/ 18 h 21"/>
                <a:gd name="T34" fmla="*/ 7 w 22"/>
                <a:gd name="T35" fmla="*/ 0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21"/>
                <a:gd name="T56" fmla="*/ 22 w 22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21">
                  <a:moveTo>
                    <a:pt x="7" y="0"/>
                  </a:moveTo>
                  <a:lnTo>
                    <a:pt x="5" y="18"/>
                  </a:lnTo>
                  <a:lnTo>
                    <a:pt x="10" y="19"/>
                  </a:lnTo>
                  <a:lnTo>
                    <a:pt x="15" y="21"/>
                  </a:lnTo>
                  <a:lnTo>
                    <a:pt x="19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18"/>
                  </a:lnTo>
                  <a:lnTo>
                    <a:pt x="12" y="0"/>
                  </a:lnTo>
                  <a:lnTo>
                    <a:pt x="5" y="0"/>
                  </a:lnTo>
                  <a:lnTo>
                    <a:pt x="1" y="6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8" name="Freeform 188"/>
            <p:cNvSpPr>
              <a:spLocks/>
            </p:cNvSpPr>
            <p:nvPr/>
          </p:nvSpPr>
          <p:spPr bwMode="auto">
            <a:xfrm>
              <a:off x="6081" y="3424"/>
              <a:ext cx="116" cy="115"/>
            </a:xfrm>
            <a:custGeom>
              <a:avLst/>
              <a:gdLst>
                <a:gd name="T0" fmla="*/ 98 w 232"/>
                <a:gd name="T1" fmla="*/ 230 h 230"/>
                <a:gd name="T2" fmla="*/ 101 w 232"/>
                <a:gd name="T3" fmla="*/ 230 h 230"/>
                <a:gd name="T4" fmla="*/ 106 w 232"/>
                <a:gd name="T5" fmla="*/ 230 h 230"/>
                <a:gd name="T6" fmla="*/ 111 w 232"/>
                <a:gd name="T7" fmla="*/ 230 h 230"/>
                <a:gd name="T8" fmla="*/ 115 w 232"/>
                <a:gd name="T9" fmla="*/ 230 h 230"/>
                <a:gd name="T10" fmla="*/ 139 w 232"/>
                <a:gd name="T11" fmla="*/ 228 h 230"/>
                <a:gd name="T12" fmla="*/ 159 w 232"/>
                <a:gd name="T13" fmla="*/ 221 h 230"/>
                <a:gd name="T14" fmla="*/ 180 w 232"/>
                <a:gd name="T15" fmla="*/ 211 h 230"/>
                <a:gd name="T16" fmla="*/ 197 w 232"/>
                <a:gd name="T17" fmla="*/ 196 h 230"/>
                <a:gd name="T18" fmla="*/ 211 w 232"/>
                <a:gd name="T19" fmla="*/ 178 h 230"/>
                <a:gd name="T20" fmla="*/ 223 w 232"/>
                <a:gd name="T21" fmla="*/ 160 h 230"/>
                <a:gd name="T22" fmla="*/ 230 w 232"/>
                <a:gd name="T23" fmla="*/ 139 h 230"/>
                <a:gd name="T24" fmla="*/ 232 w 232"/>
                <a:gd name="T25" fmla="*/ 115 h 230"/>
                <a:gd name="T26" fmla="*/ 230 w 232"/>
                <a:gd name="T27" fmla="*/ 91 h 230"/>
                <a:gd name="T28" fmla="*/ 223 w 232"/>
                <a:gd name="T29" fmla="*/ 70 h 230"/>
                <a:gd name="T30" fmla="*/ 211 w 232"/>
                <a:gd name="T31" fmla="*/ 51 h 230"/>
                <a:gd name="T32" fmla="*/ 197 w 232"/>
                <a:gd name="T33" fmla="*/ 34 h 230"/>
                <a:gd name="T34" fmla="*/ 180 w 232"/>
                <a:gd name="T35" fmla="*/ 19 h 230"/>
                <a:gd name="T36" fmla="*/ 159 w 232"/>
                <a:gd name="T37" fmla="*/ 8 h 230"/>
                <a:gd name="T38" fmla="*/ 139 w 232"/>
                <a:gd name="T39" fmla="*/ 2 h 230"/>
                <a:gd name="T40" fmla="*/ 115 w 232"/>
                <a:gd name="T41" fmla="*/ 0 h 230"/>
                <a:gd name="T42" fmla="*/ 108 w 232"/>
                <a:gd name="T43" fmla="*/ 0 h 230"/>
                <a:gd name="T44" fmla="*/ 103 w 232"/>
                <a:gd name="T45" fmla="*/ 0 h 230"/>
                <a:gd name="T46" fmla="*/ 96 w 232"/>
                <a:gd name="T47" fmla="*/ 0 h 230"/>
                <a:gd name="T48" fmla="*/ 89 w 232"/>
                <a:gd name="T49" fmla="*/ 2 h 230"/>
                <a:gd name="T50" fmla="*/ 70 w 232"/>
                <a:gd name="T51" fmla="*/ 8 h 230"/>
                <a:gd name="T52" fmla="*/ 53 w 232"/>
                <a:gd name="T53" fmla="*/ 17 h 230"/>
                <a:gd name="T54" fmla="*/ 37 w 232"/>
                <a:gd name="T55" fmla="*/ 29 h 230"/>
                <a:gd name="T56" fmla="*/ 25 w 232"/>
                <a:gd name="T57" fmla="*/ 43 h 230"/>
                <a:gd name="T58" fmla="*/ 15 w 232"/>
                <a:gd name="T59" fmla="*/ 58 h 230"/>
                <a:gd name="T60" fmla="*/ 6 w 232"/>
                <a:gd name="T61" fmla="*/ 75 h 230"/>
                <a:gd name="T62" fmla="*/ 1 w 232"/>
                <a:gd name="T63" fmla="*/ 94 h 230"/>
                <a:gd name="T64" fmla="*/ 0 w 232"/>
                <a:gd name="T65" fmla="*/ 115 h 230"/>
                <a:gd name="T66" fmla="*/ 1 w 232"/>
                <a:gd name="T67" fmla="*/ 135 h 230"/>
                <a:gd name="T68" fmla="*/ 6 w 232"/>
                <a:gd name="T69" fmla="*/ 156 h 230"/>
                <a:gd name="T70" fmla="*/ 17 w 232"/>
                <a:gd name="T71" fmla="*/ 175 h 230"/>
                <a:gd name="T72" fmla="*/ 29 w 232"/>
                <a:gd name="T73" fmla="*/ 190 h 230"/>
                <a:gd name="T74" fmla="*/ 43 w 232"/>
                <a:gd name="T75" fmla="*/ 206 h 230"/>
                <a:gd name="T76" fmla="*/ 60 w 232"/>
                <a:gd name="T77" fmla="*/ 216 h 230"/>
                <a:gd name="T78" fmla="*/ 77 w 232"/>
                <a:gd name="T79" fmla="*/ 225 h 230"/>
                <a:gd name="T80" fmla="*/ 98 w 232"/>
                <a:gd name="T81" fmla="*/ 230 h 2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2"/>
                <a:gd name="T124" fmla="*/ 0 h 230"/>
                <a:gd name="T125" fmla="*/ 232 w 232"/>
                <a:gd name="T126" fmla="*/ 230 h 2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2" h="230">
                  <a:moveTo>
                    <a:pt x="98" y="230"/>
                  </a:moveTo>
                  <a:lnTo>
                    <a:pt x="101" y="230"/>
                  </a:lnTo>
                  <a:lnTo>
                    <a:pt x="106" y="230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39" y="228"/>
                  </a:lnTo>
                  <a:lnTo>
                    <a:pt x="159" y="221"/>
                  </a:lnTo>
                  <a:lnTo>
                    <a:pt x="180" y="211"/>
                  </a:lnTo>
                  <a:lnTo>
                    <a:pt x="197" y="196"/>
                  </a:lnTo>
                  <a:lnTo>
                    <a:pt x="211" y="178"/>
                  </a:lnTo>
                  <a:lnTo>
                    <a:pt x="223" y="160"/>
                  </a:lnTo>
                  <a:lnTo>
                    <a:pt x="230" y="139"/>
                  </a:lnTo>
                  <a:lnTo>
                    <a:pt x="232" y="115"/>
                  </a:lnTo>
                  <a:lnTo>
                    <a:pt x="230" y="91"/>
                  </a:lnTo>
                  <a:lnTo>
                    <a:pt x="223" y="70"/>
                  </a:lnTo>
                  <a:lnTo>
                    <a:pt x="211" y="51"/>
                  </a:lnTo>
                  <a:lnTo>
                    <a:pt x="197" y="34"/>
                  </a:lnTo>
                  <a:lnTo>
                    <a:pt x="180" y="19"/>
                  </a:lnTo>
                  <a:lnTo>
                    <a:pt x="159" y="8"/>
                  </a:lnTo>
                  <a:lnTo>
                    <a:pt x="139" y="2"/>
                  </a:lnTo>
                  <a:lnTo>
                    <a:pt x="115" y="0"/>
                  </a:lnTo>
                  <a:lnTo>
                    <a:pt x="108" y="0"/>
                  </a:lnTo>
                  <a:lnTo>
                    <a:pt x="103" y="0"/>
                  </a:lnTo>
                  <a:lnTo>
                    <a:pt x="96" y="0"/>
                  </a:lnTo>
                  <a:lnTo>
                    <a:pt x="89" y="2"/>
                  </a:lnTo>
                  <a:lnTo>
                    <a:pt x="70" y="8"/>
                  </a:lnTo>
                  <a:lnTo>
                    <a:pt x="53" y="17"/>
                  </a:lnTo>
                  <a:lnTo>
                    <a:pt x="37" y="29"/>
                  </a:lnTo>
                  <a:lnTo>
                    <a:pt x="25" y="43"/>
                  </a:lnTo>
                  <a:lnTo>
                    <a:pt x="15" y="58"/>
                  </a:lnTo>
                  <a:lnTo>
                    <a:pt x="6" y="75"/>
                  </a:lnTo>
                  <a:lnTo>
                    <a:pt x="1" y="94"/>
                  </a:lnTo>
                  <a:lnTo>
                    <a:pt x="0" y="115"/>
                  </a:lnTo>
                  <a:lnTo>
                    <a:pt x="1" y="135"/>
                  </a:lnTo>
                  <a:lnTo>
                    <a:pt x="6" y="156"/>
                  </a:lnTo>
                  <a:lnTo>
                    <a:pt x="17" y="175"/>
                  </a:lnTo>
                  <a:lnTo>
                    <a:pt x="29" y="190"/>
                  </a:lnTo>
                  <a:lnTo>
                    <a:pt x="43" y="206"/>
                  </a:lnTo>
                  <a:lnTo>
                    <a:pt x="60" y="216"/>
                  </a:lnTo>
                  <a:lnTo>
                    <a:pt x="77" y="225"/>
                  </a:lnTo>
                  <a:lnTo>
                    <a:pt x="98" y="23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9" name="Freeform 189"/>
            <p:cNvSpPr>
              <a:spLocks/>
            </p:cNvSpPr>
            <p:nvPr/>
          </p:nvSpPr>
          <p:spPr bwMode="auto">
            <a:xfrm>
              <a:off x="6130" y="3534"/>
              <a:ext cx="9" cy="10"/>
            </a:xfrm>
            <a:custGeom>
              <a:avLst/>
              <a:gdLst>
                <a:gd name="T0" fmla="*/ 17 w 17"/>
                <a:gd name="T1" fmla="*/ 0 h 20"/>
                <a:gd name="T2" fmla="*/ 17 w 17"/>
                <a:gd name="T3" fmla="*/ 0 h 20"/>
                <a:gd name="T4" fmla="*/ 13 w 17"/>
                <a:gd name="T5" fmla="*/ 0 h 20"/>
                <a:gd name="T6" fmla="*/ 8 w 17"/>
                <a:gd name="T7" fmla="*/ 0 h 20"/>
                <a:gd name="T8" fmla="*/ 3 w 17"/>
                <a:gd name="T9" fmla="*/ 0 h 20"/>
                <a:gd name="T10" fmla="*/ 0 w 17"/>
                <a:gd name="T11" fmla="*/ 0 h 20"/>
                <a:gd name="T12" fmla="*/ 0 w 17"/>
                <a:gd name="T13" fmla="*/ 20 h 20"/>
                <a:gd name="T14" fmla="*/ 3 w 17"/>
                <a:gd name="T15" fmla="*/ 20 h 20"/>
                <a:gd name="T16" fmla="*/ 8 w 17"/>
                <a:gd name="T17" fmla="*/ 20 h 20"/>
                <a:gd name="T18" fmla="*/ 13 w 17"/>
                <a:gd name="T19" fmla="*/ 20 h 20"/>
                <a:gd name="T20" fmla="*/ 17 w 17"/>
                <a:gd name="T21" fmla="*/ 20 h 20"/>
                <a:gd name="T22" fmla="*/ 17 w 17"/>
                <a:gd name="T23" fmla="*/ 20 h 20"/>
                <a:gd name="T24" fmla="*/ 17 w 17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0"/>
                <a:gd name="T41" fmla="*/ 17 w 17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8" y="20"/>
                  </a:lnTo>
                  <a:lnTo>
                    <a:pt x="13" y="20"/>
                  </a:lnTo>
                  <a:lnTo>
                    <a:pt x="17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0" name="Freeform 190"/>
            <p:cNvSpPr>
              <a:spLocks/>
            </p:cNvSpPr>
            <p:nvPr/>
          </p:nvSpPr>
          <p:spPr bwMode="auto">
            <a:xfrm>
              <a:off x="6139" y="3481"/>
              <a:ext cx="63" cy="63"/>
            </a:xfrm>
            <a:custGeom>
              <a:avLst/>
              <a:gdLst>
                <a:gd name="T0" fmla="*/ 106 w 127"/>
                <a:gd name="T1" fmla="*/ 0 h 125"/>
                <a:gd name="T2" fmla="*/ 106 w 127"/>
                <a:gd name="T3" fmla="*/ 0 h 125"/>
                <a:gd name="T4" fmla="*/ 106 w 127"/>
                <a:gd name="T5" fmla="*/ 22 h 125"/>
                <a:gd name="T6" fmla="*/ 99 w 127"/>
                <a:gd name="T7" fmla="*/ 41 h 125"/>
                <a:gd name="T8" fmla="*/ 89 w 127"/>
                <a:gd name="T9" fmla="*/ 58 h 125"/>
                <a:gd name="T10" fmla="*/ 75 w 127"/>
                <a:gd name="T11" fmla="*/ 74 h 125"/>
                <a:gd name="T12" fmla="*/ 60 w 127"/>
                <a:gd name="T13" fmla="*/ 89 h 125"/>
                <a:gd name="T14" fmla="*/ 41 w 127"/>
                <a:gd name="T15" fmla="*/ 98 h 125"/>
                <a:gd name="T16" fmla="*/ 22 w 127"/>
                <a:gd name="T17" fmla="*/ 105 h 125"/>
                <a:gd name="T18" fmla="*/ 0 w 127"/>
                <a:gd name="T19" fmla="*/ 105 h 125"/>
                <a:gd name="T20" fmla="*/ 0 w 127"/>
                <a:gd name="T21" fmla="*/ 125 h 125"/>
                <a:gd name="T22" fmla="*/ 26 w 127"/>
                <a:gd name="T23" fmla="*/ 122 h 125"/>
                <a:gd name="T24" fmla="*/ 48 w 127"/>
                <a:gd name="T25" fmla="*/ 115 h 125"/>
                <a:gd name="T26" fmla="*/ 70 w 127"/>
                <a:gd name="T27" fmla="*/ 103 h 125"/>
                <a:gd name="T28" fmla="*/ 89 w 127"/>
                <a:gd name="T29" fmla="*/ 87 h 125"/>
                <a:gd name="T30" fmla="*/ 103 w 127"/>
                <a:gd name="T31" fmla="*/ 69 h 125"/>
                <a:gd name="T32" fmla="*/ 117 w 127"/>
                <a:gd name="T33" fmla="*/ 48 h 125"/>
                <a:gd name="T34" fmla="*/ 124 w 127"/>
                <a:gd name="T35" fmla="*/ 26 h 125"/>
                <a:gd name="T36" fmla="*/ 127 w 127"/>
                <a:gd name="T37" fmla="*/ 0 h 125"/>
                <a:gd name="T38" fmla="*/ 127 w 127"/>
                <a:gd name="T39" fmla="*/ 0 h 125"/>
                <a:gd name="T40" fmla="*/ 106 w 127"/>
                <a:gd name="T41" fmla="*/ 0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125"/>
                <a:gd name="T65" fmla="*/ 127 w 127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125">
                  <a:moveTo>
                    <a:pt x="106" y="0"/>
                  </a:moveTo>
                  <a:lnTo>
                    <a:pt x="106" y="0"/>
                  </a:lnTo>
                  <a:lnTo>
                    <a:pt x="106" y="22"/>
                  </a:lnTo>
                  <a:lnTo>
                    <a:pt x="99" y="41"/>
                  </a:lnTo>
                  <a:lnTo>
                    <a:pt x="89" y="58"/>
                  </a:lnTo>
                  <a:lnTo>
                    <a:pt x="75" y="74"/>
                  </a:lnTo>
                  <a:lnTo>
                    <a:pt x="60" y="89"/>
                  </a:lnTo>
                  <a:lnTo>
                    <a:pt x="41" y="98"/>
                  </a:lnTo>
                  <a:lnTo>
                    <a:pt x="22" y="105"/>
                  </a:lnTo>
                  <a:lnTo>
                    <a:pt x="0" y="105"/>
                  </a:lnTo>
                  <a:lnTo>
                    <a:pt x="0" y="125"/>
                  </a:lnTo>
                  <a:lnTo>
                    <a:pt x="26" y="122"/>
                  </a:lnTo>
                  <a:lnTo>
                    <a:pt x="48" y="115"/>
                  </a:lnTo>
                  <a:lnTo>
                    <a:pt x="70" y="103"/>
                  </a:lnTo>
                  <a:lnTo>
                    <a:pt x="89" y="87"/>
                  </a:lnTo>
                  <a:lnTo>
                    <a:pt x="103" y="69"/>
                  </a:lnTo>
                  <a:lnTo>
                    <a:pt x="117" y="48"/>
                  </a:lnTo>
                  <a:lnTo>
                    <a:pt x="124" y="26"/>
                  </a:lnTo>
                  <a:lnTo>
                    <a:pt x="127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1" name="Freeform 191"/>
            <p:cNvSpPr>
              <a:spLocks/>
            </p:cNvSpPr>
            <p:nvPr/>
          </p:nvSpPr>
          <p:spPr bwMode="auto">
            <a:xfrm>
              <a:off x="6139" y="3419"/>
              <a:ext cx="63" cy="62"/>
            </a:xfrm>
            <a:custGeom>
              <a:avLst/>
              <a:gdLst>
                <a:gd name="T0" fmla="*/ 0 w 127"/>
                <a:gd name="T1" fmla="*/ 21 h 126"/>
                <a:gd name="T2" fmla="*/ 0 w 127"/>
                <a:gd name="T3" fmla="*/ 21 h 126"/>
                <a:gd name="T4" fmla="*/ 22 w 127"/>
                <a:gd name="T5" fmla="*/ 21 h 126"/>
                <a:gd name="T6" fmla="*/ 41 w 127"/>
                <a:gd name="T7" fmla="*/ 28 h 126"/>
                <a:gd name="T8" fmla="*/ 60 w 127"/>
                <a:gd name="T9" fmla="*/ 37 h 126"/>
                <a:gd name="T10" fmla="*/ 75 w 127"/>
                <a:gd name="T11" fmla="*/ 52 h 126"/>
                <a:gd name="T12" fmla="*/ 89 w 127"/>
                <a:gd name="T13" fmla="*/ 67 h 126"/>
                <a:gd name="T14" fmla="*/ 99 w 127"/>
                <a:gd name="T15" fmla="*/ 85 h 126"/>
                <a:gd name="T16" fmla="*/ 106 w 127"/>
                <a:gd name="T17" fmla="*/ 104 h 126"/>
                <a:gd name="T18" fmla="*/ 106 w 127"/>
                <a:gd name="T19" fmla="*/ 126 h 126"/>
                <a:gd name="T20" fmla="*/ 127 w 127"/>
                <a:gd name="T21" fmla="*/ 126 h 126"/>
                <a:gd name="T22" fmla="*/ 124 w 127"/>
                <a:gd name="T23" fmla="*/ 100 h 126"/>
                <a:gd name="T24" fmla="*/ 117 w 127"/>
                <a:gd name="T25" fmla="*/ 78 h 126"/>
                <a:gd name="T26" fmla="*/ 103 w 127"/>
                <a:gd name="T27" fmla="*/ 57 h 126"/>
                <a:gd name="T28" fmla="*/ 89 w 127"/>
                <a:gd name="T29" fmla="*/ 38 h 126"/>
                <a:gd name="T30" fmla="*/ 70 w 127"/>
                <a:gd name="T31" fmla="*/ 23 h 126"/>
                <a:gd name="T32" fmla="*/ 48 w 127"/>
                <a:gd name="T33" fmla="*/ 11 h 126"/>
                <a:gd name="T34" fmla="*/ 26 w 127"/>
                <a:gd name="T35" fmla="*/ 4 h 126"/>
                <a:gd name="T36" fmla="*/ 0 w 127"/>
                <a:gd name="T37" fmla="*/ 0 h 126"/>
                <a:gd name="T38" fmla="*/ 0 w 127"/>
                <a:gd name="T39" fmla="*/ 0 h 126"/>
                <a:gd name="T40" fmla="*/ 0 w 127"/>
                <a:gd name="T41" fmla="*/ 21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126"/>
                <a:gd name="T65" fmla="*/ 127 w 127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126">
                  <a:moveTo>
                    <a:pt x="0" y="21"/>
                  </a:moveTo>
                  <a:lnTo>
                    <a:pt x="0" y="21"/>
                  </a:lnTo>
                  <a:lnTo>
                    <a:pt x="22" y="21"/>
                  </a:lnTo>
                  <a:lnTo>
                    <a:pt x="41" y="28"/>
                  </a:lnTo>
                  <a:lnTo>
                    <a:pt x="60" y="37"/>
                  </a:lnTo>
                  <a:lnTo>
                    <a:pt x="75" y="52"/>
                  </a:lnTo>
                  <a:lnTo>
                    <a:pt x="89" y="67"/>
                  </a:lnTo>
                  <a:lnTo>
                    <a:pt x="99" y="85"/>
                  </a:lnTo>
                  <a:lnTo>
                    <a:pt x="106" y="104"/>
                  </a:lnTo>
                  <a:lnTo>
                    <a:pt x="106" y="126"/>
                  </a:lnTo>
                  <a:lnTo>
                    <a:pt x="127" y="126"/>
                  </a:lnTo>
                  <a:lnTo>
                    <a:pt x="124" y="100"/>
                  </a:lnTo>
                  <a:lnTo>
                    <a:pt x="117" y="78"/>
                  </a:lnTo>
                  <a:lnTo>
                    <a:pt x="103" y="57"/>
                  </a:lnTo>
                  <a:lnTo>
                    <a:pt x="89" y="38"/>
                  </a:lnTo>
                  <a:lnTo>
                    <a:pt x="70" y="23"/>
                  </a:lnTo>
                  <a:lnTo>
                    <a:pt x="48" y="11"/>
                  </a:lnTo>
                  <a:lnTo>
                    <a:pt x="26" y="4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2" name="Freeform 192"/>
            <p:cNvSpPr>
              <a:spLocks/>
            </p:cNvSpPr>
            <p:nvPr/>
          </p:nvSpPr>
          <p:spPr bwMode="auto">
            <a:xfrm>
              <a:off x="6125" y="3419"/>
              <a:ext cx="14" cy="10"/>
            </a:xfrm>
            <a:custGeom>
              <a:avLst/>
              <a:gdLst>
                <a:gd name="T0" fmla="*/ 4 w 28"/>
                <a:gd name="T1" fmla="*/ 21 h 21"/>
                <a:gd name="T2" fmla="*/ 4 w 28"/>
                <a:gd name="T3" fmla="*/ 21 h 21"/>
                <a:gd name="T4" fmla="*/ 9 w 28"/>
                <a:gd name="T5" fmla="*/ 19 h 21"/>
                <a:gd name="T6" fmla="*/ 16 w 28"/>
                <a:gd name="T7" fmla="*/ 21 h 21"/>
                <a:gd name="T8" fmla="*/ 21 w 28"/>
                <a:gd name="T9" fmla="*/ 21 h 21"/>
                <a:gd name="T10" fmla="*/ 28 w 28"/>
                <a:gd name="T11" fmla="*/ 21 h 21"/>
                <a:gd name="T12" fmla="*/ 28 w 28"/>
                <a:gd name="T13" fmla="*/ 0 h 21"/>
                <a:gd name="T14" fmla="*/ 21 w 28"/>
                <a:gd name="T15" fmla="*/ 0 h 21"/>
                <a:gd name="T16" fmla="*/ 16 w 28"/>
                <a:gd name="T17" fmla="*/ 0 h 21"/>
                <a:gd name="T18" fmla="*/ 9 w 28"/>
                <a:gd name="T19" fmla="*/ 2 h 21"/>
                <a:gd name="T20" fmla="*/ 0 w 28"/>
                <a:gd name="T21" fmla="*/ 4 h 21"/>
                <a:gd name="T22" fmla="*/ 0 w 28"/>
                <a:gd name="T23" fmla="*/ 4 h 21"/>
                <a:gd name="T24" fmla="*/ 4 w 28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1"/>
                <a:gd name="T41" fmla="*/ 28 w 2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1">
                  <a:moveTo>
                    <a:pt x="4" y="21"/>
                  </a:moveTo>
                  <a:lnTo>
                    <a:pt x="4" y="21"/>
                  </a:lnTo>
                  <a:lnTo>
                    <a:pt x="9" y="19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0" y="4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3" name="Freeform 193"/>
            <p:cNvSpPr>
              <a:spLocks/>
            </p:cNvSpPr>
            <p:nvPr/>
          </p:nvSpPr>
          <p:spPr bwMode="auto">
            <a:xfrm>
              <a:off x="6076" y="3420"/>
              <a:ext cx="51" cy="61"/>
            </a:xfrm>
            <a:custGeom>
              <a:avLst/>
              <a:gdLst>
                <a:gd name="T0" fmla="*/ 21 w 102"/>
                <a:gd name="T1" fmla="*/ 122 h 122"/>
                <a:gd name="T2" fmla="*/ 21 w 102"/>
                <a:gd name="T3" fmla="*/ 122 h 122"/>
                <a:gd name="T4" fmla="*/ 21 w 102"/>
                <a:gd name="T5" fmla="*/ 103 h 122"/>
                <a:gd name="T6" fmla="*/ 26 w 102"/>
                <a:gd name="T7" fmla="*/ 86 h 122"/>
                <a:gd name="T8" fmla="*/ 35 w 102"/>
                <a:gd name="T9" fmla="*/ 70 h 122"/>
                <a:gd name="T10" fmla="*/ 43 w 102"/>
                <a:gd name="T11" fmla="*/ 55 h 122"/>
                <a:gd name="T12" fmla="*/ 55 w 102"/>
                <a:gd name="T13" fmla="*/ 43 h 122"/>
                <a:gd name="T14" fmla="*/ 69 w 102"/>
                <a:gd name="T15" fmla="*/ 33 h 122"/>
                <a:gd name="T16" fmla="*/ 84 w 102"/>
                <a:gd name="T17" fmla="*/ 24 h 122"/>
                <a:gd name="T18" fmla="*/ 102 w 102"/>
                <a:gd name="T19" fmla="*/ 17 h 122"/>
                <a:gd name="T20" fmla="*/ 98 w 102"/>
                <a:gd name="T21" fmla="*/ 0 h 122"/>
                <a:gd name="T22" fmla="*/ 78 w 102"/>
                <a:gd name="T23" fmla="*/ 7 h 122"/>
                <a:gd name="T24" fmla="*/ 59 w 102"/>
                <a:gd name="T25" fmla="*/ 15 h 122"/>
                <a:gd name="T26" fmla="*/ 41 w 102"/>
                <a:gd name="T27" fmla="*/ 29 h 122"/>
                <a:gd name="T28" fmla="*/ 29 w 102"/>
                <a:gd name="T29" fmla="*/ 45 h 122"/>
                <a:gd name="T30" fmla="*/ 17 w 102"/>
                <a:gd name="T31" fmla="*/ 60 h 122"/>
                <a:gd name="T32" fmla="*/ 9 w 102"/>
                <a:gd name="T33" fmla="*/ 79 h 122"/>
                <a:gd name="T34" fmla="*/ 4 w 102"/>
                <a:gd name="T35" fmla="*/ 100 h 122"/>
                <a:gd name="T36" fmla="*/ 0 w 102"/>
                <a:gd name="T37" fmla="*/ 122 h 122"/>
                <a:gd name="T38" fmla="*/ 0 w 102"/>
                <a:gd name="T39" fmla="*/ 122 h 122"/>
                <a:gd name="T40" fmla="*/ 21 w 102"/>
                <a:gd name="T41" fmla="*/ 122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2"/>
                <a:gd name="T65" fmla="*/ 102 w 102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2">
                  <a:moveTo>
                    <a:pt x="21" y="122"/>
                  </a:moveTo>
                  <a:lnTo>
                    <a:pt x="21" y="122"/>
                  </a:lnTo>
                  <a:lnTo>
                    <a:pt x="21" y="103"/>
                  </a:lnTo>
                  <a:lnTo>
                    <a:pt x="26" y="86"/>
                  </a:lnTo>
                  <a:lnTo>
                    <a:pt x="35" y="70"/>
                  </a:lnTo>
                  <a:lnTo>
                    <a:pt x="43" y="55"/>
                  </a:lnTo>
                  <a:lnTo>
                    <a:pt x="55" y="43"/>
                  </a:lnTo>
                  <a:lnTo>
                    <a:pt x="69" y="33"/>
                  </a:lnTo>
                  <a:lnTo>
                    <a:pt x="84" y="24"/>
                  </a:lnTo>
                  <a:lnTo>
                    <a:pt x="102" y="17"/>
                  </a:lnTo>
                  <a:lnTo>
                    <a:pt x="98" y="0"/>
                  </a:lnTo>
                  <a:lnTo>
                    <a:pt x="78" y="7"/>
                  </a:lnTo>
                  <a:lnTo>
                    <a:pt x="59" y="15"/>
                  </a:lnTo>
                  <a:lnTo>
                    <a:pt x="41" y="29"/>
                  </a:lnTo>
                  <a:lnTo>
                    <a:pt x="29" y="45"/>
                  </a:lnTo>
                  <a:lnTo>
                    <a:pt x="17" y="60"/>
                  </a:lnTo>
                  <a:lnTo>
                    <a:pt x="9" y="79"/>
                  </a:lnTo>
                  <a:lnTo>
                    <a:pt x="4" y="100"/>
                  </a:lnTo>
                  <a:lnTo>
                    <a:pt x="0" y="122"/>
                  </a:lnTo>
                  <a:lnTo>
                    <a:pt x="21" y="1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4" name="Freeform 194"/>
            <p:cNvSpPr>
              <a:spLocks/>
            </p:cNvSpPr>
            <p:nvPr/>
          </p:nvSpPr>
          <p:spPr bwMode="auto">
            <a:xfrm>
              <a:off x="6076" y="3481"/>
              <a:ext cx="54" cy="63"/>
            </a:xfrm>
            <a:custGeom>
              <a:avLst/>
              <a:gdLst>
                <a:gd name="T0" fmla="*/ 109 w 109"/>
                <a:gd name="T1" fmla="*/ 105 h 125"/>
                <a:gd name="T2" fmla="*/ 109 w 109"/>
                <a:gd name="T3" fmla="*/ 106 h 125"/>
                <a:gd name="T4" fmla="*/ 91 w 109"/>
                <a:gd name="T5" fmla="*/ 101 h 125"/>
                <a:gd name="T6" fmla="*/ 74 w 109"/>
                <a:gd name="T7" fmla="*/ 93 h 125"/>
                <a:gd name="T8" fmla="*/ 59 w 109"/>
                <a:gd name="T9" fmla="*/ 84 h 125"/>
                <a:gd name="T10" fmla="*/ 47 w 109"/>
                <a:gd name="T11" fmla="*/ 70 h 125"/>
                <a:gd name="T12" fmla="*/ 36 w 109"/>
                <a:gd name="T13" fmla="*/ 55 h 125"/>
                <a:gd name="T14" fmla="*/ 26 w 109"/>
                <a:gd name="T15" fmla="*/ 38 h 125"/>
                <a:gd name="T16" fmla="*/ 21 w 109"/>
                <a:gd name="T17" fmla="*/ 20 h 125"/>
                <a:gd name="T18" fmla="*/ 21 w 109"/>
                <a:gd name="T19" fmla="*/ 0 h 125"/>
                <a:gd name="T20" fmla="*/ 0 w 109"/>
                <a:gd name="T21" fmla="*/ 0 h 125"/>
                <a:gd name="T22" fmla="*/ 4 w 109"/>
                <a:gd name="T23" fmla="*/ 20 h 125"/>
                <a:gd name="T24" fmla="*/ 9 w 109"/>
                <a:gd name="T25" fmla="*/ 45 h 125"/>
                <a:gd name="T26" fmla="*/ 19 w 109"/>
                <a:gd name="T27" fmla="*/ 65 h 125"/>
                <a:gd name="T28" fmla="*/ 33 w 109"/>
                <a:gd name="T29" fmla="*/ 81 h 125"/>
                <a:gd name="T30" fmla="*/ 48 w 109"/>
                <a:gd name="T31" fmla="*/ 98 h 125"/>
                <a:gd name="T32" fmla="*/ 67 w 109"/>
                <a:gd name="T33" fmla="*/ 110 h 125"/>
                <a:gd name="T34" fmla="*/ 84 w 109"/>
                <a:gd name="T35" fmla="*/ 118 h 125"/>
                <a:gd name="T36" fmla="*/ 109 w 109"/>
                <a:gd name="T37" fmla="*/ 124 h 125"/>
                <a:gd name="T38" fmla="*/ 109 w 109"/>
                <a:gd name="T39" fmla="*/ 125 h 125"/>
                <a:gd name="T40" fmla="*/ 109 w 109"/>
                <a:gd name="T41" fmla="*/ 105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9"/>
                <a:gd name="T64" fmla="*/ 0 h 125"/>
                <a:gd name="T65" fmla="*/ 109 w 109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9" h="125">
                  <a:moveTo>
                    <a:pt x="109" y="105"/>
                  </a:moveTo>
                  <a:lnTo>
                    <a:pt x="109" y="106"/>
                  </a:lnTo>
                  <a:lnTo>
                    <a:pt x="91" y="101"/>
                  </a:lnTo>
                  <a:lnTo>
                    <a:pt x="74" y="93"/>
                  </a:lnTo>
                  <a:lnTo>
                    <a:pt x="59" y="84"/>
                  </a:lnTo>
                  <a:lnTo>
                    <a:pt x="47" y="70"/>
                  </a:lnTo>
                  <a:lnTo>
                    <a:pt x="36" y="55"/>
                  </a:lnTo>
                  <a:lnTo>
                    <a:pt x="26" y="38"/>
                  </a:lnTo>
                  <a:lnTo>
                    <a:pt x="21" y="2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4" y="20"/>
                  </a:lnTo>
                  <a:lnTo>
                    <a:pt x="9" y="45"/>
                  </a:lnTo>
                  <a:lnTo>
                    <a:pt x="19" y="65"/>
                  </a:lnTo>
                  <a:lnTo>
                    <a:pt x="33" y="81"/>
                  </a:lnTo>
                  <a:lnTo>
                    <a:pt x="48" y="98"/>
                  </a:lnTo>
                  <a:lnTo>
                    <a:pt x="67" y="110"/>
                  </a:lnTo>
                  <a:lnTo>
                    <a:pt x="84" y="118"/>
                  </a:lnTo>
                  <a:lnTo>
                    <a:pt x="109" y="124"/>
                  </a:lnTo>
                  <a:lnTo>
                    <a:pt x="109" y="125"/>
                  </a:lnTo>
                  <a:lnTo>
                    <a:pt x="109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5" name="Freeform 195"/>
            <p:cNvSpPr>
              <a:spLocks/>
            </p:cNvSpPr>
            <p:nvPr/>
          </p:nvSpPr>
          <p:spPr bwMode="auto">
            <a:xfrm>
              <a:off x="6127" y="3424"/>
              <a:ext cx="70" cy="115"/>
            </a:xfrm>
            <a:custGeom>
              <a:avLst/>
              <a:gdLst>
                <a:gd name="T0" fmla="*/ 0 w 141"/>
                <a:gd name="T1" fmla="*/ 2 h 230"/>
                <a:gd name="T2" fmla="*/ 19 w 141"/>
                <a:gd name="T3" fmla="*/ 7 h 230"/>
                <a:gd name="T4" fmla="*/ 36 w 141"/>
                <a:gd name="T5" fmla="*/ 15 h 230"/>
                <a:gd name="T6" fmla="*/ 51 w 141"/>
                <a:gd name="T7" fmla="*/ 27 h 230"/>
                <a:gd name="T8" fmla="*/ 65 w 141"/>
                <a:gd name="T9" fmla="*/ 41 h 230"/>
                <a:gd name="T10" fmla="*/ 77 w 141"/>
                <a:gd name="T11" fmla="*/ 56 h 230"/>
                <a:gd name="T12" fmla="*/ 86 w 141"/>
                <a:gd name="T13" fmla="*/ 75 h 230"/>
                <a:gd name="T14" fmla="*/ 91 w 141"/>
                <a:gd name="T15" fmla="*/ 94 h 230"/>
                <a:gd name="T16" fmla="*/ 93 w 141"/>
                <a:gd name="T17" fmla="*/ 115 h 230"/>
                <a:gd name="T18" fmla="*/ 91 w 141"/>
                <a:gd name="T19" fmla="*/ 135 h 230"/>
                <a:gd name="T20" fmla="*/ 86 w 141"/>
                <a:gd name="T21" fmla="*/ 154 h 230"/>
                <a:gd name="T22" fmla="*/ 79 w 141"/>
                <a:gd name="T23" fmla="*/ 173 h 230"/>
                <a:gd name="T24" fmla="*/ 68 w 141"/>
                <a:gd name="T25" fmla="*/ 189 h 230"/>
                <a:gd name="T26" fmla="*/ 55 w 141"/>
                <a:gd name="T27" fmla="*/ 202 h 230"/>
                <a:gd name="T28" fmla="*/ 39 w 141"/>
                <a:gd name="T29" fmla="*/ 215 h 230"/>
                <a:gd name="T30" fmla="*/ 22 w 141"/>
                <a:gd name="T31" fmla="*/ 223 h 230"/>
                <a:gd name="T32" fmla="*/ 3 w 141"/>
                <a:gd name="T33" fmla="*/ 228 h 230"/>
                <a:gd name="T34" fmla="*/ 8 w 141"/>
                <a:gd name="T35" fmla="*/ 230 h 230"/>
                <a:gd name="T36" fmla="*/ 13 w 141"/>
                <a:gd name="T37" fmla="*/ 230 h 230"/>
                <a:gd name="T38" fmla="*/ 19 w 141"/>
                <a:gd name="T39" fmla="*/ 230 h 230"/>
                <a:gd name="T40" fmla="*/ 24 w 141"/>
                <a:gd name="T41" fmla="*/ 230 h 230"/>
                <a:gd name="T42" fmla="*/ 48 w 141"/>
                <a:gd name="T43" fmla="*/ 228 h 230"/>
                <a:gd name="T44" fmla="*/ 68 w 141"/>
                <a:gd name="T45" fmla="*/ 221 h 230"/>
                <a:gd name="T46" fmla="*/ 89 w 141"/>
                <a:gd name="T47" fmla="*/ 211 h 230"/>
                <a:gd name="T48" fmla="*/ 106 w 141"/>
                <a:gd name="T49" fmla="*/ 196 h 230"/>
                <a:gd name="T50" fmla="*/ 120 w 141"/>
                <a:gd name="T51" fmla="*/ 178 h 230"/>
                <a:gd name="T52" fmla="*/ 132 w 141"/>
                <a:gd name="T53" fmla="*/ 160 h 230"/>
                <a:gd name="T54" fmla="*/ 139 w 141"/>
                <a:gd name="T55" fmla="*/ 139 h 230"/>
                <a:gd name="T56" fmla="*/ 141 w 141"/>
                <a:gd name="T57" fmla="*/ 115 h 230"/>
                <a:gd name="T58" fmla="*/ 139 w 141"/>
                <a:gd name="T59" fmla="*/ 91 h 230"/>
                <a:gd name="T60" fmla="*/ 132 w 141"/>
                <a:gd name="T61" fmla="*/ 70 h 230"/>
                <a:gd name="T62" fmla="*/ 120 w 141"/>
                <a:gd name="T63" fmla="*/ 51 h 230"/>
                <a:gd name="T64" fmla="*/ 106 w 141"/>
                <a:gd name="T65" fmla="*/ 34 h 230"/>
                <a:gd name="T66" fmla="*/ 89 w 141"/>
                <a:gd name="T67" fmla="*/ 19 h 230"/>
                <a:gd name="T68" fmla="*/ 68 w 141"/>
                <a:gd name="T69" fmla="*/ 8 h 230"/>
                <a:gd name="T70" fmla="*/ 48 w 141"/>
                <a:gd name="T71" fmla="*/ 2 h 230"/>
                <a:gd name="T72" fmla="*/ 24 w 141"/>
                <a:gd name="T73" fmla="*/ 0 h 230"/>
                <a:gd name="T74" fmla="*/ 17 w 141"/>
                <a:gd name="T75" fmla="*/ 0 h 230"/>
                <a:gd name="T76" fmla="*/ 12 w 141"/>
                <a:gd name="T77" fmla="*/ 0 h 230"/>
                <a:gd name="T78" fmla="*/ 7 w 141"/>
                <a:gd name="T79" fmla="*/ 0 h 230"/>
                <a:gd name="T80" fmla="*/ 0 w 141"/>
                <a:gd name="T81" fmla="*/ 2 h 2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1"/>
                <a:gd name="T124" fmla="*/ 0 h 230"/>
                <a:gd name="T125" fmla="*/ 141 w 141"/>
                <a:gd name="T126" fmla="*/ 230 h 2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1" h="230">
                  <a:moveTo>
                    <a:pt x="0" y="2"/>
                  </a:moveTo>
                  <a:lnTo>
                    <a:pt x="19" y="7"/>
                  </a:lnTo>
                  <a:lnTo>
                    <a:pt x="36" y="15"/>
                  </a:lnTo>
                  <a:lnTo>
                    <a:pt x="51" y="27"/>
                  </a:lnTo>
                  <a:lnTo>
                    <a:pt x="65" y="41"/>
                  </a:lnTo>
                  <a:lnTo>
                    <a:pt x="77" y="56"/>
                  </a:lnTo>
                  <a:lnTo>
                    <a:pt x="86" y="75"/>
                  </a:lnTo>
                  <a:lnTo>
                    <a:pt x="91" y="94"/>
                  </a:lnTo>
                  <a:lnTo>
                    <a:pt x="93" y="115"/>
                  </a:lnTo>
                  <a:lnTo>
                    <a:pt x="91" y="135"/>
                  </a:lnTo>
                  <a:lnTo>
                    <a:pt x="86" y="154"/>
                  </a:lnTo>
                  <a:lnTo>
                    <a:pt x="79" y="173"/>
                  </a:lnTo>
                  <a:lnTo>
                    <a:pt x="68" y="189"/>
                  </a:lnTo>
                  <a:lnTo>
                    <a:pt x="55" y="202"/>
                  </a:lnTo>
                  <a:lnTo>
                    <a:pt x="39" y="215"/>
                  </a:lnTo>
                  <a:lnTo>
                    <a:pt x="22" y="223"/>
                  </a:lnTo>
                  <a:lnTo>
                    <a:pt x="3" y="228"/>
                  </a:lnTo>
                  <a:lnTo>
                    <a:pt x="8" y="230"/>
                  </a:lnTo>
                  <a:lnTo>
                    <a:pt x="13" y="230"/>
                  </a:lnTo>
                  <a:lnTo>
                    <a:pt x="19" y="230"/>
                  </a:lnTo>
                  <a:lnTo>
                    <a:pt x="24" y="230"/>
                  </a:lnTo>
                  <a:lnTo>
                    <a:pt x="48" y="228"/>
                  </a:lnTo>
                  <a:lnTo>
                    <a:pt x="68" y="221"/>
                  </a:lnTo>
                  <a:lnTo>
                    <a:pt x="89" y="211"/>
                  </a:lnTo>
                  <a:lnTo>
                    <a:pt x="106" y="196"/>
                  </a:lnTo>
                  <a:lnTo>
                    <a:pt x="120" y="178"/>
                  </a:lnTo>
                  <a:lnTo>
                    <a:pt x="132" y="160"/>
                  </a:lnTo>
                  <a:lnTo>
                    <a:pt x="139" y="139"/>
                  </a:lnTo>
                  <a:lnTo>
                    <a:pt x="141" y="115"/>
                  </a:lnTo>
                  <a:lnTo>
                    <a:pt x="139" y="91"/>
                  </a:lnTo>
                  <a:lnTo>
                    <a:pt x="132" y="70"/>
                  </a:lnTo>
                  <a:lnTo>
                    <a:pt x="120" y="51"/>
                  </a:lnTo>
                  <a:lnTo>
                    <a:pt x="106" y="34"/>
                  </a:lnTo>
                  <a:lnTo>
                    <a:pt x="89" y="19"/>
                  </a:lnTo>
                  <a:lnTo>
                    <a:pt x="68" y="8"/>
                  </a:lnTo>
                  <a:lnTo>
                    <a:pt x="48" y="2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6" name="Freeform 196"/>
            <p:cNvSpPr>
              <a:spLocks/>
            </p:cNvSpPr>
            <p:nvPr/>
          </p:nvSpPr>
          <p:spPr bwMode="auto">
            <a:xfrm>
              <a:off x="6126" y="3420"/>
              <a:ext cx="52" cy="61"/>
            </a:xfrm>
            <a:custGeom>
              <a:avLst/>
              <a:gdLst>
                <a:gd name="T0" fmla="*/ 105 w 105"/>
                <a:gd name="T1" fmla="*/ 122 h 122"/>
                <a:gd name="T2" fmla="*/ 105 w 105"/>
                <a:gd name="T3" fmla="*/ 122 h 122"/>
                <a:gd name="T4" fmla="*/ 101 w 105"/>
                <a:gd name="T5" fmla="*/ 100 h 122"/>
                <a:gd name="T6" fmla="*/ 96 w 105"/>
                <a:gd name="T7" fmla="*/ 79 h 122"/>
                <a:gd name="T8" fmla="*/ 88 w 105"/>
                <a:gd name="T9" fmla="*/ 58 h 122"/>
                <a:gd name="T10" fmla="*/ 74 w 105"/>
                <a:gd name="T11" fmla="*/ 43 h 122"/>
                <a:gd name="T12" fmla="*/ 58 w 105"/>
                <a:gd name="T13" fmla="*/ 27 h 122"/>
                <a:gd name="T14" fmla="*/ 43 w 105"/>
                <a:gd name="T15" fmla="*/ 14 h 122"/>
                <a:gd name="T16" fmla="*/ 24 w 105"/>
                <a:gd name="T17" fmla="*/ 5 h 122"/>
                <a:gd name="T18" fmla="*/ 3 w 105"/>
                <a:gd name="T19" fmla="*/ 0 h 122"/>
                <a:gd name="T20" fmla="*/ 0 w 105"/>
                <a:gd name="T21" fmla="*/ 17 h 122"/>
                <a:gd name="T22" fmla="*/ 17 w 105"/>
                <a:gd name="T23" fmla="*/ 22 h 122"/>
                <a:gd name="T24" fmla="*/ 33 w 105"/>
                <a:gd name="T25" fmla="*/ 31 h 122"/>
                <a:gd name="T26" fmla="*/ 48 w 105"/>
                <a:gd name="T27" fmla="*/ 41 h 122"/>
                <a:gd name="T28" fmla="*/ 60 w 105"/>
                <a:gd name="T29" fmla="*/ 53 h 122"/>
                <a:gd name="T30" fmla="*/ 70 w 105"/>
                <a:gd name="T31" fmla="*/ 69 h 122"/>
                <a:gd name="T32" fmla="*/ 79 w 105"/>
                <a:gd name="T33" fmla="*/ 86 h 122"/>
                <a:gd name="T34" fmla="*/ 84 w 105"/>
                <a:gd name="T35" fmla="*/ 103 h 122"/>
                <a:gd name="T36" fmla="*/ 84 w 105"/>
                <a:gd name="T37" fmla="*/ 122 h 122"/>
                <a:gd name="T38" fmla="*/ 84 w 105"/>
                <a:gd name="T39" fmla="*/ 122 h 122"/>
                <a:gd name="T40" fmla="*/ 105 w 105"/>
                <a:gd name="T41" fmla="*/ 122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22"/>
                <a:gd name="T65" fmla="*/ 105 w 105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22">
                  <a:moveTo>
                    <a:pt x="105" y="122"/>
                  </a:moveTo>
                  <a:lnTo>
                    <a:pt x="105" y="122"/>
                  </a:lnTo>
                  <a:lnTo>
                    <a:pt x="101" y="100"/>
                  </a:lnTo>
                  <a:lnTo>
                    <a:pt x="96" y="79"/>
                  </a:lnTo>
                  <a:lnTo>
                    <a:pt x="88" y="58"/>
                  </a:lnTo>
                  <a:lnTo>
                    <a:pt x="74" y="43"/>
                  </a:lnTo>
                  <a:lnTo>
                    <a:pt x="58" y="27"/>
                  </a:lnTo>
                  <a:lnTo>
                    <a:pt x="43" y="14"/>
                  </a:lnTo>
                  <a:lnTo>
                    <a:pt x="24" y="5"/>
                  </a:lnTo>
                  <a:lnTo>
                    <a:pt x="3" y="0"/>
                  </a:lnTo>
                  <a:lnTo>
                    <a:pt x="0" y="17"/>
                  </a:lnTo>
                  <a:lnTo>
                    <a:pt x="17" y="22"/>
                  </a:lnTo>
                  <a:lnTo>
                    <a:pt x="33" y="31"/>
                  </a:lnTo>
                  <a:lnTo>
                    <a:pt x="48" y="41"/>
                  </a:lnTo>
                  <a:lnTo>
                    <a:pt x="60" y="53"/>
                  </a:lnTo>
                  <a:lnTo>
                    <a:pt x="70" y="69"/>
                  </a:lnTo>
                  <a:lnTo>
                    <a:pt x="79" y="86"/>
                  </a:lnTo>
                  <a:lnTo>
                    <a:pt x="84" y="103"/>
                  </a:lnTo>
                  <a:lnTo>
                    <a:pt x="84" y="122"/>
                  </a:lnTo>
                  <a:lnTo>
                    <a:pt x="105" y="1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7" name="Freeform 197"/>
            <p:cNvSpPr>
              <a:spLocks/>
            </p:cNvSpPr>
            <p:nvPr/>
          </p:nvSpPr>
          <p:spPr bwMode="auto">
            <a:xfrm>
              <a:off x="6125" y="3481"/>
              <a:ext cx="53" cy="61"/>
            </a:xfrm>
            <a:custGeom>
              <a:avLst/>
              <a:gdLst>
                <a:gd name="T0" fmla="*/ 9 w 107"/>
                <a:gd name="T1" fmla="*/ 105 h 122"/>
                <a:gd name="T2" fmla="*/ 9 w 107"/>
                <a:gd name="T3" fmla="*/ 122 h 122"/>
                <a:gd name="T4" fmla="*/ 29 w 107"/>
                <a:gd name="T5" fmla="*/ 117 h 122"/>
                <a:gd name="T6" fmla="*/ 48 w 107"/>
                <a:gd name="T7" fmla="*/ 108 h 122"/>
                <a:gd name="T8" fmla="*/ 64 w 107"/>
                <a:gd name="T9" fmla="*/ 94 h 122"/>
                <a:gd name="T10" fmla="*/ 79 w 107"/>
                <a:gd name="T11" fmla="*/ 79 h 122"/>
                <a:gd name="T12" fmla="*/ 91 w 107"/>
                <a:gd name="T13" fmla="*/ 62 h 122"/>
                <a:gd name="T14" fmla="*/ 98 w 107"/>
                <a:gd name="T15" fmla="*/ 41 h 122"/>
                <a:gd name="T16" fmla="*/ 103 w 107"/>
                <a:gd name="T17" fmla="*/ 22 h 122"/>
                <a:gd name="T18" fmla="*/ 107 w 107"/>
                <a:gd name="T19" fmla="*/ 0 h 122"/>
                <a:gd name="T20" fmla="*/ 86 w 107"/>
                <a:gd name="T21" fmla="*/ 0 h 122"/>
                <a:gd name="T22" fmla="*/ 86 w 107"/>
                <a:gd name="T23" fmla="*/ 19 h 122"/>
                <a:gd name="T24" fmla="*/ 81 w 107"/>
                <a:gd name="T25" fmla="*/ 38 h 122"/>
                <a:gd name="T26" fmla="*/ 74 w 107"/>
                <a:gd name="T27" fmla="*/ 55 h 122"/>
                <a:gd name="T28" fmla="*/ 66 w 107"/>
                <a:gd name="T29" fmla="*/ 69 h 122"/>
                <a:gd name="T30" fmla="*/ 54 w 107"/>
                <a:gd name="T31" fmla="*/ 81 h 122"/>
                <a:gd name="T32" fmla="*/ 38 w 107"/>
                <a:gd name="T33" fmla="*/ 91 h 122"/>
                <a:gd name="T34" fmla="*/ 23 w 107"/>
                <a:gd name="T35" fmla="*/ 100 h 122"/>
                <a:gd name="T36" fmla="*/ 5 w 107"/>
                <a:gd name="T37" fmla="*/ 105 h 122"/>
                <a:gd name="T38" fmla="*/ 5 w 107"/>
                <a:gd name="T39" fmla="*/ 122 h 122"/>
                <a:gd name="T40" fmla="*/ 5 w 107"/>
                <a:gd name="T41" fmla="*/ 105 h 122"/>
                <a:gd name="T42" fmla="*/ 0 w 107"/>
                <a:gd name="T43" fmla="*/ 108 h 122"/>
                <a:gd name="T44" fmla="*/ 0 w 107"/>
                <a:gd name="T45" fmla="*/ 115 h 122"/>
                <a:gd name="T46" fmla="*/ 2 w 107"/>
                <a:gd name="T47" fmla="*/ 120 h 122"/>
                <a:gd name="T48" fmla="*/ 9 w 107"/>
                <a:gd name="T49" fmla="*/ 122 h 122"/>
                <a:gd name="T50" fmla="*/ 9 w 107"/>
                <a:gd name="T51" fmla="*/ 105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7"/>
                <a:gd name="T79" fmla="*/ 0 h 122"/>
                <a:gd name="T80" fmla="*/ 107 w 107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7" h="122">
                  <a:moveTo>
                    <a:pt x="9" y="105"/>
                  </a:moveTo>
                  <a:lnTo>
                    <a:pt x="9" y="122"/>
                  </a:lnTo>
                  <a:lnTo>
                    <a:pt x="29" y="117"/>
                  </a:lnTo>
                  <a:lnTo>
                    <a:pt x="48" y="108"/>
                  </a:lnTo>
                  <a:lnTo>
                    <a:pt x="64" y="94"/>
                  </a:lnTo>
                  <a:lnTo>
                    <a:pt x="79" y="79"/>
                  </a:lnTo>
                  <a:lnTo>
                    <a:pt x="91" y="62"/>
                  </a:lnTo>
                  <a:lnTo>
                    <a:pt x="98" y="41"/>
                  </a:lnTo>
                  <a:lnTo>
                    <a:pt x="103" y="22"/>
                  </a:lnTo>
                  <a:lnTo>
                    <a:pt x="107" y="0"/>
                  </a:lnTo>
                  <a:lnTo>
                    <a:pt x="86" y="0"/>
                  </a:lnTo>
                  <a:lnTo>
                    <a:pt x="86" y="19"/>
                  </a:lnTo>
                  <a:lnTo>
                    <a:pt x="81" y="38"/>
                  </a:lnTo>
                  <a:lnTo>
                    <a:pt x="74" y="55"/>
                  </a:lnTo>
                  <a:lnTo>
                    <a:pt x="66" y="69"/>
                  </a:lnTo>
                  <a:lnTo>
                    <a:pt x="54" y="81"/>
                  </a:lnTo>
                  <a:lnTo>
                    <a:pt x="38" y="91"/>
                  </a:lnTo>
                  <a:lnTo>
                    <a:pt x="23" y="100"/>
                  </a:lnTo>
                  <a:lnTo>
                    <a:pt x="5" y="105"/>
                  </a:lnTo>
                  <a:lnTo>
                    <a:pt x="5" y="122"/>
                  </a:lnTo>
                  <a:lnTo>
                    <a:pt x="5" y="105"/>
                  </a:lnTo>
                  <a:lnTo>
                    <a:pt x="0" y="108"/>
                  </a:lnTo>
                  <a:lnTo>
                    <a:pt x="0" y="115"/>
                  </a:lnTo>
                  <a:lnTo>
                    <a:pt x="2" y="120"/>
                  </a:lnTo>
                  <a:lnTo>
                    <a:pt x="9" y="122"/>
                  </a:lnTo>
                  <a:lnTo>
                    <a:pt x="9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8" name="Freeform 198"/>
            <p:cNvSpPr>
              <a:spLocks/>
            </p:cNvSpPr>
            <p:nvPr/>
          </p:nvSpPr>
          <p:spPr bwMode="auto">
            <a:xfrm>
              <a:off x="6128" y="3534"/>
              <a:ext cx="11" cy="10"/>
            </a:xfrm>
            <a:custGeom>
              <a:avLst/>
              <a:gdLst>
                <a:gd name="T0" fmla="*/ 23 w 23"/>
                <a:gd name="T1" fmla="*/ 0 h 20"/>
                <a:gd name="T2" fmla="*/ 23 w 23"/>
                <a:gd name="T3" fmla="*/ 0 h 20"/>
                <a:gd name="T4" fmla="*/ 18 w 23"/>
                <a:gd name="T5" fmla="*/ 0 h 20"/>
                <a:gd name="T6" fmla="*/ 12 w 23"/>
                <a:gd name="T7" fmla="*/ 0 h 20"/>
                <a:gd name="T8" fmla="*/ 7 w 23"/>
                <a:gd name="T9" fmla="*/ 1 h 20"/>
                <a:gd name="T10" fmla="*/ 4 w 23"/>
                <a:gd name="T11" fmla="*/ 0 h 20"/>
                <a:gd name="T12" fmla="*/ 0 w 23"/>
                <a:gd name="T13" fmla="*/ 17 h 20"/>
                <a:gd name="T14" fmla="*/ 7 w 23"/>
                <a:gd name="T15" fmla="*/ 19 h 20"/>
                <a:gd name="T16" fmla="*/ 12 w 23"/>
                <a:gd name="T17" fmla="*/ 20 h 20"/>
                <a:gd name="T18" fmla="*/ 18 w 23"/>
                <a:gd name="T19" fmla="*/ 20 h 20"/>
                <a:gd name="T20" fmla="*/ 23 w 23"/>
                <a:gd name="T21" fmla="*/ 20 h 20"/>
                <a:gd name="T22" fmla="*/ 23 w 23"/>
                <a:gd name="T23" fmla="*/ 20 h 20"/>
                <a:gd name="T24" fmla="*/ 23 w 23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20"/>
                <a:gd name="T41" fmla="*/ 23 w 23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20">
                  <a:moveTo>
                    <a:pt x="23" y="0"/>
                  </a:moveTo>
                  <a:lnTo>
                    <a:pt x="23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17"/>
                  </a:lnTo>
                  <a:lnTo>
                    <a:pt x="7" y="19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3" y="2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9" name="Freeform 199"/>
            <p:cNvSpPr>
              <a:spLocks/>
            </p:cNvSpPr>
            <p:nvPr/>
          </p:nvSpPr>
          <p:spPr bwMode="auto">
            <a:xfrm>
              <a:off x="6139" y="3481"/>
              <a:ext cx="63" cy="63"/>
            </a:xfrm>
            <a:custGeom>
              <a:avLst/>
              <a:gdLst>
                <a:gd name="T0" fmla="*/ 106 w 127"/>
                <a:gd name="T1" fmla="*/ 0 h 125"/>
                <a:gd name="T2" fmla="*/ 106 w 127"/>
                <a:gd name="T3" fmla="*/ 0 h 125"/>
                <a:gd name="T4" fmla="*/ 106 w 127"/>
                <a:gd name="T5" fmla="*/ 22 h 125"/>
                <a:gd name="T6" fmla="*/ 99 w 127"/>
                <a:gd name="T7" fmla="*/ 41 h 125"/>
                <a:gd name="T8" fmla="*/ 89 w 127"/>
                <a:gd name="T9" fmla="*/ 58 h 125"/>
                <a:gd name="T10" fmla="*/ 75 w 127"/>
                <a:gd name="T11" fmla="*/ 74 h 125"/>
                <a:gd name="T12" fmla="*/ 60 w 127"/>
                <a:gd name="T13" fmla="*/ 89 h 125"/>
                <a:gd name="T14" fmla="*/ 41 w 127"/>
                <a:gd name="T15" fmla="*/ 98 h 125"/>
                <a:gd name="T16" fmla="*/ 22 w 127"/>
                <a:gd name="T17" fmla="*/ 105 h 125"/>
                <a:gd name="T18" fmla="*/ 0 w 127"/>
                <a:gd name="T19" fmla="*/ 105 h 125"/>
                <a:gd name="T20" fmla="*/ 0 w 127"/>
                <a:gd name="T21" fmla="*/ 125 h 125"/>
                <a:gd name="T22" fmla="*/ 26 w 127"/>
                <a:gd name="T23" fmla="*/ 122 h 125"/>
                <a:gd name="T24" fmla="*/ 48 w 127"/>
                <a:gd name="T25" fmla="*/ 115 h 125"/>
                <a:gd name="T26" fmla="*/ 70 w 127"/>
                <a:gd name="T27" fmla="*/ 103 h 125"/>
                <a:gd name="T28" fmla="*/ 89 w 127"/>
                <a:gd name="T29" fmla="*/ 87 h 125"/>
                <a:gd name="T30" fmla="*/ 103 w 127"/>
                <a:gd name="T31" fmla="*/ 69 h 125"/>
                <a:gd name="T32" fmla="*/ 117 w 127"/>
                <a:gd name="T33" fmla="*/ 48 h 125"/>
                <a:gd name="T34" fmla="*/ 124 w 127"/>
                <a:gd name="T35" fmla="*/ 26 h 125"/>
                <a:gd name="T36" fmla="*/ 127 w 127"/>
                <a:gd name="T37" fmla="*/ 0 h 125"/>
                <a:gd name="T38" fmla="*/ 127 w 127"/>
                <a:gd name="T39" fmla="*/ 0 h 125"/>
                <a:gd name="T40" fmla="*/ 106 w 127"/>
                <a:gd name="T41" fmla="*/ 0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125"/>
                <a:gd name="T65" fmla="*/ 127 w 127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125">
                  <a:moveTo>
                    <a:pt x="106" y="0"/>
                  </a:moveTo>
                  <a:lnTo>
                    <a:pt x="106" y="0"/>
                  </a:lnTo>
                  <a:lnTo>
                    <a:pt x="106" y="22"/>
                  </a:lnTo>
                  <a:lnTo>
                    <a:pt x="99" y="41"/>
                  </a:lnTo>
                  <a:lnTo>
                    <a:pt x="89" y="58"/>
                  </a:lnTo>
                  <a:lnTo>
                    <a:pt x="75" y="74"/>
                  </a:lnTo>
                  <a:lnTo>
                    <a:pt x="60" y="89"/>
                  </a:lnTo>
                  <a:lnTo>
                    <a:pt x="41" y="98"/>
                  </a:lnTo>
                  <a:lnTo>
                    <a:pt x="22" y="105"/>
                  </a:lnTo>
                  <a:lnTo>
                    <a:pt x="0" y="105"/>
                  </a:lnTo>
                  <a:lnTo>
                    <a:pt x="0" y="125"/>
                  </a:lnTo>
                  <a:lnTo>
                    <a:pt x="26" y="122"/>
                  </a:lnTo>
                  <a:lnTo>
                    <a:pt x="48" y="115"/>
                  </a:lnTo>
                  <a:lnTo>
                    <a:pt x="70" y="103"/>
                  </a:lnTo>
                  <a:lnTo>
                    <a:pt x="89" y="87"/>
                  </a:lnTo>
                  <a:lnTo>
                    <a:pt x="103" y="69"/>
                  </a:lnTo>
                  <a:lnTo>
                    <a:pt x="117" y="48"/>
                  </a:lnTo>
                  <a:lnTo>
                    <a:pt x="124" y="26"/>
                  </a:lnTo>
                  <a:lnTo>
                    <a:pt x="127" y="0"/>
                  </a:lnTo>
                  <a:lnTo>
                    <a:pt x="106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80" name="Freeform 200"/>
            <p:cNvSpPr>
              <a:spLocks/>
            </p:cNvSpPr>
            <p:nvPr/>
          </p:nvSpPr>
          <p:spPr bwMode="auto">
            <a:xfrm>
              <a:off x="6139" y="3419"/>
              <a:ext cx="63" cy="62"/>
            </a:xfrm>
            <a:custGeom>
              <a:avLst/>
              <a:gdLst>
                <a:gd name="T0" fmla="*/ 0 w 127"/>
                <a:gd name="T1" fmla="*/ 21 h 126"/>
                <a:gd name="T2" fmla="*/ 0 w 127"/>
                <a:gd name="T3" fmla="*/ 21 h 126"/>
                <a:gd name="T4" fmla="*/ 22 w 127"/>
                <a:gd name="T5" fmla="*/ 21 h 126"/>
                <a:gd name="T6" fmla="*/ 41 w 127"/>
                <a:gd name="T7" fmla="*/ 28 h 126"/>
                <a:gd name="T8" fmla="*/ 60 w 127"/>
                <a:gd name="T9" fmla="*/ 37 h 126"/>
                <a:gd name="T10" fmla="*/ 75 w 127"/>
                <a:gd name="T11" fmla="*/ 52 h 126"/>
                <a:gd name="T12" fmla="*/ 89 w 127"/>
                <a:gd name="T13" fmla="*/ 67 h 126"/>
                <a:gd name="T14" fmla="*/ 99 w 127"/>
                <a:gd name="T15" fmla="*/ 85 h 126"/>
                <a:gd name="T16" fmla="*/ 106 w 127"/>
                <a:gd name="T17" fmla="*/ 104 h 126"/>
                <a:gd name="T18" fmla="*/ 106 w 127"/>
                <a:gd name="T19" fmla="*/ 126 h 126"/>
                <a:gd name="T20" fmla="*/ 127 w 127"/>
                <a:gd name="T21" fmla="*/ 126 h 126"/>
                <a:gd name="T22" fmla="*/ 124 w 127"/>
                <a:gd name="T23" fmla="*/ 100 h 126"/>
                <a:gd name="T24" fmla="*/ 117 w 127"/>
                <a:gd name="T25" fmla="*/ 78 h 126"/>
                <a:gd name="T26" fmla="*/ 103 w 127"/>
                <a:gd name="T27" fmla="*/ 57 h 126"/>
                <a:gd name="T28" fmla="*/ 89 w 127"/>
                <a:gd name="T29" fmla="*/ 38 h 126"/>
                <a:gd name="T30" fmla="*/ 70 w 127"/>
                <a:gd name="T31" fmla="*/ 23 h 126"/>
                <a:gd name="T32" fmla="*/ 48 w 127"/>
                <a:gd name="T33" fmla="*/ 11 h 126"/>
                <a:gd name="T34" fmla="*/ 26 w 127"/>
                <a:gd name="T35" fmla="*/ 4 h 126"/>
                <a:gd name="T36" fmla="*/ 0 w 127"/>
                <a:gd name="T37" fmla="*/ 0 h 126"/>
                <a:gd name="T38" fmla="*/ 0 w 127"/>
                <a:gd name="T39" fmla="*/ 0 h 126"/>
                <a:gd name="T40" fmla="*/ 0 w 127"/>
                <a:gd name="T41" fmla="*/ 21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126"/>
                <a:gd name="T65" fmla="*/ 127 w 127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126">
                  <a:moveTo>
                    <a:pt x="0" y="21"/>
                  </a:moveTo>
                  <a:lnTo>
                    <a:pt x="0" y="21"/>
                  </a:lnTo>
                  <a:lnTo>
                    <a:pt x="22" y="21"/>
                  </a:lnTo>
                  <a:lnTo>
                    <a:pt x="41" y="28"/>
                  </a:lnTo>
                  <a:lnTo>
                    <a:pt x="60" y="37"/>
                  </a:lnTo>
                  <a:lnTo>
                    <a:pt x="75" y="52"/>
                  </a:lnTo>
                  <a:lnTo>
                    <a:pt x="89" y="67"/>
                  </a:lnTo>
                  <a:lnTo>
                    <a:pt x="99" y="85"/>
                  </a:lnTo>
                  <a:lnTo>
                    <a:pt x="106" y="104"/>
                  </a:lnTo>
                  <a:lnTo>
                    <a:pt x="106" y="126"/>
                  </a:lnTo>
                  <a:lnTo>
                    <a:pt x="127" y="126"/>
                  </a:lnTo>
                  <a:lnTo>
                    <a:pt x="124" y="100"/>
                  </a:lnTo>
                  <a:lnTo>
                    <a:pt x="117" y="78"/>
                  </a:lnTo>
                  <a:lnTo>
                    <a:pt x="103" y="57"/>
                  </a:lnTo>
                  <a:lnTo>
                    <a:pt x="89" y="38"/>
                  </a:lnTo>
                  <a:lnTo>
                    <a:pt x="70" y="23"/>
                  </a:lnTo>
                  <a:lnTo>
                    <a:pt x="48" y="11"/>
                  </a:lnTo>
                  <a:lnTo>
                    <a:pt x="26" y="4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81" name="Freeform 201"/>
            <p:cNvSpPr>
              <a:spLocks/>
            </p:cNvSpPr>
            <p:nvPr/>
          </p:nvSpPr>
          <p:spPr bwMode="auto">
            <a:xfrm>
              <a:off x="6123" y="3419"/>
              <a:ext cx="16" cy="10"/>
            </a:xfrm>
            <a:custGeom>
              <a:avLst/>
              <a:gdLst>
                <a:gd name="T0" fmla="*/ 8 w 31"/>
                <a:gd name="T1" fmla="*/ 4 h 21"/>
                <a:gd name="T2" fmla="*/ 8 w 31"/>
                <a:gd name="T3" fmla="*/ 21 h 21"/>
                <a:gd name="T4" fmla="*/ 14 w 31"/>
                <a:gd name="T5" fmla="*/ 19 h 21"/>
                <a:gd name="T6" fmla="*/ 19 w 31"/>
                <a:gd name="T7" fmla="*/ 21 h 21"/>
                <a:gd name="T8" fmla="*/ 24 w 31"/>
                <a:gd name="T9" fmla="*/ 21 h 21"/>
                <a:gd name="T10" fmla="*/ 31 w 31"/>
                <a:gd name="T11" fmla="*/ 21 h 21"/>
                <a:gd name="T12" fmla="*/ 31 w 31"/>
                <a:gd name="T13" fmla="*/ 0 h 21"/>
                <a:gd name="T14" fmla="*/ 24 w 31"/>
                <a:gd name="T15" fmla="*/ 0 h 21"/>
                <a:gd name="T16" fmla="*/ 19 w 31"/>
                <a:gd name="T17" fmla="*/ 0 h 21"/>
                <a:gd name="T18" fmla="*/ 14 w 31"/>
                <a:gd name="T19" fmla="*/ 2 h 21"/>
                <a:gd name="T20" fmla="*/ 5 w 31"/>
                <a:gd name="T21" fmla="*/ 4 h 21"/>
                <a:gd name="T22" fmla="*/ 5 w 31"/>
                <a:gd name="T23" fmla="*/ 21 h 21"/>
                <a:gd name="T24" fmla="*/ 5 w 31"/>
                <a:gd name="T25" fmla="*/ 4 h 21"/>
                <a:gd name="T26" fmla="*/ 0 w 31"/>
                <a:gd name="T27" fmla="*/ 7 h 21"/>
                <a:gd name="T28" fmla="*/ 0 w 31"/>
                <a:gd name="T29" fmla="*/ 14 h 21"/>
                <a:gd name="T30" fmla="*/ 2 w 31"/>
                <a:gd name="T31" fmla="*/ 19 h 21"/>
                <a:gd name="T32" fmla="*/ 8 w 31"/>
                <a:gd name="T33" fmla="*/ 21 h 21"/>
                <a:gd name="T34" fmla="*/ 8 w 31"/>
                <a:gd name="T35" fmla="*/ 4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"/>
                <a:gd name="T55" fmla="*/ 0 h 21"/>
                <a:gd name="T56" fmla="*/ 31 w 31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" h="21">
                  <a:moveTo>
                    <a:pt x="8" y="4"/>
                  </a:moveTo>
                  <a:lnTo>
                    <a:pt x="8" y="21"/>
                  </a:lnTo>
                  <a:lnTo>
                    <a:pt x="14" y="19"/>
                  </a:lnTo>
                  <a:lnTo>
                    <a:pt x="19" y="21"/>
                  </a:lnTo>
                  <a:lnTo>
                    <a:pt x="24" y="21"/>
                  </a:lnTo>
                  <a:lnTo>
                    <a:pt x="31" y="21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5" y="4"/>
                  </a:lnTo>
                  <a:lnTo>
                    <a:pt x="5" y="21"/>
                  </a:lnTo>
                  <a:lnTo>
                    <a:pt x="5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8" y="2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82" name="Freeform 202"/>
            <p:cNvSpPr>
              <a:spLocks/>
            </p:cNvSpPr>
            <p:nvPr/>
          </p:nvSpPr>
          <p:spPr bwMode="auto">
            <a:xfrm>
              <a:off x="6043" y="3301"/>
              <a:ext cx="62" cy="62"/>
            </a:xfrm>
            <a:custGeom>
              <a:avLst/>
              <a:gdLst>
                <a:gd name="T0" fmla="*/ 48 w 124"/>
                <a:gd name="T1" fmla="*/ 122 h 124"/>
                <a:gd name="T2" fmla="*/ 51 w 124"/>
                <a:gd name="T3" fmla="*/ 122 h 124"/>
                <a:gd name="T4" fmla="*/ 55 w 124"/>
                <a:gd name="T5" fmla="*/ 122 h 124"/>
                <a:gd name="T6" fmla="*/ 58 w 124"/>
                <a:gd name="T7" fmla="*/ 124 h 124"/>
                <a:gd name="T8" fmla="*/ 62 w 124"/>
                <a:gd name="T9" fmla="*/ 124 h 124"/>
                <a:gd name="T10" fmla="*/ 74 w 124"/>
                <a:gd name="T11" fmla="*/ 122 h 124"/>
                <a:gd name="T12" fmla="*/ 86 w 124"/>
                <a:gd name="T13" fmla="*/ 119 h 124"/>
                <a:gd name="T14" fmla="*/ 96 w 124"/>
                <a:gd name="T15" fmla="*/ 114 h 124"/>
                <a:gd name="T16" fmla="*/ 106 w 124"/>
                <a:gd name="T17" fmla="*/ 105 h 124"/>
                <a:gd name="T18" fmla="*/ 113 w 124"/>
                <a:gd name="T19" fmla="*/ 96 h 124"/>
                <a:gd name="T20" fmla="*/ 119 w 124"/>
                <a:gd name="T21" fmla="*/ 86 h 124"/>
                <a:gd name="T22" fmla="*/ 122 w 124"/>
                <a:gd name="T23" fmla="*/ 74 h 124"/>
                <a:gd name="T24" fmla="*/ 124 w 124"/>
                <a:gd name="T25" fmla="*/ 62 h 124"/>
                <a:gd name="T26" fmla="*/ 122 w 124"/>
                <a:gd name="T27" fmla="*/ 50 h 124"/>
                <a:gd name="T28" fmla="*/ 119 w 124"/>
                <a:gd name="T29" fmla="*/ 38 h 124"/>
                <a:gd name="T30" fmla="*/ 113 w 124"/>
                <a:gd name="T31" fmla="*/ 28 h 124"/>
                <a:gd name="T32" fmla="*/ 106 w 124"/>
                <a:gd name="T33" fmla="*/ 17 h 124"/>
                <a:gd name="T34" fmla="*/ 96 w 124"/>
                <a:gd name="T35" fmla="*/ 10 h 124"/>
                <a:gd name="T36" fmla="*/ 86 w 124"/>
                <a:gd name="T37" fmla="*/ 5 h 124"/>
                <a:gd name="T38" fmla="*/ 74 w 124"/>
                <a:gd name="T39" fmla="*/ 2 h 124"/>
                <a:gd name="T40" fmla="*/ 62 w 124"/>
                <a:gd name="T41" fmla="*/ 0 h 124"/>
                <a:gd name="T42" fmla="*/ 55 w 124"/>
                <a:gd name="T43" fmla="*/ 0 h 124"/>
                <a:gd name="T44" fmla="*/ 50 w 124"/>
                <a:gd name="T45" fmla="*/ 2 h 124"/>
                <a:gd name="T46" fmla="*/ 43 w 124"/>
                <a:gd name="T47" fmla="*/ 2 h 124"/>
                <a:gd name="T48" fmla="*/ 38 w 124"/>
                <a:gd name="T49" fmla="*/ 4 h 124"/>
                <a:gd name="T50" fmla="*/ 22 w 124"/>
                <a:gd name="T51" fmla="*/ 14 h 124"/>
                <a:gd name="T52" fmla="*/ 10 w 124"/>
                <a:gd name="T53" fmla="*/ 28 h 124"/>
                <a:gd name="T54" fmla="*/ 3 w 124"/>
                <a:gd name="T55" fmla="*/ 43 h 124"/>
                <a:gd name="T56" fmla="*/ 0 w 124"/>
                <a:gd name="T57" fmla="*/ 62 h 124"/>
                <a:gd name="T58" fmla="*/ 3 w 124"/>
                <a:gd name="T59" fmla="*/ 83 h 124"/>
                <a:gd name="T60" fmla="*/ 14 w 124"/>
                <a:gd name="T61" fmla="*/ 100 h 124"/>
                <a:gd name="T62" fmla="*/ 29 w 124"/>
                <a:gd name="T63" fmla="*/ 114 h 124"/>
                <a:gd name="T64" fmla="*/ 48 w 124"/>
                <a:gd name="T65" fmla="*/ 122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"/>
                <a:gd name="T100" fmla="*/ 0 h 124"/>
                <a:gd name="T101" fmla="*/ 124 w 124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" h="124">
                  <a:moveTo>
                    <a:pt x="48" y="122"/>
                  </a:moveTo>
                  <a:lnTo>
                    <a:pt x="51" y="122"/>
                  </a:lnTo>
                  <a:lnTo>
                    <a:pt x="55" y="122"/>
                  </a:lnTo>
                  <a:lnTo>
                    <a:pt x="58" y="124"/>
                  </a:lnTo>
                  <a:lnTo>
                    <a:pt x="62" y="124"/>
                  </a:lnTo>
                  <a:lnTo>
                    <a:pt x="74" y="122"/>
                  </a:lnTo>
                  <a:lnTo>
                    <a:pt x="86" y="119"/>
                  </a:lnTo>
                  <a:lnTo>
                    <a:pt x="96" y="114"/>
                  </a:lnTo>
                  <a:lnTo>
                    <a:pt x="106" y="105"/>
                  </a:lnTo>
                  <a:lnTo>
                    <a:pt x="113" y="96"/>
                  </a:lnTo>
                  <a:lnTo>
                    <a:pt x="119" y="86"/>
                  </a:lnTo>
                  <a:lnTo>
                    <a:pt x="122" y="74"/>
                  </a:lnTo>
                  <a:lnTo>
                    <a:pt x="124" y="62"/>
                  </a:lnTo>
                  <a:lnTo>
                    <a:pt x="122" y="50"/>
                  </a:lnTo>
                  <a:lnTo>
                    <a:pt x="119" y="38"/>
                  </a:lnTo>
                  <a:lnTo>
                    <a:pt x="113" y="28"/>
                  </a:lnTo>
                  <a:lnTo>
                    <a:pt x="106" y="17"/>
                  </a:lnTo>
                  <a:lnTo>
                    <a:pt x="96" y="10"/>
                  </a:lnTo>
                  <a:lnTo>
                    <a:pt x="86" y="5"/>
                  </a:lnTo>
                  <a:lnTo>
                    <a:pt x="74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50" y="2"/>
                  </a:lnTo>
                  <a:lnTo>
                    <a:pt x="43" y="2"/>
                  </a:lnTo>
                  <a:lnTo>
                    <a:pt x="38" y="4"/>
                  </a:lnTo>
                  <a:lnTo>
                    <a:pt x="22" y="14"/>
                  </a:lnTo>
                  <a:lnTo>
                    <a:pt x="10" y="28"/>
                  </a:lnTo>
                  <a:lnTo>
                    <a:pt x="3" y="43"/>
                  </a:lnTo>
                  <a:lnTo>
                    <a:pt x="0" y="62"/>
                  </a:lnTo>
                  <a:lnTo>
                    <a:pt x="3" y="83"/>
                  </a:lnTo>
                  <a:lnTo>
                    <a:pt x="14" y="100"/>
                  </a:lnTo>
                  <a:lnTo>
                    <a:pt x="29" y="114"/>
                  </a:lnTo>
                  <a:lnTo>
                    <a:pt x="48" y="1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83" name="Freeform 203"/>
            <p:cNvSpPr>
              <a:spLocks/>
            </p:cNvSpPr>
            <p:nvPr/>
          </p:nvSpPr>
          <p:spPr bwMode="auto">
            <a:xfrm>
              <a:off x="6068" y="3357"/>
              <a:ext cx="6" cy="11"/>
            </a:xfrm>
            <a:custGeom>
              <a:avLst/>
              <a:gdLst>
                <a:gd name="T0" fmla="*/ 14 w 14"/>
                <a:gd name="T1" fmla="*/ 2 h 22"/>
                <a:gd name="T2" fmla="*/ 14 w 14"/>
                <a:gd name="T3" fmla="*/ 2 h 22"/>
                <a:gd name="T4" fmla="*/ 12 w 14"/>
                <a:gd name="T5" fmla="*/ 3 h 22"/>
                <a:gd name="T6" fmla="*/ 9 w 14"/>
                <a:gd name="T7" fmla="*/ 2 h 22"/>
                <a:gd name="T8" fmla="*/ 3 w 14"/>
                <a:gd name="T9" fmla="*/ 0 h 22"/>
                <a:gd name="T10" fmla="*/ 0 w 14"/>
                <a:gd name="T11" fmla="*/ 0 h 22"/>
                <a:gd name="T12" fmla="*/ 0 w 14"/>
                <a:gd name="T13" fmla="*/ 20 h 22"/>
                <a:gd name="T14" fmla="*/ 3 w 14"/>
                <a:gd name="T15" fmla="*/ 20 h 22"/>
                <a:gd name="T16" fmla="*/ 5 w 14"/>
                <a:gd name="T17" fmla="*/ 19 h 22"/>
                <a:gd name="T18" fmla="*/ 9 w 14"/>
                <a:gd name="T19" fmla="*/ 20 h 22"/>
                <a:gd name="T20" fmla="*/ 14 w 14"/>
                <a:gd name="T21" fmla="*/ 22 h 22"/>
                <a:gd name="T22" fmla="*/ 14 w 14"/>
                <a:gd name="T23" fmla="*/ 22 h 22"/>
                <a:gd name="T24" fmla="*/ 14 w 14"/>
                <a:gd name="T25" fmla="*/ 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22"/>
                <a:gd name="T41" fmla="*/ 14 w 14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22">
                  <a:moveTo>
                    <a:pt x="14" y="2"/>
                  </a:moveTo>
                  <a:lnTo>
                    <a:pt x="14" y="2"/>
                  </a:lnTo>
                  <a:lnTo>
                    <a:pt x="12" y="3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5" y="19"/>
                  </a:lnTo>
                  <a:lnTo>
                    <a:pt x="9" y="20"/>
                  </a:lnTo>
                  <a:lnTo>
                    <a:pt x="14" y="2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84" name="Freeform 204"/>
            <p:cNvSpPr>
              <a:spLocks/>
            </p:cNvSpPr>
            <p:nvPr/>
          </p:nvSpPr>
          <p:spPr bwMode="auto">
            <a:xfrm>
              <a:off x="6074" y="3332"/>
              <a:ext cx="37" cy="36"/>
            </a:xfrm>
            <a:custGeom>
              <a:avLst/>
              <a:gdLst>
                <a:gd name="T0" fmla="*/ 51 w 72"/>
                <a:gd name="T1" fmla="*/ 0 h 72"/>
                <a:gd name="T2" fmla="*/ 51 w 72"/>
                <a:gd name="T3" fmla="*/ 0 h 72"/>
                <a:gd name="T4" fmla="*/ 51 w 72"/>
                <a:gd name="T5" fmla="*/ 10 h 72"/>
                <a:gd name="T6" fmla="*/ 48 w 72"/>
                <a:gd name="T7" fmla="*/ 21 h 72"/>
                <a:gd name="T8" fmla="*/ 43 w 72"/>
                <a:gd name="T9" fmla="*/ 29 h 72"/>
                <a:gd name="T10" fmla="*/ 38 w 72"/>
                <a:gd name="T11" fmla="*/ 36 h 72"/>
                <a:gd name="T12" fmla="*/ 29 w 72"/>
                <a:gd name="T13" fmla="*/ 45 h 72"/>
                <a:gd name="T14" fmla="*/ 20 w 72"/>
                <a:gd name="T15" fmla="*/ 48 h 72"/>
                <a:gd name="T16" fmla="*/ 10 w 72"/>
                <a:gd name="T17" fmla="*/ 52 h 72"/>
                <a:gd name="T18" fmla="*/ 0 w 72"/>
                <a:gd name="T19" fmla="*/ 52 h 72"/>
                <a:gd name="T20" fmla="*/ 0 w 72"/>
                <a:gd name="T21" fmla="*/ 72 h 72"/>
                <a:gd name="T22" fmla="*/ 14 w 72"/>
                <a:gd name="T23" fmla="*/ 69 h 72"/>
                <a:gd name="T24" fmla="*/ 27 w 72"/>
                <a:gd name="T25" fmla="*/ 65 h 72"/>
                <a:gd name="T26" fmla="*/ 39 w 72"/>
                <a:gd name="T27" fmla="*/ 58 h 72"/>
                <a:gd name="T28" fmla="*/ 51 w 72"/>
                <a:gd name="T29" fmla="*/ 50 h 72"/>
                <a:gd name="T30" fmla="*/ 60 w 72"/>
                <a:gd name="T31" fmla="*/ 40 h 72"/>
                <a:gd name="T32" fmla="*/ 65 w 72"/>
                <a:gd name="T33" fmla="*/ 27 h 72"/>
                <a:gd name="T34" fmla="*/ 69 w 72"/>
                <a:gd name="T35" fmla="*/ 14 h 72"/>
                <a:gd name="T36" fmla="*/ 72 w 72"/>
                <a:gd name="T37" fmla="*/ 0 h 72"/>
                <a:gd name="T38" fmla="*/ 72 w 72"/>
                <a:gd name="T39" fmla="*/ 0 h 72"/>
                <a:gd name="T40" fmla="*/ 51 w 72"/>
                <a:gd name="T41" fmla="*/ 0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72"/>
                <a:gd name="T65" fmla="*/ 72 w 72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72">
                  <a:moveTo>
                    <a:pt x="51" y="0"/>
                  </a:moveTo>
                  <a:lnTo>
                    <a:pt x="51" y="0"/>
                  </a:lnTo>
                  <a:lnTo>
                    <a:pt x="51" y="10"/>
                  </a:lnTo>
                  <a:lnTo>
                    <a:pt x="48" y="21"/>
                  </a:lnTo>
                  <a:lnTo>
                    <a:pt x="43" y="29"/>
                  </a:lnTo>
                  <a:lnTo>
                    <a:pt x="38" y="36"/>
                  </a:lnTo>
                  <a:lnTo>
                    <a:pt x="29" y="45"/>
                  </a:lnTo>
                  <a:lnTo>
                    <a:pt x="20" y="48"/>
                  </a:lnTo>
                  <a:lnTo>
                    <a:pt x="10" y="5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14" y="69"/>
                  </a:lnTo>
                  <a:lnTo>
                    <a:pt x="27" y="65"/>
                  </a:lnTo>
                  <a:lnTo>
                    <a:pt x="39" y="58"/>
                  </a:lnTo>
                  <a:lnTo>
                    <a:pt x="51" y="50"/>
                  </a:lnTo>
                  <a:lnTo>
                    <a:pt x="60" y="40"/>
                  </a:lnTo>
                  <a:lnTo>
                    <a:pt x="65" y="27"/>
                  </a:lnTo>
                  <a:lnTo>
                    <a:pt x="69" y="14"/>
                  </a:lnTo>
                  <a:lnTo>
                    <a:pt x="7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85" name="Freeform 205"/>
            <p:cNvSpPr>
              <a:spLocks/>
            </p:cNvSpPr>
            <p:nvPr/>
          </p:nvSpPr>
          <p:spPr bwMode="auto">
            <a:xfrm>
              <a:off x="6074" y="3296"/>
              <a:ext cx="37" cy="36"/>
            </a:xfrm>
            <a:custGeom>
              <a:avLst/>
              <a:gdLst>
                <a:gd name="T0" fmla="*/ 0 w 72"/>
                <a:gd name="T1" fmla="*/ 20 h 72"/>
                <a:gd name="T2" fmla="*/ 0 w 72"/>
                <a:gd name="T3" fmla="*/ 20 h 72"/>
                <a:gd name="T4" fmla="*/ 10 w 72"/>
                <a:gd name="T5" fmla="*/ 20 h 72"/>
                <a:gd name="T6" fmla="*/ 20 w 72"/>
                <a:gd name="T7" fmla="*/ 24 h 72"/>
                <a:gd name="T8" fmla="*/ 29 w 72"/>
                <a:gd name="T9" fmla="*/ 29 h 72"/>
                <a:gd name="T10" fmla="*/ 38 w 72"/>
                <a:gd name="T11" fmla="*/ 34 h 72"/>
                <a:gd name="T12" fmla="*/ 43 w 72"/>
                <a:gd name="T13" fmla="*/ 43 h 72"/>
                <a:gd name="T14" fmla="*/ 48 w 72"/>
                <a:gd name="T15" fmla="*/ 51 h 72"/>
                <a:gd name="T16" fmla="*/ 51 w 72"/>
                <a:gd name="T17" fmla="*/ 62 h 72"/>
                <a:gd name="T18" fmla="*/ 51 w 72"/>
                <a:gd name="T19" fmla="*/ 72 h 72"/>
                <a:gd name="T20" fmla="*/ 72 w 72"/>
                <a:gd name="T21" fmla="*/ 72 h 72"/>
                <a:gd name="T22" fmla="*/ 69 w 72"/>
                <a:gd name="T23" fmla="*/ 58 h 72"/>
                <a:gd name="T24" fmla="*/ 65 w 72"/>
                <a:gd name="T25" fmla="*/ 45 h 72"/>
                <a:gd name="T26" fmla="*/ 60 w 72"/>
                <a:gd name="T27" fmla="*/ 32 h 72"/>
                <a:gd name="T28" fmla="*/ 51 w 72"/>
                <a:gd name="T29" fmla="*/ 20 h 72"/>
                <a:gd name="T30" fmla="*/ 39 w 72"/>
                <a:gd name="T31" fmla="*/ 12 h 72"/>
                <a:gd name="T32" fmla="*/ 27 w 72"/>
                <a:gd name="T33" fmla="*/ 7 h 72"/>
                <a:gd name="T34" fmla="*/ 14 w 72"/>
                <a:gd name="T35" fmla="*/ 3 h 72"/>
                <a:gd name="T36" fmla="*/ 0 w 72"/>
                <a:gd name="T37" fmla="*/ 0 h 72"/>
                <a:gd name="T38" fmla="*/ 0 w 72"/>
                <a:gd name="T39" fmla="*/ 0 h 72"/>
                <a:gd name="T40" fmla="*/ 0 w 72"/>
                <a:gd name="T41" fmla="*/ 20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72"/>
                <a:gd name="T65" fmla="*/ 72 w 72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72">
                  <a:moveTo>
                    <a:pt x="0" y="20"/>
                  </a:moveTo>
                  <a:lnTo>
                    <a:pt x="0" y="20"/>
                  </a:lnTo>
                  <a:lnTo>
                    <a:pt x="10" y="20"/>
                  </a:lnTo>
                  <a:lnTo>
                    <a:pt x="20" y="24"/>
                  </a:lnTo>
                  <a:lnTo>
                    <a:pt x="29" y="29"/>
                  </a:lnTo>
                  <a:lnTo>
                    <a:pt x="38" y="34"/>
                  </a:lnTo>
                  <a:lnTo>
                    <a:pt x="43" y="43"/>
                  </a:lnTo>
                  <a:lnTo>
                    <a:pt x="48" y="51"/>
                  </a:lnTo>
                  <a:lnTo>
                    <a:pt x="51" y="62"/>
                  </a:lnTo>
                  <a:lnTo>
                    <a:pt x="51" y="72"/>
                  </a:lnTo>
                  <a:lnTo>
                    <a:pt x="72" y="72"/>
                  </a:lnTo>
                  <a:lnTo>
                    <a:pt x="69" y="58"/>
                  </a:lnTo>
                  <a:lnTo>
                    <a:pt x="65" y="45"/>
                  </a:lnTo>
                  <a:lnTo>
                    <a:pt x="60" y="32"/>
                  </a:lnTo>
                  <a:lnTo>
                    <a:pt x="51" y="20"/>
                  </a:lnTo>
                  <a:lnTo>
                    <a:pt x="39" y="12"/>
                  </a:lnTo>
                  <a:lnTo>
                    <a:pt x="27" y="7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86" name="Freeform 206"/>
            <p:cNvSpPr>
              <a:spLocks/>
            </p:cNvSpPr>
            <p:nvPr/>
          </p:nvSpPr>
          <p:spPr bwMode="auto">
            <a:xfrm>
              <a:off x="6061" y="3296"/>
              <a:ext cx="13" cy="11"/>
            </a:xfrm>
            <a:custGeom>
              <a:avLst/>
              <a:gdLst>
                <a:gd name="T0" fmla="*/ 7 w 28"/>
                <a:gd name="T1" fmla="*/ 22 h 22"/>
                <a:gd name="T2" fmla="*/ 5 w 28"/>
                <a:gd name="T3" fmla="*/ 22 h 22"/>
                <a:gd name="T4" fmla="*/ 9 w 28"/>
                <a:gd name="T5" fmla="*/ 20 h 22"/>
                <a:gd name="T6" fmla="*/ 16 w 28"/>
                <a:gd name="T7" fmla="*/ 20 h 22"/>
                <a:gd name="T8" fmla="*/ 21 w 28"/>
                <a:gd name="T9" fmla="*/ 19 h 22"/>
                <a:gd name="T10" fmla="*/ 28 w 28"/>
                <a:gd name="T11" fmla="*/ 20 h 22"/>
                <a:gd name="T12" fmla="*/ 28 w 28"/>
                <a:gd name="T13" fmla="*/ 0 h 22"/>
                <a:gd name="T14" fmla="*/ 21 w 28"/>
                <a:gd name="T15" fmla="*/ 2 h 22"/>
                <a:gd name="T16" fmla="*/ 16 w 28"/>
                <a:gd name="T17" fmla="*/ 3 h 22"/>
                <a:gd name="T18" fmla="*/ 9 w 28"/>
                <a:gd name="T19" fmla="*/ 3 h 22"/>
                <a:gd name="T20" fmla="*/ 2 w 28"/>
                <a:gd name="T21" fmla="*/ 5 h 22"/>
                <a:gd name="T22" fmla="*/ 0 w 28"/>
                <a:gd name="T23" fmla="*/ 5 h 22"/>
                <a:gd name="T24" fmla="*/ 7 w 28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2"/>
                <a:gd name="T41" fmla="*/ 28 w 2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2">
                  <a:moveTo>
                    <a:pt x="7" y="22"/>
                  </a:moveTo>
                  <a:lnTo>
                    <a:pt x="5" y="22"/>
                  </a:lnTo>
                  <a:lnTo>
                    <a:pt x="9" y="20"/>
                  </a:lnTo>
                  <a:lnTo>
                    <a:pt x="16" y="20"/>
                  </a:lnTo>
                  <a:lnTo>
                    <a:pt x="21" y="19"/>
                  </a:lnTo>
                  <a:lnTo>
                    <a:pt x="28" y="2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6" y="3"/>
                  </a:lnTo>
                  <a:lnTo>
                    <a:pt x="9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7" y="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87" name="Freeform 207"/>
            <p:cNvSpPr>
              <a:spLocks/>
            </p:cNvSpPr>
            <p:nvPr/>
          </p:nvSpPr>
          <p:spPr bwMode="auto">
            <a:xfrm>
              <a:off x="6038" y="3299"/>
              <a:ext cx="26" cy="33"/>
            </a:xfrm>
            <a:custGeom>
              <a:avLst/>
              <a:gdLst>
                <a:gd name="T0" fmla="*/ 20 w 51"/>
                <a:gd name="T1" fmla="*/ 67 h 67"/>
                <a:gd name="T2" fmla="*/ 20 w 51"/>
                <a:gd name="T3" fmla="*/ 67 h 67"/>
                <a:gd name="T4" fmla="*/ 22 w 51"/>
                <a:gd name="T5" fmla="*/ 50 h 67"/>
                <a:gd name="T6" fmla="*/ 29 w 51"/>
                <a:gd name="T7" fmla="*/ 38 h 67"/>
                <a:gd name="T8" fmla="*/ 37 w 51"/>
                <a:gd name="T9" fmla="*/ 26 h 67"/>
                <a:gd name="T10" fmla="*/ 51 w 51"/>
                <a:gd name="T11" fmla="*/ 17 h 67"/>
                <a:gd name="T12" fmla="*/ 44 w 51"/>
                <a:gd name="T13" fmla="*/ 0 h 67"/>
                <a:gd name="T14" fmla="*/ 27 w 51"/>
                <a:gd name="T15" fmla="*/ 12 h 67"/>
                <a:gd name="T16" fmla="*/ 12 w 51"/>
                <a:gd name="T17" fmla="*/ 27 h 67"/>
                <a:gd name="T18" fmla="*/ 5 w 51"/>
                <a:gd name="T19" fmla="*/ 46 h 67"/>
                <a:gd name="T20" fmla="*/ 0 w 51"/>
                <a:gd name="T21" fmla="*/ 67 h 67"/>
                <a:gd name="T22" fmla="*/ 0 w 51"/>
                <a:gd name="T23" fmla="*/ 67 h 67"/>
                <a:gd name="T24" fmla="*/ 20 w 51"/>
                <a:gd name="T25" fmla="*/ 67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67"/>
                <a:gd name="T41" fmla="*/ 51 w 51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67">
                  <a:moveTo>
                    <a:pt x="20" y="67"/>
                  </a:moveTo>
                  <a:lnTo>
                    <a:pt x="20" y="67"/>
                  </a:lnTo>
                  <a:lnTo>
                    <a:pt x="22" y="50"/>
                  </a:lnTo>
                  <a:lnTo>
                    <a:pt x="29" y="38"/>
                  </a:lnTo>
                  <a:lnTo>
                    <a:pt x="37" y="26"/>
                  </a:lnTo>
                  <a:lnTo>
                    <a:pt x="51" y="17"/>
                  </a:lnTo>
                  <a:lnTo>
                    <a:pt x="44" y="0"/>
                  </a:lnTo>
                  <a:lnTo>
                    <a:pt x="27" y="12"/>
                  </a:lnTo>
                  <a:lnTo>
                    <a:pt x="12" y="27"/>
                  </a:lnTo>
                  <a:lnTo>
                    <a:pt x="5" y="46"/>
                  </a:lnTo>
                  <a:lnTo>
                    <a:pt x="0" y="67"/>
                  </a:lnTo>
                  <a:lnTo>
                    <a:pt x="20" y="67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88" name="Freeform 208"/>
            <p:cNvSpPr>
              <a:spLocks/>
            </p:cNvSpPr>
            <p:nvPr/>
          </p:nvSpPr>
          <p:spPr bwMode="auto">
            <a:xfrm>
              <a:off x="6038" y="3332"/>
              <a:ext cx="30" cy="35"/>
            </a:xfrm>
            <a:custGeom>
              <a:avLst/>
              <a:gdLst>
                <a:gd name="T0" fmla="*/ 58 w 60"/>
                <a:gd name="T1" fmla="*/ 50 h 70"/>
                <a:gd name="T2" fmla="*/ 60 w 60"/>
                <a:gd name="T3" fmla="*/ 52 h 70"/>
                <a:gd name="T4" fmla="*/ 44 w 60"/>
                <a:gd name="T5" fmla="*/ 43 h 70"/>
                <a:gd name="T6" fmla="*/ 31 w 60"/>
                <a:gd name="T7" fmla="*/ 33 h 70"/>
                <a:gd name="T8" fmla="*/ 22 w 60"/>
                <a:gd name="T9" fmla="*/ 17 h 70"/>
                <a:gd name="T10" fmla="*/ 20 w 60"/>
                <a:gd name="T11" fmla="*/ 0 h 70"/>
                <a:gd name="T12" fmla="*/ 0 w 60"/>
                <a:gd name="T13" fmla="*/ 0 h 70"/>
                <a:gd name="T14" fmla="*/ 5 w 60"/>
                <a:gd name="T15" fmla="*/ 24 h 70"/>
                <a:gd name="T16" fmla="*/ 17 w 60"/>
                <a:gd name="T17" fmla="*/ 43 h 70"/>
                <a:gd name="T18" fmla="*/ 34 w 60"/>
                <a:gd name="T19" fmla="*/ 60 h 70"/>
                <a:gd name="T20" fmla="*/ 56 w 60"/>
                <a:gd name="T21" fmla="*/ 69 h 70"/>
                <a:gd name="T22" fmla="*/ 58 w 60"/>
                <a:gd name="T23" fmla="*/ 70 h 70"/>
                <a:gd name="T24" fmla="*/ 58 w 60"/>
                <a:gd name="T25" fmla="*/ 50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70"/>
                <a:gd name="T41" fmla="*/ 60 w 60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70">
                  <a:moveTo>
                    <a:pt x="58" y="50"/>
                  </a:moveTo>
                  <a:lnTo>
                    <a:pt x="60" y="52"/>
                  </a:lnTo>
                  <a:lnTo>
                    <a:pt x="44" y="43"/>
                  </a:lnTo>
                  <a:lnTo>
                    <a:pt x="31" y="33"/>
                  </a:lnTo>
                  <a:lnTo>
                    <a:pt x="22" y="17"/>
                  </a:lnTo>
                  <a:lnTo>
                    <a:pt x="20" y="0"/>
                  </a:lnTo>
                  <a:lnTo>
                    <a:pt x="0" y="0"/>
                  </a:lnTo>
                  <a:lnTo>
                    <a:pt x="5" y="24"/>
                  </a:lnTo>
                  <a:lnTo>
                    <a:pt x="17" y="43"/>
                  </a:lnTo>
                  <a:lnTo>
                    <a:pt x="34" y="60"/>
                  </a:lnTo>
                  <a:lnTo>
                    <a:pt x="56" y="69"/>
                  </a:lnTo>
                  <a:lnTo>
                    <a:pt x="58" y="70"/>
                  </a:lnTo>
                  <a:lnTo>
                    <a:pt x="58" y="5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89" name="Freeform 209"/>
            <p:cNvSpPr>
              <a:spLocks/>
            </p:cNvSpPr>
            <p:nvPr/>
          </p:nvSpPr>
          <p:spPr bwMode="auto">
            <a:xfrm>
              <a:off x="6068" y="3301"/>
              <a:ext cx="37" cy="62"/>
            </a:xfrm>
            <a:custGeom>
              <a:avLst/>
              <a:gdLst>
                <a:gd name="T0" fmla="*/ 0 w 76"/>
                <a:gd name="T1" fmla="*/ 122 h 124"/>
                <a:gd name="T2" fmla="*/ 19 w 76"/>
                <a:gd name="T3" fmla="*/ 114 h 124"/>
                <a:gd name="T4" fmla="*/ 34 w 76"/>
                <a:gd name="T5" fmla="*/ 100 h 124"/>
                <a:gd name="T6" fmla="*/ 43 w 76"/>
                <a:gd name="T7" fmla="*/ 83 h 124"/>
                <a:gd name="T8" fmla="*/ 46 w 76"/>
                <a:gd name="T9" fmla="*/ 62 h 124"/>
                <a:gd name="T10" fmla="*/ 43 w 76"/>
                <a:gd name="T11" fmla="*/ 41 h 124"/>
                <a:gd name="T12" fmla="*/ 34 w 76"/>
                <a:gd name="T13" fmla="*/ 24 h 124"/>
                <a:gd name="T14" fmla="*/ 19 w 76"/>
                <a:gd name="T15" fmla="*/ 10 h 124"/>
                <a:gd name="T16" fmla="*/ 2 w 76"/>
                <a:gd name="T17" fmla="*/ 2 h 124"/>
                <a:gd name="T18" fmla="*/ 5 w 76"/>
                <a:gd name="T19" fmla="*/ 0 h 124"/>
                <a:gd name="T20" fmla="*/ 9 w 76"/>
                <a:gd name="T21" fmla="*/ 0 h 124"/>
                <a:gd name="T22" fmla="*/ 10 w 76"/>
                <a:gd name="T23" fmla="*/ 0 h 124"/>
                <a:gd name="T24" fmla="*/ 14 w 76"/>
                <a:gd name="T25" fmla="*/ 0 h 124"/>
                <a:gd name="T26" fmla="*/ 26 w 76"/>
                <a:gd name="T27" fmla="*/ 2 h 124"/>
                <a:gd name="T28" fmla="*/ 38 w 76"/>
                <a:gd name="T29" fmla="*/ 5 h 124"/>
                <a:gd name="T30" fmla="*/ 48 w 76"/>
                <a:gd name="T31" fmla="*/ 10 h 124"/>
                <a:gd name="T32" fmla="*/ 58 w 76"/>
                <a:gd name="T33" fmla="*/ 17 h 124"/>
                <a:gd name="T34" fmla="*/ 65 w 76"/>
                <a:gd name="T35" fmla="*/ 28 h 124"/>
                <a:gd name="T36" fmla="*/ 71 w 76"/>
                <a:gd name="T37" fmla="*/ 38 h 124"/>
                <a:gd name="T38" fmla="*/ 74 w 76"/>
                <a:gd name="T39" fmla="*/ 50 h 124"/>
                <a:gd name="T40" fmla="*/ 76 w 76"/>
                <a:gd name="T41" fmla="*/ 62 h 124"/>
                <a:gd name="T42" fmla="*/ 74 w 76"/>
                <a:gd name="T43" fmla="*/ 74 h 124"/>
                <a:gd name="T44" fmla="*/ 71 w 76"/>
                <a:gd name="T45" fmla="*/ 86 h 124"/>
                <a:gd name="T46" fmla="*/ 65 w 76"/>
                <a:gd name="T47" fmla="*/ 96 h 124"/>
                <a:gd name="T48" fmla="*/ 58 w 76"/>
                <a:gd name="T49" fmla="*/ 105 h 124"/>
                <a:gd name="T50" fmla="*/ 48 w 76"/>
                <a:gd name="T51" fmla="*/ 114 h 124"/>
                <a:gd name="T52" fmla="*/ 38 w 76"/>
                <a:gd name="T53" fmla="*/ 119 h 124"/>
                <a:gd name="T54" fmla="*/ 26 w 76"/>
                <a:gd name="T55" fmla="*/ 122 h 124"/>
                <a:gd name="T56" fmla="*/ 14 w 76"/>
                <a:gd name="T57" fmla="*/ 124 h 124"/>
                <a:gd name="T58" fmla="*/ 10 w 76"/>
                <a:gd name="T59" fmla="*/ 124 h 124"/>
                <a:gd name="T60" fmla="*/ 7 w 76"/>
                <a:gd name="T61" fmla="*/ 122 h 124"/>
                <a:gd name="T62" fmla="*/ 3 w 76"/>
                <a:gd name="T63" fmla="*/ 122 h 124"/>
                <a:gd name="T64" fmla="*/ 0 w 76"/>
                <a:gd name="T65" fmla="*/ 122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124"/>
                <a:gd name="T101" fmla="*/ 76 w 76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124">
                  <a:moveTo>
                    <a:pt x="0" y="122"/>
                  </a:moveTo>
                  <a:lnTo>
                    <a:pt x="19" y="114"/>
                  </a:lnTo>
                  <a:lnTo>
                    <a:pt x="34" y="100"/>
                  </a:lnTo>
                  <a:lnTo>
                    <a:pt x="43" y="83"/>
                  </a:lnTo>
                  <a:lnTo>
                    <a:pt x="46" y="62"/>
                  </a:lnTo>
                  <a:lnTo>
                    <a:pt x="43" y="41"/>
                  </a:lnTo>
                  <a:lnTo>
                    <a:pt x="34" y="24"/>
                  </a:lnTo>
                  <a:lnTo>
                    <a:pt x="19" y="10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6" y="2"/>
                  </a:lnTo>
                  <a:lnTo>
                    <a:pt x="38" y="5"/>
                  </a:lnTo>
                  <a:lnTo>
                    <a:pt x="48" y="10"/>
                  </a:lnTo>
                  <a:lnTo>
                    <a:pt x="58" y="17"/>
                  </a:lnTo>
                  <a:lnTo>
                    <a:pt x="65" y="28"/>
                  </a:lnTo>
                  <a:lnTo>
                    <a:pt x="71" y="38"/>
                  </a:lnTo>
                  <a:lnTo>
                    <a:pt x="74" y="50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1" y="86"/>
                  </a:lnTo>
                  <a:lnTo>
                    <a:pt x="65" y="96"/>
                  </a:lnTo>
                  <a:lnTo>
                    <a:pt x="58" y="105"/>
                  </a:lnTo>
                  <a:lnTo>
                    <a:pt x="48" y="114"/>
                  </a:lnTo>
                  <a:lnTo>
                    <a:pt x="38" y="119"/>
                  </a:lnTo>
                  <a:lnTo>
                    <a:pt x="26" y="122"/>
                  </a:lnTo>
                  <a:lnTo>
                    <a:pt x="14" y="124"/>
                  </a:lnTo>
                  <a:lnTo>
                    <a:pt x="10" y="124"/>
                  </a:lnTo>
                  <a:lnTo>
                    <a:pt x="7" y="122"/>
                  </a:lnTo>
                  <a:lnTo>
                    <a:pt x="3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0" name="Freeform 210"/>
            <p:cNvSpPr>
              <a:spLocks/>
            </p:cNvSpPr>
            <p:nvPr/>
          </p:nvSpPr>
          <p:spPr bwMode="auto">
            <a:xfrm>
              <a:off x="6067" y="3332"/>
              <a:ext cx="29" cy="34"/>
            </a:xfrm>
            <a:custGeom>
              <a:avLst/>
              <a:gdLst>
                <a:gd name="T0" fmla="*/ 38 w 59"/>
                <a:gd name="T1" fmla="*/ 0 h 69"/>
                <a:gd name="T2" fmla="*/ 38 w 59"/>
                <a:gd name="T3" fmla="*/ 0 h 69"/>
                <a:gd name="T4" fmla="*/ 36 w 59"/>
                <a:gd name="T5" fmla="*/ 19 h 69"/>
                <a:gd name="T6" fmla="*/ 30 w 59"/>
                <a:gd name="T7" fmla="*/ 33 h 69"/>
                <a:gd name="T8" fmla="*/ 16 w 59"/>
                <a:gd name="T9" fmla="*/ 43 h 69"/>
                <a:gd name="T10" fmla="*/ 0 w 59"/>
                <a:gd name="T11" fmla="*/ 52 h 69"/>
                <a:gd name="T12" fmla="*/ 4 w 59"/>
                <a:gd name="T13" fmla="*/ 69 h 69"/>
                <a:gd name="T14" fmla="*/ 26 w 59"/>
                <a:gd name="T15" fmla="*/ 60 h 69"/>
                <a:gd name="T16" fmla="*/ 43 w 59"/>
                <a:gd name="T17" fmla="*/ 43 h 69"/>
                <a:gd name="T18" fmla="*/ 54 w 59"/>
                <a:gd name="T19" fmla="*/ 22 h 69"/>
                <a:gd name="T20" fmla="*/ 59 w 59"/>
                <a:gd name="T21" fmla="*/ 0 h 69"/>
                <a:gd name="T22" fmla="*/ 59 w 59"/>
                <a:gd name="T23" fmla="*/ 0 h 69"/>
                <a:gd name="T24" fmla="*/ 38 w 59"/>
                <a:gd name="T25" fmla="*/ 0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69"/>
                <a:gd name="T41" fmla="*/ 59 w 59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69">
                  <a:moveTo>
                    <a:pt x="38" y="0"/>
                  </a:moveTo>
                  <a:lnTo>
                    <a:pt x="38" y="0"/>
                  </a:lnTo>
                  <a:lnTo>
                    <a:pt x="36" y="19"/>
                  </a:lnTo>
                  <a:lnTo>
                    <a:pt x="30" y="33"/>
                  </a:lnTo>
                  <a:lnTo>
                    <a:pt x="16" y="43"/>
                  </a:lnTo>
                  <a:lnTo>
                    <a:pt x="0" y="52"/>
                  </a:lnTo>
                  <a:lnTo>
                    <a:pt x="4" y="69"/>
                  </a:lnTo>
                  <a:lnTo>
                    <a:pt x="26" y="60"/>
                  </a:lnTo>
                  <a:lnTo>
                    <a:pt x="43" y="43"/>
                  </a:lnTo>
                  <a:lnTo>
                    <a:pt x="54" y="22"/>
                  </a:lnTo>
                  <a:lnTo>
                    <a:pt x="59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1" name="Freeform 211"/>
            <p:cNvSpPr>
              <a:spLocks/>
            </p:cNvSpPr>
            <p:nvPr/>
          </p:nvSpPr>
          <p:spPr bwMode="auto">
            <a:xfrm>
              <a:off x="6065" y="3298"/>
              <a:ext cx="31" cy="34"/>
            </a:xfrm>
            <a:custGeom>
              <a:avLst/>
              <a:gdLst>
                <a:gd name="T0" fmla="*/ 5 w 62"/>
                <a:gd name="T1" fmla="*/ 0 h 69"/>
                <a:gd name="T2" fmla="*/ 5 w 62"/>
                <a:gd name="T3" fmla="*/ 17 h 69"/>
                <a:gd name="T4" fmla="*/ 19 w 62"/>
                <a:gd name="T5" fmla="*/ 24 h 69"/>
                <a:gd name="T6" fmla="*/ 33 w 62"/>
                <a:gd name="T7" fmla="*/ 36 h 69"/>
                <a:gd name="T8" fmla="*/ 39 w 62"/>
                <a:gd name="T9" fmla="*/ 50 h 69"/>
                <a:gd name="T10" fmla="*/ 41 w 62"/>
                <a:gd name="T11" fmla="*/ 69 h 69"/>
                <a:gd name="T12" fmla="*/ 62 w 62"/>
                <a:gd name="T13" fmla="*/ 69 h 69"/>
                <a:gd name="T14" fmla="*/ 57 w 62"/>
                <a:gd name="T15" fmla="*/ 47 h 69"/>
                <a:gd name="T16" fmla="*/ 46 w 62"/>
                <a:gd name="T17" fmla="*/ 26 h 69"/>
                <a:gd name="T18" fmla="*/ 29 w 62"/>
                <a:gd name="T19" fmla="*/ 11 h 69"/>
                <a:gd name="T20" fmla="*/ 8 w 62"/>
                <a:gd name="T21" fmla="*/ 0 h 69"/>
                <a:gd name="T22" fmla="*/ 8 w 62"/>
                <a:gd name="T23" fmla="*/ 17 h 69"/>
                <a:gd name="T24" fmla="*/ 8 w 62"/>
                <a:gd name="T25" fmla="*/ 0 h 69"/>
                <a:gd name="T26" fmla="*/ 2 w 62"/>
                <a:gd name="T27" fmla="*/ 2 h 69"/>
                <a:gd name="T28" fmla="*/ 0 w 62"/>
                <a:gd name="T29" fmla="*/ 7 h 69"/>
                <a:gd name="T30" fmla="*/ 0 w 62"/>
                <a:gd name="T31" fmla="*/ 14 h 69"/>
                <a:gd name="T32" fmla="*/ 5 w 62"/>
                <a:gd name="T33" fmla="*/ 17 h 69"/>
                <a:gd name="T34" fmla="*/ 5 w 62"/>
                <a:gd name="T35" fmla="*/ 0 h 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2"/>
                <a:gd name="T55" fmla="*/ 0 h 69"/>
                <a:gd name="T56" fmla="*/ 62 w 62"/>
                <a:gd name="T57" fmla="*/ 69 h 6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2" h="69">
                  <a:moveTo>
                    <a:pt x="5" y="0"/>
                  </a:moveTo>
                  <a:lnTo>
                    <a:pt x="5" y="17"/>
                  </a:lnTo>
                  <a:lnTo>
                    <a:pt x="19" y="24"/>
                  </a:lnTo>
                  <a:lnTo>
                    <a:pt x="33" y="36"/>
                  </a:lnTo>
                  <a:lnTo>
                    <a:pt x="39" y="50"/>
                  </a:lnTo>
                  <a:lnTo>
                    <a:pt x="41" y="69"/>
                  </a:lnTo>
                  <a:lnTo>
                    <a:pt x="62" y="69"/>
                  </a:lnTo>
                  <a:lnTo>
                    <a:pt x="57" y="47"/>
                  </a:lnTo>
                  <a:lnTo>
                    <a:pt x="46" y="26"/>
                  </a:lnTo>
                  <a:lnTo>
                    <a:pt x="29" y="11"/>
                  </a:lnTo>
                  <a:lnTo>
                    <a:pt x="8" y="0"/>
                  </a:lnTo>
                  <a:lnTo>
                    <a:pt x="8" y="17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5" y="1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2" name="Freeform 212"/>
            <p:cNvSpPr>
              <a:spLocks/>
            </p:cNvSpPr>
            <p:nvPr/>
          </p:nvSpPr>
          <p:spPr bwMode="auto">
            <a:xfrm>
              <a:off x="6068" y="3296"/>
              <a:ext cx="6" cy="10"/>
            </a:xfrm>
            <a:custGeom>
              <a:avLst/>
              <a:gdLst>
                <a:gd name="T0" fmla="*/ 14 w 14"/>
                <a:gd name="T1" fmla="*/ 0 h 20"/>
                <a:gd name="T2" fmla="*/ 14 w 14"/>
                <a:gd name="T3" fmla="*/ 0 h 20"/>
                <a:gd name="T4" fmla="*/ 10 w 14"/>
                <a:gd name="T5" fmla="*/ 0 h 20"/>
                <a:gd name="T6" fmla="*/ 9 w 14"/>
                <a:gd name="T7" fmla="*/ 0 h 20"/>
                <a:gd name="T8" fmla="*/ 3 w 14"/>
                <a:gd name="T9" fmla="*/ 2 h 20"/>
                <a:gd name="T10" fmla="*/ 0 w 14"/>
                <a:gd name="T11" fmla="*/ 3 h 20"/>
                <a:gd name="T12" fmla="*/ 3 w 14"/>
                <a:gd name="T13" fmla="*/ 20 h 20"/>
                <a:gd name="T14" fmla="*/ 7 w 14"/>
                <a:gd name="T15" fmla="*/ 19 h 20"/>
                <a:gd name="T16" fmla="*/ 9 w 14"/>
                <a:gd name="T17" fmla="*/ 20 h 20"/>
                <a:gd name="T18" fmla="*/ 10 w 14"/>
                <a:gd name="T19" fmla="*/ 20 h 20"/>
                <a:gd name="T20" fmla="*/ 14 w 14"/>
                <a:gd name="T21" fmla="*/ 20 h 20"/>
                <a:gd name="T22" fmla="*/ 14 w 14"/>
                <a:gd name="T23" fmla="*/ 20 h 20"/>
                <a:gd name="T24" fmla="*/ 14 w 14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20"/>
                <a:gd name="T41" fmla="*/ 14 w 14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20">
                  <a:moveTo>
                    <a:pt x="14" y="0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3" y="20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3" name="Freeform 213"/>
            <p:cNvSpPr>
              <a:spLocks/>
            </p:cNvSpPr>
            <p:nvPr/>
          </p:nvSpPr>
          <p:spPr bwMode="auto">
            <a:xfrm>
              <a:off x="6074" y="3296"/>
              <a:ext cx="37" cy="36"/>
            </a:xfrm>
            <a:custGeom>
              <a:avLst/>
              <a:gdLst>
                <a:gd name="T0" fmla="*/ 72 w 72"/>
                <a:gd name="T1" fmla="*/ 72 h 72"/>
                <a:gd name="T2" fmla="*/ 72 w 72"/>
                <a:gd name="T3" fmla="*/ 72 h 72"/>
                <a:gd name="T4" fmla="*/ 69 w 72"/>
                <a:gd name="T5" fmla="*/ 58 h 72"/>
                <a:gd name="T6" fmla="*/ 65 w 72"/>
                <a:gd name="T7" fmla="*/ 45 h 72"/>
                <a:gd name="T8" fmla="*/ 60 w 72"/>
                <a:gd name="T9" fmla="*/ 32 h 72"/>
                <a:gd name="T10" fmla="*/ 51 w 72"/>
                <a:gd name="T11" fmla="*/ 20 h 72"/>
                <a:gd name="T12" fmla="*/ 39 w 72"/>
                <a:gd name="T13" fmla="*/ 12 h 72"/>
                <a:gd name="T14" fmla="*/ 27 w 72"/>
                <a:gd name="T15" fmla="*/ 7 h 72"/>
                <a:gd name="T16" fmla="*/ 14 w 72"/>
                <a:gd name="T17" fmla="*/ 3 h 72"/>
                <a:gd name="T18" fmla="*/ 0 w 72"/>
                <a:gd name="T19" fmla="*/ 0 h 72"/>
                <a:gd name="T20" fmla="*/ 0 w 72"/>
                <a:gd name="T21" fmla="*/ 20 h 72"/>
                <a:gd name="T22" fmla="*/ 10 w 72"/>
                <a:gd name="T23" fmla="*/ 20 h 72"/>
                <a:gd name="T24" fmla="*/ 20 w 72"/>
                <a:gd name="T25" fmla="*/ 24 h 72"/>
                <a:gd name="T26" fmla="*/ 29 w 72"/>
                <a:gd name="T27" fmla="*/ 29 h 72"/>
                <a:gd name="T28" fmla="*/ 38 w 72"/>
                <a:gd name="T29" fmla="*/ 34 h 72"/>
                <a:gd name="T30" fmla="*/ 43 w 72"/>
                <a:gd name="T31" fmla="*/ 43 h 72"/>
                <a:gd name="T32" fmla="*/ 48 w 72"/>
                <a:gd name="T33" fmla="*/ 51 h 72"/>
                <a:gd name="T34" fmla="*/ 51 w 72"/>
                <a:gd name="T35" fmla="*/ 62 h 72"/>
                <a:gd name="T36" fmla="*/ 51 w 72"/>
                <a:gd name="T37" fmla="*/ 72 h 72"/>
                <a:gd name="T38" fmla="*/ 51 w 72"/>
                <a:gd name="T39" fmla="*/ 72 h 72"/>
                <a:gd name="T40" fmla="*/ 72 w 72"/>
                <a:gd name="T41" fmla="*/ 72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72"/>
                <a:gd name="T65" fmla="*/ 72 w 72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72">
                  <a:moveTo>
                    <a:pt x="72" y="72"/>
                  </a:moveTo>
                  <a:lnTo>
                    <a:pt x="72" y="72"/>
                  </a:lnTo>
                  <a:lnTo>
                    <a:pt x="69" y="58"/>
                  </a:lnTo>
                  <a:lnTo>
                    <a:pt x="65" y="45"/>
                  </a:lnTo>
                  <a:lnTo>
                    <a:pt x="60" y="32"/>
                  </a:lnTo>
                  <a:lnTo>
                    <a:pt x="51" y="20"/>
                  </a:lnTo>
                  <a:lnTo>
                    <a:pt x="39" y="12"/>
                  </a:lnTo>
                  <a:lnTo>
                    <a:pt x="27" y="7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20"/>
                  </a:lnTo>
                  <a:lnTo>
                    <a:pt x="10" y="20"/>
                  </a:lnTo>
                  <a:lnTo>
                    <a:pt x="20" y="24"/>
                  </a:lnTo>
                  <a:lnTo>
                    <a:pt x="29" y="29"/>
                  </a:lnTo>
                  <a:lnTo>
                    <a:pt x="38" y="34"/>
                  </a:lnTo>
                  <a:lnTo>
                    <a:pt x="43" y="43"/>
                  </a:lnTo>
                  <a:lnTo>
                    <a:pt x="48" y="51"/>
                  </a:lnTo>
                  <a:lnTo>
                    <a:pt x="51" y="62"/>
                  </a:lnTo>
                  <a:lnTo>
                    <a:pt x="51" y="72"/>
                  </a:lnTo>
                  <a:lnTo>
                    <a:pt x="72" y="7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4" name="Freeform 214"/>
            <p:cNvSpPr>
              <a:spLocks/>
            </p:cNvSpPr>
            <p:nvPr/>
          </p:nvSpPr>
          <p:spPr bwMode="auto">
            <a:xfrm>
              <a:off x="6074" y="3332"/>
              <a:ext cx="37" cy="36"/>
            </a:xfrm>
            <a:custGeom>
              <a:avLst/>
              <a:gdLst>
                <a:gd name="T0" fmla="*/ 0 w 72"/>
                <a:gd name="T1" fmla="*/ 72 h 72"/>
                <a:gd name="T2" fmla="*/ 0 w 72"/>
                <a:gd name="T3" fmla="*/ 72 h 72"/>
                <a:gd name="T4" fmla="*/ 14 w 72"/>
                <a:gd name="T5" fmla="*/ 69 h 72"/>
                <a:gd name="T6" fmla="*/ 27 w 72"/>
                <a:gd name="T7" fmla="*/ 65 h 72"/>
                <a:gd name="T8" fmla="*/ 39 w 72"/>
                <a:gd name="T9" fmla="*/ 58 h 72"/>
                <a:gd name="T10" fmla="*/ 51 w 72"/>
                <a:gd name="T11" fmla="*/ 50 h 72"/>
                <a:gd name="T12" fmla="*/ 60 w 72"/>
                <a:gd name="T13" fmla="*/ 40 h 72"/>
                <a:gd name="T14" fmla="*/ 65 w 72"/>
                <a:gd name="T15" fmla="*/ 27 h 72"/>
                <a:gd name="T16" fmla="*/ 69 w 72"/>
                <a:gd name="T17" fmla="*/ 14 h 72"/>
                <a:gd name="T18" fmla="*/ 72 w 72"/>
                <a:gd name="T19" fmla="*/ 0 h 72"/>
                <a:gd name="T20" fmla="*/ 51 w 72"/>
                <a:gd name="T21" fmla="*/ 0 h 72"/>
                <a:gd name="T22" fmla="*/ 51 w 72"/>
                <a:gd name="T23" fmla="*/ 10 h 72"/>
                <a:gd name="T24" fmla="*/ 48 w 72"/>
                <a:gd name="T25" fmla="*/ 21 h 72"/>
                <a:gd name="T26" fmla="*/ 43 w 72"/>
                <a:gd name="T27" fmla="*/ 29 h 72"/>
                <a:gd name="T28" fmla="*/ 38 w 72"/>
                <a:gd name="T29" fmla="*/ 36 h 72"/>
                <a:gd name="T30" fmla="*/ 29 w 72"/>
                <a:gd name="T31" fmla="*/ 45 h 72"/>
                <a:gd name="T32" fmla="*/ 20 w 72"/>
                <a:gd name="T33" fmla="*/ 48 h 72"/>
                <a:gd name="T34" fmla="*/ 10 w 72"/>
                <a:gd name="T35" fmla="*/ 52 h 72"/>
                <a:gd name="T36" fmla="*/ 0 w 72"/>
                <a:gd name="T37" fmla="*/ 52 h 72"/>
                <a:gd name="T38" fmla="*/ 0 w 72"/>
                <a:gd name="T39" fmla="*/ 52 h 72"/>
                <a:gd name="T40" fmla="*/ 0 w 72"/>
                <a:gd name="T41" fmla="*/ 72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72"/>
                <a:gd name="T65" fmla="*/ 72 w 72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72">
                  <a:moveTo>
                    <a:pt x="0" y="72"/>
                  </a:moveTo>
                  <a:lnTo>
                    <a:pt x="0" y="72"/>
                  </a:lnTo>
                  <a:lnTo>
                    <a:pt x="14" y="69"/>
                  </a:lnTo>
                  <a:lnTo>
                    <a:pt x="27" y="65"/>
                  </a:lnTo>
                  <a:lnTo>
                    <a:pt x="39" y="58"/>
                  </a:lnTo>
                  <a:lnTo>
                    <a:pt x="51" y="50"/>
                  </a:lnTo>
                  <a:lnTo>
                    <a:pt x="60" y="40"/>
                  </a:lnTo>
                  <a:lnTo>
                    <a:pt x="65" y="27"/>
                  </a:lnTo>
                  <a:lnTo>
                    <a:pt x="69" y="14"/>
                  </a:lnTo>
                  <a:lnTo>
                    <a:pt x="72" y="0"/>
                  </a:lnTo>
                  <a:lnTo>
                    <a:pt x="51" y="0"/>
                  </a:lnTo>
                  <a:lnTo>
                    <a:pt x="51" y="10"/>
                  </a:lnTo>
                  <a:lnTo>
                    <a:pt x="48" y="21"/>
                  </a:lnTo>
                  <a:lnTo>
                    <a:pt x="43" y="29"/>
                  </a:lnTo>
                  <a:lnTo>
                    <a:pt x="38" y="36"/>
                  </a:lnTo>
                  <a:lnTo>
                    <a:pt x="29" y="45"/>
                  </a:lnTo>
                  <a:lnTo>
                    <a:pt x="20" y="48"/>
                  </a:lnTo>
                  <a:lnTo>
                    <a:pt x="10" y="52"/>
                  </a:lnTo>
                  <a:lnTo>
                    <a:pt x="0" y="5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5" name="Freeform 215"/>
            <p:cNvSpPr>
              <a:spLocks/>
            </p:cNvSpPr>
            <p:nvPr/>
          </p:nvSpPr>
          <p:spPr bwMode="auto">
            <a:xfrm>
              <a:off x="6062" y="3357"/>
              <a:ext cx="12" cy="11"/>
            </a:xfrm>
            <a:custGeom>
              <a:avLst/>
              <a:gdLst>
                <a:gd name="T0" fmla="*/ 8 w 24"/>
                <a:gd name="T1" fmla="*/ 2 h 22"/>
                <a:gd name="T2" fmla="*/ 10 w 24"/>
                <a:gd name="T3" fmla="*/ 20 h 22"/>
                <a:gd name="T4" fmla="*/ 13 w 24"/>
                <a:gd name="T5" fmla="*/ 20 h 22"/>
                <a:gd name="T6" fmla="*/ 15 w 24"/>
                <a:gd name="T7" fmla="*/ 19 h 22"/>
                <a:gd name="T8" fmla="*/ 19 w 24"/>
                <a:gd name="T9" fmla="*/ 20 h 22"/>
                <a:gd name="T10" fmla="*/ 24 w 24"/>
                <a:gd name="T11" fmla="*/ 22 h 22"/>
                <a:gd name="T12" fmla="*/ 24 w 24"/>
                <a:gd name="T13" fmla="*/ 2 h 22"/>
                <a:gd name="T14" fmla="*/ 22 w 24"/>
                <a:gd name="T15" fmla="*/ 3 h 22"/>
                <a:gd name="T16" fmla="*/ 19 w 24"/>
                <a:gd name="T17" fmla="*/ 2 h 22"/>
                <a:gd name="T18" fmla="*/ 13 w 24"/>
                <a:gd name="T19" fmla="*/ 0 h 22"/>
                <a:gd name="T20" fmla="*/ 10 w 24"/>
                <a:gd name="T21" fmla="*/ 0 h 22"/>
                <a:gd name="T22" fmla="*/ 12 w 24"/>
                <a:gd name="T23" fmla="*/ 19 h 22"/>
                <a:gd name="T24" fmla="*/ 10 w 24"/>
                <a:gd name="T25" fmla="*/ 0 h 22"/>
                <a:gd name="T26" fmla="*/ 3 w 24"/>
                <a:gd name="T27" fmla="*/ 3 h 22"/>
                <a:gd name="T28" fmla="*/ 0 w 24"/>
                <a:gd name="T29" fmla="*/ 10 h 22"/>
                <a:gd name="T30" fmla="*/ 3 w 24"/>
                <a:gd name="T31" fmla="*/ 17 h 22"/>
                <a:gd name="T32" fmla="*/ 10 w 24"/>
                <a:gd name="T33" fmla="*/ 20 h 22"/>
                <a:gd name="T34" fmla="*/ 8 w 24"/>
                <a:gd name="T35" fmla="*/ 2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2"/>
                <a:gd name="T56" fmla="*/ 24 w 24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2">
                  <a:moveTo>
                    <a:pt x="8" y="2"/>
                  </a:moveTo>
                  <a:lnTo>
                    <a:pt x="10" y="20"/>
                  </a:lnTo>
                  <a:lnTo>
                    <a:pt x="13" y="20"/>
                  </a:lnTo>
                  <a:lnTo>
                    <a:pt x="15" y="19"/>
                  </a:lnTo>
                  <a:lnTo>
                    <a:pt x="19" y="20"/>
                  </a:lnTo>
                  <a:lnTo>
                    <a:pt x="24" y="22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2" y="19"/>
                  </a:lnTo>
                  <a:lnTo>
                    <a:pt x="10" y="0"/>
                  </a:lnTo>
                  <a:lnTo>
                    <a:pt x="3" y="3"/>
                  </a:lnTo>
                  <a:lnTo>
                    <a:pt x="0" y="10"/>
                  </a:lnTo>
                  <a:lnTo>
                    <a:pt x="3" y="17"/>
                  </a:lnTo>
                  <a:lnTo>
                    <a:pt x="10" y="2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110" name="Picture 61" descr="HH01569_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598045" flipH="1">
            <a:off x="4572000" y="3284538"/>
            <a:ext cx="11525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026" descr="Gravura 51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4F9FD"/>
              </a:clrFrom>
              <a:clrTo>
                <a:srgbClr val="F4F9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2420938"/>
            <a:ext cx="2449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32" descr="Апельсин2 copy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063615">
            <a:off x="2814638" y="2954338"/>
            <a:ext cx="123348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3" name="AutoShape 23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0" y="6381750"/>
            <a:ext cx="539750" cy="476250"/>
          </a:xfrm>
          <a:prstGeom prst="actionButtonHelp">
            <a:avLst/>
          </a:prstGeom>
          <a:gradFill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A452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7" name="Oval 101"/>
          <p:cNvSpPr>
            <a:spLocks noChangeArrowheads="1"/>
          </p:cNvSpPr>
          <p:nvPr/>
        </p:nvSpPr>
        <p:spPr bwMode="auto">
          <a:xfrm>
            <a:off x="3708400" y="2565400"/>
            <a:ext cx="1008063" cy="935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07" name="Picture 12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420938"/>
            <a:ext cx="12954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 descr="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276475"/>
            <a:ext cx="28067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4657725"/>
            <a:ext cx="2665413" cy="2200275"/>
            <a:chOff x="1383" y="2296"/>
            <a:chExt cx="2254" cy="1858"/>
          </a:xfrm>
        </p:grpSpPr>
        <p:pic>
          <p:nvPicPr>
            <p:cNvPr id="20484" name="Picture 14" descr="cat39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383" y="2523"/>
              <a:ext cx="1192" cy="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Picture 15" descr="393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2" y="2296"/>
              <a:ext cx="1315" cy="1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795963" y="2493963"/>
            <a:ext cx="2195512" cy="1655762"/>
            <a:chOff x="2018" y="1355"/>
            <a:chExt cx="1858" cy="1133"/>
          </a:xfrm>
        </p:grpSpPr>
        <p:pic>
          <p:nvPicPr>
            <p:cNvPr id="20487" name="Picture 8" descr="duck1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18" y="1355"/>
              <a:ext cx="1177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9" descr="duck1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99" y="1389"/>
              <a:ext cx="1177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300" name="Picture 12" descr="29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1363" y="2179638"/>
            <a:ext cx="4394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25" descr="ежик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4652963"/>
            <a:ext cx="14763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Апельсин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11533">
            <a:off x="7019925" y="5489575"/>
            <a:ext cx="14414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Апельсин5copy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163832">
            <a:off x="406400" y="5578475"/>
            <a:ext cx="165576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Апельсин1 copy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391186">
            <a:off x="6228556" y="3356769"/>
            <a:ext cx="1150938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Апельсин2 copy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955146">
            <a:off x="6997700" y="4100513"/>
            <a:ext cx="11493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Апельсин3 copy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3213100"/>
            <a:ext cx="1274762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3" descr="C:\Users\школа\AppData\Local\Microsoft\Windows\Temporary Internet Files\Content.IE5\DDR4VUE9\MCj01113740000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2786063" y="785813"/>
            <a:ext cx="145573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884238" y="188913"/>
            <a:ext cx="7375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>
                <a:solidFill>
                  <a:schemeClr val="bg1"/>
                </a:solidFill>
              </a:rPr>
              <a:t>Какая доля досталась ежу?</a:t>
            </a:r>
          </a:p>
        </p:txBody>
      </p:sp>
      <p:sp>
        <p:nvSpPr>
          <p:cNvPr id="20505" name="WordArt 25"/>
          <p:cNvSpPr>
            <a:spLocks noChangeArrowheads="1" noChangeShapeType="1" noTextEdit="1"/>
          </p:cNvSpPr>
          <p:nvPr/>
        </p:nvSpPr>
        <p:spPr bwMode="auto">
          <a:xfrm>
            <a:off x="4284663" y="1773238"/>
            <a:ext cx="323850" cy="827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0506" name="WordArt 26"/>
          <p:cNvSpPr>
            <a:spLocks noChangeArrowheads="1" noChangeShapeType="1" noTextEdit="1"/>
          </p:cNvSpPr>
          <p:nvPr/>
        </p:nvSpPr>
        <p:spPr bwMode="auto">
          <a:xfrm>
            <a:off x="4103688" y="2997200"/>
            <a:ext cx="68421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>
            <a:off x="3924300" y="2781300"/>
            <a:ext cx="11525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/>
      <p:bldP spid="20505" grpId="0" animBg="1"/>
      <p:bldP spid="20506" grpId="0" animBg="1"/>
      <p:bldP spid="205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olub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2428868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Поймай снежинку!</a:t>
            </a:r>
            <a:endParaRPr lang="ru-RU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olub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3365a70f64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673"/>
          <a:stretch>
            <a:fillRect/>
          </a:stretch>
        </p:blipFill>
        <p:spPr bwMode="auto">
          <a:xfrm>
            <a:off x="1187450" y="2420938"/>
            <a:ext cx="187325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804025" y="476250"/>
            <a:ext cx="1871663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539750" y="4797425"/>
            <a:ext cx="18002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395288" y="260350"/>
            <a:ext cx="18002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902"/>
          <a:stretch>
            <a:fillRect/>
          </a:stretch>
        </p:blipFill>
        <p:spPr bwMode="auto">
          <a:xfrm>
            <a:off x="6732588" y="4868863"/>
            <a:ext cx="179863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нежинки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04325 L 0.33472 -0.23983 L 0.58681 0.04325 L 0.33472 0.32678 L 0.08281 0.04325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2 0.04325 C 0.08282 -0.10985 0.17761 -0.23474 0.29393 -0.23474 C 0.41094 -0.23474 0.50591 -0.10985 0.50591 0.04325 C 0.50573 0.19611 0.4106 0.32123 0.29428 0.32123 C 0.17761 0.32123 0.08282 0.19611 0.08282 0.04325 Z " pathEditMode="relative" rAng="16200000" ptsTypes="fffff">
                                      <p:cBhvr>
                                        <p:cTn id="11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73 -0.33449 C 0.20486 -0.33449 0.14566 -0.25857 0.14566 -0.16528 C 0.14566 -0.05579 0.21111 -0.01621 0.25069 0.00046 L 0.30278 0.01782 C 0.34219 0.03495 0.40781 0.07685 0.40781 0.20069 C 0.40781 0.28032 0.34861 0.3706 0.27673 0.3706 C 0.20486 0.3706 0.14566 0.28032 0.14566 0.20069 C 0.14566 0.07685 0.21128 0.03495 0.25069 0.01782 L 0.30278 0.00046 C 0.34219 -0.01621 0.40781 -0.05579 0.40781 -0.16528 C 0.40781 -0.25857 0.34861 -0.33449 0.27673 -0.33449 Z " pathEditMode="relative" rAng="5400000" ptsTypes="ffFffffFfff">
                                      <p:cBhvr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395  0.027 0.07991  0.06 0.07991  C 0.099 0.07991  0.113 0.03995  0.119 0.01598  L 0.125 -0.01598  C 0.131 -0.03995  0.146 -0.07991  0.19 -0.07991  C 0.218 -0.07991  0.25 -0.04395  0.25 0  C 0.25 0.04395  0.218 0.07991  0.19 0.07991  C 0.146 0.07991  0.131 0.03995  0.125 0.01598  L 0.119 -0.01598  C 0.113 -0.03995  0.099 -0.07991  0.06 -0.07991  C 0.027 -0.07991  0 -0.04395  0 0  Z" pathEditMode="relative" ptsTypes="">
                                      <p:cBhvr>
                                        <p:cTn id="6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апельсин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апельсин</Template>
  <TotalTime>35</TotalTime>
  <Words>59</Words>
  <Application>Microsoft Office PowerPoint</Application>
  <PresentationFormat>Экран (4:3)</PresentationFormat>
  <Paragraphs>16</Paragraphs>
  <Slides>6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Arial Black</vt:lpstr>
      <vt:lpstr>Comic Sans MS</vt:lpstr>
      <vt:lpstr>апельсин</vt:lpstr>
      <vt:lpstr>Слайд 1</vt:lpstr>
      <vt:lpstr>Слайд 2</vt:lpstr>
      <vt:lpstr>Слайд 3</vt:lpstr>
      <vt:lpstr>Слайд 4</vt:lpstr>
      <vt:lpstr>Поймай снежинку!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2014-12-11T11:10:35Z</dcterms:created>
  <dcterms:modified xsi:type="dcterms:W3CDTF">2014-12-11T11:46:07Z</dcterms:modified>
</cp:coreProperties>
</file>