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5502-9008-4267-9312-C4D4B4275FD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6E63-EF03-4156-A906-2B32DC93F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6E63-EF03-4156-A906-2B32DC93F7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327C69-22D0-49E8-B285-DB635CDD980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DA4410-FBFD-4F15-A066-EB4D3CB97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2;&#1096;&#1072;\Desktop\051f8667191b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2;&#1096;&#1072;\Desktop\98283e06829e.mp3" TargetMode="Externa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9046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4000" dirty="0" smtClean="0"/>
              <a:t>Создание развивающей среды на уроках английского языка в начальной школе.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/>
              <a:t>Презентацию выполнила </a:t>
            </a:r>
            <a:br>
              <a:rPr lang="ru-RU" sz="2200" dirty="0" smtClean="0"/>
            </a:br>
            <a:r>
              <a:rPr lang="ru-RU" sz="2200" dirty="0" smtClean="0"/>
              <a:t>Желтоножко Анна Владимировна</a:t>
            </a:r>
            <a:br>
              <a:rPr lang="ru-RU" sz="2200" dirty="0" smtClean="0"/>
            </a:br>
            <a:r>
              <a:rPr lang="ru-RU" sz="2200" dirty="0" smtClean="0"/>
              <a:t>учитель английского языка</a:t>
            </a:r>
            <a:br>
              <a:rPr lang="ru-RU" sz="2200" dirty="0" smtClean="0"/>
            </a:br>
            <a:r>
              <a:rPr lang="ru-RU" sz="2200" dirty="0" smtClean="0"/>
              <a:t>ГБОУ СОШ №471</a:t>
            </a:r>
            <a:br>
              <a:rPr lang="ru-RU" sz="2200" dirty="0" smtClean="0"/>
            </a:br>
            <a:r>
              <a:rPr lang="ru-RU" sz="2200" dirty="0" smtClean="0"/>
              <a:t>Выборгского района г. Санкт-Петербурга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31687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028384" cy="6455736"/>
          </a:xfrm>
        </p:spPr>
        <p:txBody>
          <a:bodyPr>
            <a:normAutofit/>
          </a:bodyPr>
          <a:lstStyle/>
          <a:p>
            <a:r>
              <a:rPr lang="ru-RU" dirty="0" smtClean="0"/>
              <a:t>Раскрась </a:t>
            </a:r>
            <a:r>
              <a:rPr lang="ru-RU" dirty="0"/>
              <a:t>животных! (Учитель называет животное и какого оно цвета. Ученики внимательно слушают и раскрашивают.)</a:t>
            </a:r>
          </a:p>
          <a:p>
            <a:r>
              <a:rPr lang="ru-RU" dirty="0"/>
              <a:t> Подведение итогов. Подсчет спасательных кругов.(считаем вместе с ребятами на английском языке!!!) Награждение.</a:t>
            </a:r>
          </a:p>
          <a:p>
            <a:pPr marL="0" indent="0">
              <a:buNone/>
            </a:pPr>
            <a:r>
              <a:rPr lang="ru-RU" dirty="0"/>
              <a:t>Вот и закончилось наше путешествие!!!</a:t>
            </a:r>
          </a:p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over</a:t>
            </a:r>
            <a:r>
              <a:rPr lang="ru-RU" dirty="0"/>
              <a:t>!!!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bye</a:t>
            </a:r>
            <a:r>
              <a:rPr lang="ru-RU" dirty="0"/>
              <a:t>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8420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994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Урок-игра «Путешествие в Мир Английского языка»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урока: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Обучающие: - Повторение букв английского алфавита.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- Повторение числительных.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- Активизация изученной лексики  по темам «Животные»,                        «Цвета», «Семья» и «Виды спорта».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Развивающие: - Развитие навыка фонематического слуха.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- Развитие внимания, мышления, памяти.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Воспитательные: - Повышение мотивации к изучению английского языка.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- Воспитание уважительного отношения друг к другу.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Учебные: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обеспечить в ходе мероприятия повторение основного лексического и грамматического материала, изученного во 2 классе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-закрепить приобретённые умения в говорении и </a:t>
            </a:r>
            <a:r>
              <a:rPr lang="ru-RU" sz="1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аудировании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Развивающие: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создать условия для развития внимания, логического мышления, способности к анализу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создать эмоциональные ситуации радости, занимательности за счёт использования забавных персонажей, ярких иллюстраций, воздействующих на чувства ученика.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Воспитательные: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содействовать повышению интереса к изучению английского языка, воспитанию уважительного отношения друг к другу.</a:t>
            </a:r>
          </a:p>
          <a:p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Оборудование: наглядность, доска, карточки, запись на диске и телевизор.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0648" y="2716132"/>
            <a:ext cx="5684736" cy="4141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/>
              <a:t/>
            </a:r>
            <a:br>
              <a:rPr lang="en-US" sz="1800" b="1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>
            <a:normAutofit/>
          </a:bodyPr>
          <a:lstStyle/>
          <a:p>
            <a:r>
              <a:rPr lang="ru-RU" sz="2000" b="1" dirty="0"/>
              <a:t>Ход урока.</a:t>
            </a:r>
            <a:endParaRPr lang="ru-RU" sz="2000" dirty="0"/>
          </a:p>
          <a:p>
            <a:pPr lvl="0"/>
            <a:r>
              <a:rPr lang="ru-RU" sz="2000" dirty="0"/>
              <a:t>Организационный момент (рифмовка </a:t>
            </a:r>
            <a:r>
              <a:rPr lang="ru-RU" sz="2000" dirty="0" err="1"/>
              <a:t>Good</a:t>
            </a:r>
            <a:r>
              <a:rPr lang="ru-RU" sz="2000" dirty="0"/>
              <a:t> </a:t>
            </a:r>
            <a:r>
              <a:rPr lang="ru-RU" sz="2000" dirty="0" err="1"/>
              <a:t>morning</a:t>
            </a:r>
            <a:r>
              <a:rPr lang="ru-RU" sz="2000" dirty="0"/>
              <a:t>).</a:t>
            </a:r>
          </a:p>
          <a:p>
            <a:pPr lvl="0"/>
            <a:r>
              <a:rPr lang="ru-RU" sz="2000" dirty="0"/>
              <a:t>Сегодня мы с вами отправляемся в таинственный и загадочный мир английского языка. На пути нам встретится много препятствий и трудностей. И поплывем мы на кораблях. Кто вперед выполняет задание – получает «спасательный круг». Ведь неизвестно, что нас ждет на пути и, быть может, они нам пригодятся!</a:t>
            </a:r>
          </a:p>
          <a:p>
            <a:r>
              <a:rPr lang="ru-RU" sz="2000" b="1" dirty="0"/>
              <a:t>1 конкурс </a:t>
            </a:r>
            <a:r>
              <a:rPr lang="ru-RU" sz="2000" dirty="0"/>
              <a:t> </a:t>
            </a:r>
            <a:r>
              <a:rPr lang="ru-RU" sz="2000" b="1" dirty="0"/>
              <a:t>«Построй свой корабль». </a:t>
            </a:r>
            <a:r>
              <a:rPr lang="ru-RU" sz="2000" dirty="0"/>
              <a:t>(Вам нужно соединить цифры от 1 до 10).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 descr="C:\Users\Настюша\AppData\Local\Microsoft\Windows\Temporary Internet Files\Content.IE5\2MWD8WI9\MC90043159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1080120" cy="1080120"/>
          </a:xfrm>
          <a:prstGeom prst="rect">
            <a:avLst/>
          </a:prstGeom>
          <a:noFill/>
        </p:spPr>
      </p:pic>
      <p:pic>
        <p:nvPicPr>
          <p:cNvPr id="7" name="Рисунок 6" descr="P1030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068960"/>
            <a:ext cx="3816424" cy="3647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44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7563" y="5517232"/>
            <a:ext cx="5506437" cy="13407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596336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2 </a:t>
            </a:r>
            <a:r>
              <a:rPr lang="ru-RU" b="1" dirty="0"/>
              <a:t>конкурс «Собери сообщение».</a:t>
            </a:r>
            <a:r>
              <a:rPr lang="ru-RU" dirty="0"/>
              <a:t> А для того чтобы нам было легче в пути, нам нужно следовать некоторым правилам. (На карточке – цифры. Каждая цифра соответствует порядковому номеру буквы английского алфавита. Вам нужно собрать фразу!).</a:t>
            </a:r>
          </a:p>
          <a:p>
            <a:r>
              <a:rPr lang="ru-RU" dirty="0"/>
              <a:t>И чтобы нам было весело в пути, давайте споем песню про дружбу «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we</a:t>
            </a:r>
            <a:r>
              <a:rPr lang="ru-RU" dirty="0"/>
              <a:t> </a:t>
            </a:r>
            <a:r>
              <a:rPr lang="ru-RU" dirty="0" err="1"/>
              <a:t>get</a:t>
            </a:r>
            <a:r>
              <a:rPr lang="ru-RU" dirty="0"/>
              <a:t> </a:t>
            </a:r>
            <a:r>
              <a:rPr lang="ru-RU" dirty="0" err="1"/>
              <a:t>together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en-US" b="1" dirty="0"/>
              <a:t>The More We Get Together</a:t>
            </a:r>
            <a:endParaRPr lang="ru-RU" dirty="0"/>
          </a:p>
          <a:p>
            <a:r>
              <a:rPr lang="en-US" dirty="0"/>
              <a:t>The more we get together,</a:t>
            </a:r>
            <a:br>
              <a:rPr lang="en-US" dirty="0"/>
            </a:br>
            <a:r>
              <a:rPr lang="en-US" dirty="0"/>
              <a:t>Together, together,</a:t>
            </a:r>
            <a:br>
              <a:rPr lang="en-US" dirty="0"/>
            </a:br>
            <a:r>
              <a:rPr lang="en-US" dirty="0"/>
              <a:t>The more we get together,</a:t>
            </a:r>
            <a:br>
              <a:rPr lang="en-US" dirty="0"/>
            </a:br>
            <a:r>
              <a:rPr lang="en-US" dirty="0"/>
              <a:t>The happier we'll be.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your friends are my friends,</a:t>
            </a:r>
            <a:br>
              <a:rPr lang="en-US" dirty="0"/>
            </a:br>
            <a:r>
              <a:rPr lang="en-US" dirty="0"/>
              <a:t>My friends are your friends.</a:t>
            </a:r>
            <a:br>
              <a:rPr lang="en-US" dirty="0"/>
            </a:br>
            <a:r>
              <a:rPr lang="en-US" dirty="0"/>
              <a:t>The more we get together,</a:t>
            </a:r>
            <a:br>
              <a:rPr lang="en-US" dirty="0"/>
            </a:br>
            <a:r>
              <a:rPr lang="en-US" dirty="0"/>
              <a:t>The happier we'll be!</a:t>
            </a:r>
            <a:endParaRPr lang="ru-RU" dirty="0"/>
          </a:p>
          <a:p>
            <a:endParaRPr lang="ru-RU" dirty="0"/>
          </a:p>
        </p:txBody>
      </p:sp>
      <p:pic>
        <p:nvPicPr>
          <p:cNvPr id="4" name="051f8667191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5986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6962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3 </a:t>
            </a:r>
            <a:r>
              <a:rPr lang="ru-RU" b="1" dirty="0"/>
              <a:t>конкурс</a:t>
            </a:r>
            <a:r>
              <a:rPr lang="en-US" b="1" dirty="0"/>
              <a:t> «</a:t>
            </a:r>
            <a:r>
              <a:rPr lang="ru-RU" b="1" dirty="0"/>
              <a:t>Закончи рифму</a:t>
            </a:r>
            <a:r>
              <a:rPr lang="en-US" b="1" dirty="0"/>
              <a:t>».  </a:t>
            </a:r>
            <a:r>
              <a:rPr lang="ru-RU" dirty="0"/>
              <a:t>Сейчас мы проверим как же мы хорошо знаем животных. Я задаю загадки по очереди каждой команде. Вторая команда не подсказывает. За каждый правильный ответ – спасательный круг!</a:t>
            </a:r>
          </a:p>
          <a:p>
            <a:r>
              <a:rPr lang="ru-RU" dirty="0"/>
              <a:t>1) Мишка косолапый ходит еле-еле. Мишка, медвежонок по-английски - </a:t>
            </a:r>
            <a:r>
              <a:rPr lang="ru-RU" dirty="0" err="1"/>
              <a:t>bear</a:t>
            </a:r>
            <a:r>
              <a:rPr lang="ru-RU" dirty="0"/>
              <a:t>.</a:t>
            </a:r>
          </a:p>
          <a:p>
            <a:r>
              <a:rPr lang="ru-RU" dirty="0"/>
              <a:t>2) Кот вчера мой съел омлет. Он - воришка, этот </a:t>
            </a:r>
            <a:r>
              <a:rPr lang="ru-RU" dirty="0" err="1"/>
              <a:t>cat</a:t>
            </a:r>
            <a:r>
              <a:rPr lang="ru-RU" dirty="0"/>
              <a:t>!  </a:t>
            </a:r>
          </a:p>
          <a:p>
            <a:r>
              <a:rPr lang="ru-RU" dirty="0"/>
              <a:t>3) У меня живет бульдог, а собака это </a:t>
            </a:r>
            <a:r>
              <a:rPr lang="ru-RU" dirty="0" err="1"/>
              <a:t>dog</a:t>
            </a:r>
            <a:r>
              <a:rPr lang="ru-RU" dirty="0"/>
              <a:t>!  </a:t>
            </a:r>
          </a:p>
          <a:p>
            <a:r>
              <a:rPr lang="ru-RU" dirty="0"/>
              <a:t>4) Имеет пышный рыжий хвост проказница лисица - </a:t>
            </a:r>
            <a:r>
              <a:rPr lang="ru-RU" dirty="0" err="1"/>
              <a:t>fox</a:t>
            </a:r>
            <a:r>
              <a:rPr lang="ru-RU" dirty="0"/>
              <a:t>.  </a:t>
            </a:r>
          </a:p>
          <a:p>
            <a:r>
              <a:rPr lang="ru-RU" dirty="0"/>
              <a:t>5) Прыгнула из грядки прямо на порог зеленая красавица, лягушка - </a:t>
            </a:r>
            <a:r>
              <a:rPr lang="ru-RU" dirty="0" err="1"/>
              <a:t>frog</a:t>
            </a:r>
            <a:r>
              <a:rPr lang="ru-RU" dirty="0"/>
              <a:t>.</a:t>
            </a:r>
          </a:p>
          <a:p>
            <a:r>
              <a:rPr lang="ru-RU" dirty="0"/>
              <a:t> 6) В английском я вершин достиг! Свинья, я знаю, будет - </a:t>
            </a:r>
            <a:r>
              <a:rPr lang="ru-RU" dirty="0" err="1"/>
              <a:t>pig</a:t>
            </a:r>
            <a:r>
              <a:rPr lang="ru-RU" dirty="0"/>
              <a:t>.  </a:t>
            </a:r>
          </a:p>
          <a:p>
            <a:r>
              <a:rPr lang="ru-RU" dirty="0"/>
              <a:t>7) В зоопарке - обезьянки. Обезьянки - это </a:t>
            </a:r>
            <a:r>
              <a:rPr lang="ru-RU" dirty="0" err="1"/>
              <a:t>monkey</a:t>
            </a:r>
            <a:r>
              <a:rPr lang="ru-RU" dirty="0"/>
              <a:t>.  </a:t>
            </a:r>
          </a:p>
          <a:p>
            <a:r>
              <a:rPr lang="ru-RU" dirty="0"/>
              <a:t>8) Стреляли в волка: </a:t>
            </a:r>
            <a:r>
              <a:rPr lang="ru-RU" dirty="0" err="1"/>
              <a:t>пиф</a:t>
            </a:r>
            <a:r>
              <a:rPr lang="ru-RU" dirty="0"/>
              <a:t> и пуф! Волк по-английски - это </a:t>
            </a:r>
            <a:r>
              <a:rPr lang="ru-RU" dirty="0" err="1"/>
              <a:t>wolf</a:t>
            </a:r>
            <a:r>
              <a:rPr lang="ru-RU" dirty="0"/>
              <a:t>.  </a:t>
            </a:r>
          </a:p>
          <a:p>
            <a:r>
              <a:rPr lang="ru-RU" dirty="0"/>
              <a:t>9) Игрушку вдруг я захотела. Куплю зайчонка: заяц - </a:t>
            </a:r>
            <a:r>
              <a:rPr lang="ru-RU" dirty="0" err="1"/>
              <a:t>hare</a:t>
            </a:r>
            <a:r>
              <a:rPr lang="ru-RU" dirty="0"/>
              <a:t>.  </a:t>
            </a:r>
          </a:p>
          <a:p>
            <a:r>
              <a:rPr lang="ru-RU" dirty="0"/>
              <a:t>10) В цирке он большой талант, слон могучий - </a:t>
            </a:r>
            <a:r>
              <a:rPr lang="ru-RU" dirty="0" err="1"/>
              <a:t>elephant</a:t>
            </a:r>
            <a:r>
              <a:rPr lang="ru-RU" dirty="0"/>
              <a:t>.  </a:t>
            </a:r>
          </a:p>
          <a:p>
            <a:endParaRPr lang="ru-RU" dirty="0"/>
          </a:p>
        </p:txBody>
      </p:sp>
      <p:pic>
        <p:nvPicPr>
          <p:cNvPr id="1026" name="Picture 2" descr="C:\Users\Настюша\AppData\Local\Microsoft\Windows\Temporary Internet Files\Content.IE5\ZU2W2YZA\MC9001921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48680"/>
            <a:ext cx="1224136" cy="1477864"/>
          </a:xfrm>
          <a:prstGeom prst="rect">
            <a:avLst/>
          </a:prstGeom>
          <a:noFill/>
        </p:spPr>
      </p:pic>
      <p:pic>
        <p:nvPicPr>
          <p:cNvPr id="1028" name="Picture 4" descr="C:\Users\Настюша\AppData\Local\Microsoft\Windows\Temporary Internet Files\Content.IE5\EQ9IN414\MC9003914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24744"/>
            <a:ext cx="1463871" cy="1152128"/>
          </a:xfrm>
          <a:prstGeom prst="rect">
            <a:avLst/>
          </a:prstGeom>
          <a:noFill/>
        </p:spPr>
      </p:pic>
      <p:pic>
        <p:nvPicPr>
          <p:cNvPr id="1029" name="Picture 5" descr="C:\Users\Настюша\AppData\Local\Microsoft\Windows\Temporary Internet Files\Content.IE5\EQ9IN414\MC9004107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44824"/>
            <a:ext cx="1152128" cy="1501118"/>
          </a:xfrm>
          <a:prstGeom prst="rect">
            <a:avLst/>
          </a:prstGeom>
          <a:noFill/>
        </p:spPr>
      </p:pic>
      <p:pic>
        <p:nvPicPr>
          <p:cNvPr id="1031" name="Picture 7" descr="C:\Users\Настюша\AppData\Local\Microsoft\Windows\Temporary Internet Files\Content.IE5\EQ9IN414\MC9003448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282" y="2420888"/>
            <a:ext cx="973718" cy="1224136"/>
          </a:xfrm>
          <a:prstGeom prst="rect">
            <a:avLst/>
          </a:prstGeom>
          <a:noFill/>
        </p:spPr>
      </p:pic>
      <p:pic>
        <p:nvPicPr>
          <p:cNvPr id="1032" name="Picture 8" descr="C:\Users\Настюша\AppData\Local\Microsoft\Windows\Temporary Internet Files\Content.IE5\ZU2W2YZA\MC90039145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140968"/>
            <a:ext cx="1269411" cy="837977"/>
          </a:xfrm>
          <a:prstGeom prst="rect">
            <a:avLst/>
          </a:prstGeom>
          <a:noFill/>
        </p:spPr>
      </p:pic>
      <p:pic>
        <p:nvPicPr>
          <p:cNvPr id="1033" name="Picture 9" descr="C:\Users\Настюша\AppData\Local\Microsoft\Windows\Temporary Internet Files\Content.IE5\2MWD8WI9\MC90032647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573016"/>
            <a:ext cx="1322243" cy="967431"/>
          </a:xfrm>
          <a:prstGeom prst="rect">
            <a:avLst/>
          </a:prstGeom>
          <a:noFill/>
        </p:spPr>
      </p:pic>
      <p:pic>
        <p:nvPicPr>
          <p:cNvPr id="1034" name="Picture 10" descr="C:\Users\Настюша\AppData\Local\Microsoft\Windows\Temporary Internet Files\Content.IE5\GDKQ0GS6\MC90043813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5888" y="4293096"/>
            <a:ext cx="1008112" cy="941017"/>
          </a:xfrm>
          <a:prstGeom prst="rect">
            <a:avLst/>
          </a:prstGeom>
          <a:noFill/>
        </p:spPr>
      </p:pic>
      <p:pic>
        <p:nvPicPr>
          <p:cNvPr id="1037" name="Picture 13" descr="C:\Users\Настюша\AppData\Local\Microsoft\Windows\Temporary Internet Files\Content.IE5\GDKQ0GS6\MC90035985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005064"/>
            <a:ext cx="864096" cy="1391159"/>
          </a:xfrm>
          <a:prstGeom prst="rect">
            <a:avLst/>
          </a:prstGeom>
          <a:noFill/>
        </p:spPr>
      </p:pic>
      <p:pic>
        <p:nvPicPr>
          <p:cNvPr id="1038" name="Picture 14" descr="C:\Users\Настюша\AppData\Local\Microsoft\Windows\Temporary Internet Files\Content.IE5\2MWD8WI9\MC90034484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4175" y="5373216"/>
            <a:ext cx="1049825" cy="1224136"/>
          </a:xfrm>
          <a:prstGeom prst="rect">
            <a:avLst/>
          </a:prstGeom>
          <a:noFill/>
        </p:spPr>
      </p:pic>
      <p:pic>
        <p:nvPicPr>
          <p:cNvPr id="1039" name="Picture 15" descr="C:\Users\Настюша\AppData\Local\Microsoft\Windows\Temporary Internet Files\Content.IE5\2MWD8WI9\MC90032648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5519635"/>
            <a:ext cx="1152128" cy="1338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8617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644008" cy="7101408"/>
          </a:xfrm>
        </p:spPr>
        <p:txBody>
          <a:bodyPr>
            <a:normAutofit/>
          </a:bodyPr>
          <a:lstStyle/>
          <a:p>
            <a:r>
              <a:rPr lang="ru-RU" b="1" dirty="0"/>
              <a:t>4 конкурс «цветик-</a:t>
            </a:r>
            <a:r>
              <a:rPr lang="ru-RU" b="1" dirty="0" err="1"/>
              <a:t>шестицветик</a:t>
            </a:r>
            <a:r>
              <a:rPr lang="ru-RU" b="1" dirty="0"/>
              <a:t>».  </a:t>
            </a:r>
            <a:r>
              <a:rPr lang="ru-RU" dirty="0"/>
              <a:t>На каждом лепестке – задания! По одному участнику выходят, срывают лепесток, и выполняют соответствующее задание.</a:t>
            </a:r>
          </a:p>
          <a:p>
            <a:pPr lvl="0"/>
            <a:r>
              <a:rPr lang="ru-RU" dirty="0"/>
              <a:t>Сосчитай от 1-10.</a:t>
            </a:r>
          </a:p>
          <a:p>
            <a:pPr lvl="0"/>
            <a:r>
              <a:rPr lang="ru-RU" dirty="0"/>
              <a:t>Сосчитай от 10-1.</a:t>
            </a:r>
          </a:p>
          <a:p>
            <a:pPr lvl="0"/>
            <a:r>
              <a:rPr lang="ru-RU" dirty="0"/>
              <a:t>Назови 5 цветов.</a:t>
            </a:r>
          </a:p>
          <a:p>
            <a:pPr lvl="0"/>
            <a:r>
              <a:rPr lang="ru-RU" dirty="0"/>
              <a:t>Назови 5 животных.</a:t>
            </a:r>
          </a:p>
          <a:p>
            <a:pPr lvl="0"/>
            <a:r>
              <a:rPr lang="ru-RU" dirty="0"/>
              <a:t>Назови 5 видов спорта.</a:t>
            </a:r>
          </a:p>
          <a:p>
            <a:pPr lvl="0"/>
            <a:r>
              <a:rPr lang="ru-RU" dirty="0"/>
              <a:t>Назови членов </a:t>
            </a:r>
            <a:r>
              <a:rPr lang="ru-RU" dirty="0" smtClean="0"/>
              <a:t>своей семьи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 descr="P1030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464496" cy="5085184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464496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330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7956376" cy="62670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Давайте немного отдохнем и проведем физ.минутку! </a:t>
            </a:r>
          </a:p>
          <a:p>
            <a:r>
              <a:rPr lang="en-US" dirty="0"/>
              <a:t>Stand up! Clap! Clap!</a:t>
            </a:r>
            <a:endParaRPr lang="ru-RU" dirty="0"/>
          </a:p>
          <a:p>
            <a:r>
              <a:rPr lang="en-US" dirty="0"/>
              <a:t>Hands up! Clap! Clap!</a:t>
            </a:r>
            <a:endParaRPr lang="ru-RU" dirty="0"/>
          </a:p>
          <a:p>
            <a:r>
              <a:rPr lang="en-US" dirty="0"/>
              <a:t>Step, step! Arms down!</a:t>
            </a:r>
            <a:endParaRPr lang="ru-RU" dirty="0"/>
          </a:p>
          <a:p>
            <a:r>
              <a:rPr lang="en-US" dirty="0"/>
              <a:t>Clap! Clap! Sit down!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P1030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664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560840" cy="6195088"/>
          </a:xfrm>
        </p:spPr>
        <p:txBody>
          <a:bodyPr>
            <a:normAutofit/>
          </a:bodyPr>
          <a:lstStyle/>
          <a:p>
            <a:r>
              <a:rPr lang="ru-RU" b="1" dirty="0" smtClean="0"/>
              <a:t>Музыкальная пауза! </a:t>
            </a:r>
            <a:r>
              <a:rPr lang="ru-RU" dirty="0" smtClean="0"/>
              <a:t>Давайте споем песню «ABC».</a:t>
            </a:r>
          </a:p>
          <a:p>
            <a:endParaRPr lang="ru-RU" dirty="0" smtClean="0"/>
          </a:p>
          <a:p>
            <a:r>
              <a:rPr lang="en-US" dirty="0" smtClean="0"/>
              <a:t>A, B, C, D, E, F, G,</a:t>
            </a:r>
          </a:p>
          <a:p>
            <a:pPr>
              <a:buNone/>
            </a:pPr>
            <a:r>
              <a:rPr lang="en-US" dirty="0" smtClean="0"/>
              <a:t>H, I, J, K, L, M, N, O, P,</a:t>
            </a:r>
          </a:p>
          <a:p>
            <a:pPr>
              <a:buNone/>
            </a:pPr>
            <a:r>
              <a:rPr lang="en-US" dirty="0" smtClean="0"/>
              <a:t>Q, R, S, T, U, V, W,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Q, R, S, T, U, V, W,</a:t>
            </a:r>
          </a:p>
          <a:p>
            <a:pPr>
              <a:buNone/>
            </a:pPr>
            <a:r>
              <a:rPr lang="en-US" dirty="0" smtClean="0"/>
              <a:t>X, Y, Z,</a:t>
            </a:r>
          </a:p>
          <a:p>
            <a:pPr>
              <a:buNone/>
            </a:pPr>
            <a:r>
              <a:rPr lang="en-US" dirty="0" smtClean="0"/>
              <a:t>Oh! Well, you see,</a:t>
            </a:r>
          </a:p>
          <a:p>
            <a:pPr>
              <a:buNone/>
            </a:pPr>
            <a:r>
              <a:rPr lang="en-US" dirty="0" smtClean="0"/>
              <a:t>Now, I know the ABC!</a:t>
            </a: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4" name="98283e06829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304800" cy="304800"/>
          </a:xfrm>
          <a:prstGeom prst="rect">
            <a:avLst/>
          </a:prstGeom>
        </p:spPr>
      </p:pic>
      <p:pic>
        <p:nvPicPr>
          <p:cNvPr id="1029" name="Picture 5" descr="C:\Users\Настюша\AppData\Local\Microsoft\Windows\Temporary Internet Files\Content.IE5\D9MNDFF6\MM910001155[2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869160"/>
            <a:ext cx="1731464" cy="152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7521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848872" cy="6267096"/>
          </a:xfrm>
        </p:spPr>
        <p:txBody>
          <a:bodyPr/>
          <a:lstStyle/>
          <a:p>
            <a:r>
              <a:rPr lang="ru-RU" sz="2400" b="1" dirty="0"/>
              <a:t>7 конкурс "</a:t>
            </a:r>
            <a:r>
              <a:rPr lang="ru-RU" sz="2400" b="1" dirty="0" err="1"/>
              <a:t>What</a:t>
            </a:r>
            <a:r>
              <a:rPr lang="ru-RU" sz="2400" b="1" dirty="0"/>
              <a:t> </a:t>
            </a:r>
            <a:r>
              <a:rPr lang="ru-RU" sz="2400" b="1" dirty="0" err="1"/>
              <a:t>is</a:t>
            </a:r>
            <a:r>
              <a:rPr lang="ru-RU" sz="2400" b="1" dirty="0"/>
              <a:t> </a:t>
            </a:r>
            <a:r>
              <a:rPr lang="ru-RU" sz="2400" b="1" dirty="0" err="1"/>
              <a:t>missing</a:t>
            </a:r>
            <a:r>
              <a:rPr lang="ru-RU" sz="2400" b="1" dirty="0"/>
              <a:t>", «Что пропало?»  </a:t>
            </a:r>
            <a:r>
              <a:rPr lang="ru-RU" sz="2400" dirty="0"/>
              <a:t>(конкурс капитанов).</a:t>
            </a:r>
          </a:p>
          <a:p>
            <a:pPr marL="0" indent="0">
              <a:buNone/>
            </a:pPr>
            <a:r>
              <a:rPr lang="ru-RU" sz="2400" dirty="0"/>
              <a:t>На </a:t>
            </a:r>
            <a:r>
              <a:rPr lang="ru-RU" sz="2400" dirty="0" smtClean="0"/>
              <a:t>доске карточки </a:t>
            </a:r>
            <a:r>
              <a:rPr lang="ru-RU" sz="2400" dirty="0"/>
              <a:t>со словами, дети их называют. Учитель даёт команду: "</a:t>
            </a:r>
            <a:r>
              <a:rPr lang="ru-RU" sz="2400" dirty="0" err="1"/>
              <a:t>Close</a:t>
            </a:r>
            <a:r>
              <a:rPr lang="ru-RU" sz="2400" dirty="0"/>
              <a:t> </a:t>
            </a:r>
            <a:r>
              <a:rPr lang="ru-RU" sz="2400" dirty="0" err="1"/>
              <a:t>your</a:t>
            </a:r>
            <a:r>
              <a:rPr lang="ru-RU" sz="2400" dirty="0"/>
              <a:t> </a:t>
            </a:r>
            <a:r>
              <a:rPr lang="ru-RU" sz="2400" dirty="0" err="1"/>
              <a:t>eyes</a:t>
            </a:r>
            <a:r>
              <a:rPr lang="ru-RU" sz="2400" dirty="0"/>
              <a:t>!" и убирает 1-2 карточки. Затем даёт команду</a:t>
            </a:r>
            <a:r>
              <a:rPr lang="en-US" sz="2400" dirty="0"/>
              <a:t>: "Open your eyes!" </a:t>
            </a:r>
            <a:r>
              <a:rPr lang="ru-RU" sz="2400" dirty="0"/>
              <a:t>и задаёт вопрос</a:t>
            </a:r>
            <a:r>
              <a:rPr lang="en-US" sz="2400" dirty="0"/>
              <a:t>: "What is missing?" </a:t>
            </a:r>
            <a:r>
              <a:rPr lang="ru-RU" sz="2400" dirty="0"/>
              <a:t>Дети вспоминают пропавшие слова.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P103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852936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98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163</Words>
  <Application>Microsoft Office PowerPoint</Application>
  <PresentationFormat>Экран (4:3)</PresentationFormat>
  <Paragraphs>68</Paragraphs>
  <Slides>10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           Создание развивающей среды на уроках английского языка в начальной школе.       Презентацию выполнила  Желтоножко Анна Владимировна учитель английского языка ГБОУ СОШ №471 Выборгского района г. Санкт-Петербурга  </vt:lpstr>
      <vt:lpstr>Урок-игра «Путешествие в Мир Английского языка» </vt:lpstr>
      <vt:lpstr> 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развивающей среды на уроках английского языка в начальной школе.       Презентацию выполнила  Желтоножко Анна Владимировна учитель английского языка ГБОУ СОШ №471 Выборгского района г. Санкт-Петербурга</dc:title>
  <dc:creator>user</dc:creator>
  <cp:lastModifiedBy>Настюша</cp:lastModifiedBy>
  <cp:revision>35</cp:revision>
  <dcterms:created xsi:type="dcterms:W3CDTF">2013-11-22T07:43:43Z</dcterms:created>
  <dcterms:modified xsi:type="dcterms:W3CDTF">2013-11-25T14:47:16Z</dcterms:modified>
</cp:coreProperties>
</file>