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022CC-2652-4DD6-B9CE-5F0EB8B9CCE5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4CB27-2706-430C-BC91-BED4C6C68C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55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41093" y="4581128"/>
            <a:ext cx="2270943" cy="52322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С</a:t>
            </a:r>
            <a:r>
              <a:rPr lang="ru-RU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делай сам</a:t>
            </a:r>
            <a:endParaRPr lang="ru-RU" sz="28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47664" y="764704"/>
            <a:ext cx="6336704" cy="16561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Веселушки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1883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8228" y="27489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reflection blurRad="6350" endPos="0" dir="5400000" sy="-100000" algn="bl" rotWithShape="0"/>
                </a:effectLst>
              </a:rPr>
              <a:t>С Новым Годом!</a:t>
            </a:r>
            <a:endParaRPr lang="ru-RU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55580" y="4041918"/>
            <a:ext cx="208823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405574" y="3858084"/>
            <a:ext cx="2880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/>
          <p:cNvGrpSpPr/>
          <p:nvPr/>
        </p:nvGrpSpPr>
        <p:grpSpPr>
          <a:xfrm>
            <a:off x="621598" y="1252169"/>
            <a:ext cx="3058244" cy="2821939"/>
            <a:chOff x="621598" y="1252169"/>
            <a:chExt cx="3058244" cy="2821939"/>
          </a:xfrm>
        </p:grpSpPr>
        <p:sp>
          <p:nvSpPr>
            <p:cNvPr id="6" name="Овал 5"/>
            <p:cNvSpPr/>
            <p:nvPr/>
          </p:nvSpPr>
          <p:spPr>
            <a:xfrm>
              <a:off x="1513642" y="2057884"/>
              <a:ext cx="972108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306619" y="2993988"/>
              <a:ext cx="1386154" cy="10365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621598" y="1252169"/>
              <a:ext cx="3058244" cy="2821939"/>
              <a:chOff x="621598" y="1252169"/>
              <a:chExt cx="3058244" cy="2821939"/>
            </a:xfrm>
          </p:grpSpPr>
          <p:sp>
            <p:nvSpPr>
              <p:cNvPr id="17" name="Трапеция 16"/>
              <p:cNvSpPr/>
              <p:nvPr/>
            </p:nvSpPr>
            <p:spPr>
              <a:xfrm flipH="1">
                <a:off x="1270615" y="1252169"/>
                <a:ext cx="972108" cy="1008112"/>
              </a:xfrm>
              <a:prstGeom prst="trapezoid">
                <a:avLst/>
              </a:prstGeom>
              <a:solidFill>
                <a:schemeClr val="accent3">
                  <a:lumMod val="75000"/>
                </a:schemeClr>
              </a:solidFill>
              <a:scene3d>
                <a:camera prst="orthographicFront">
                  <a:rot lat="0" lon="20400000" rev="1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7" name="Группа 46"/>
              <p:cNvGrpSpPr/>
              <p:nvPr/>
            </p:nvGrpSpPr>
            <p:grpSpPr>
              <a:xfrm>
                <a:off x="621598" y="2260281"/>
                <a:ext cx="3058244" cy="1813827"/>
                <a:chOff x="621598" y="2260281"/>
                <a:chExt cx="3058244" cy="1813827"/>
              </a:xfrm>
            </p:grpSpPr>
            <p:sp>
              <p:nvSpPr>
                <p:cNvPr id="14" name="Овал 13"/>
                <p:cNvSpPr/>
                <p:nvPr/>
              </p:nvSpPr>
              <p:spPr>
                <a:xfrm>
                  <a:off x="1927688" y="2332289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Овал 14"/>
                <p:cNvSpPr/>
                <p:nvPr/>
              </p:nvSpPr>
              <p:spPr>
                <a:xfrm>
                  <a:off x="2242723" y="2260281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Пятиугольник 15"/>
                <p:cNvSpPr/>
                <p:nvPr/>
              </p:nvSpPr>
              <p:spPr>
                <a:xfrm>
                  <a:off x="2205774" y="2525936"/>
                  <a:ext cx="473453" cy="106547"/>
                </a:xfrm>
                <a:prstGeom prst="homePlat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dirty="0"/>
                </a:p>
              </p:txBody>
            </p:sp>
            <p:sp>
              <p:nvSpPr>
                <p:cNvPr id="18" name="Арка 17"/>
                <p:cNvSpPr/>
                <p:nvPr/>
              </p:nvSpPr>
              <p:spPr>
                <a:xfrm rot="10800000">
                  <a:off x="1773726" y="2525936"/>
                  <a:ext cx="607523" cy="360041"/>
                </a:xfrm>
                <a:prstGeom prst="blockArc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flipH="1">
                  <a:off x="693606" y="3354028"/>
                  <a:ext cx="636415" cy="50405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2695382" y="3333052"/>
                  <a:ext cx="713735" cy="504056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flipH="1">
                  <a:off x="621598" y="3858084"/>
                  <a:ext cx="72008" cy="21602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3409117" y="3814506"/>
                  <a:ext cx="0" cy="21602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354228" y="3798161"/>
                  <a:ext cx="32561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9" name="Группа 38"/>
          <p:cNvGrpSpPr/>
          <p:nvPr/>
        </p:nvGrpSpPr>
        <p:grpSpPr>
          <a:xfrm>
            <a:off x="5724128" y="1707656"/>
            <a:ext cx="2088232" cy="3536761"/>
            <a:chOff x="5076056" y="828343"/>
            <a:chExt cx="2088232" cy="3536761"/>
          </a:xfrm>
        </p:grpSpPr>
        <p:sp>
          <p:nvSpPr>
            <p:cNvPr id="33" name="Равнобедренный треугольник 32"/>
            <p:cNvSpPr/>
            <p:nvPr/>
          </p:nvSpPr>
          <p:spPr>
            <a:xfrm>
              <a:off x="5076056" y="2852936"/>
              <a:ext cx="2088232" cy="151216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авнобедренный треугольник 33"/>
            <p:cNvSpPr/>
            <p:nvPr/>
          </p:nvSpPr>
          <p:spPr>
            <a:xfrm>
              <a:off x="5472100" y="1667131"/>
              <a:ext cx="1296144" cy="1740277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Равнобедренный треугольник 34"/>
            <p:cNvSpPr/>
            <p:nvPr/>
          </p:nvSpPr>
          <p:spPr>
            <a:xfrm>
              <a:off x="5706126" y="828343"/>
              <a:ext cx="828092" cy="141252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1042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</TotalTime>
  <Words>7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Презентация PowerPoint</vt:lpstr>
      <vt:lpstr>С Новым Годом!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9</cp:revision>
  <dcterms:created xsi:type="dcterms:W3CDTF">2015-01-04T20:04:21Z</dcterms:created>
  <dcterms:modified xsi:type="dcterms:W3CDTF">2015-01-04T21:19:53Z</dcterms:modified>
</cp:coreProperties>
</file>