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1" r:id="rId5"/>
    <p:sldId id="267" r:id="rId6"/>
    <p:sldId id="263" r:id="rId7"/>
    <p:sldId id="265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663300"/>
                </a:solidFill>
              </a:rPr>
              <a:t>Коррекционное занятие по математике</a:t>
            </a:r>
            <a:r>
              <a:rPr lang="ru-RU" sz="5400" b="1" dirty="0" smtClean="0">
                <a:solidFill>
                  <a:srgbClr val="663300"/>
                </a:solidFill>
              </a:rPr>
              <a:t/>
            </a:r>
            <a:br>
              <a:rPr lang="ru-RU" sz="5400" b="1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4 класс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77724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Сосчитай устно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500174"/>
            <a:ext cx="1500198" cy="35719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6450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1538" y="3429000"/>
            <a:ext cx="114300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32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3108" y="6143644"/>
            <a:ext cx="928694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28926" y="3286124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358082" y="3429000"/>
            <a:ext cx="107157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214942" y="3214686"/>
            <a:ext cx="1285884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64500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56" y="1928802"/>
            <a:ext cx="5500694" cy="42862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572132" y="4500570"/>
            <a:ext cx="1285884" cy="28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140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929322" y="6215082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357422" y="4500570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75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786182" y="5357826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180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500562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857620" y="335756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214942" y="335756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358082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643570" y="442913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500562" y="500063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6286512" y="614364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00430" y="442913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785918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786050" y="614364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28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Исправь ошибки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1 650 см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8592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 м 65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772655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16 м 50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01349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4 ч 15 мин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7146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415 мин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701349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255 мин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78619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7 дм 5 см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377291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75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48729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 т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4487299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300 кг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4487299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3 000 кг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Рисунок 15" descr="7606906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2220033" cy="275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E9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5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750" y="214313"/>
            <a:ext cx="7543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3600" b="1" i="1" cap="all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Логическая  задачка</a:t>
            </a:r>
            <a:endParaRPr lang="ru-RU" sz="3600" b="1" i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0" y="1428750"/>
            <a:ext cx="7472363" cy="4214813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ru-RU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Серёжа покрасил стороны кубика разными красками. Сколько красок для этого потребовалось 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3558" name="Рисунок 3" descr="image_b.ph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357563"/>
            <a:ext cx="29289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71625" y="585787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шесть красок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ряд чисел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29 780,  28 780,  27 780,  </a:t>
            </a:r>
            <a:r>
              <a:rPr lang="ru-RU" dirty="0" smtClean="0">
                <a:solidFill>
                  <a:srgbClr val="002060"/>
                </a:solidFill>
              </a:rPr>
              <a:t>…        , …         , …        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62977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26 780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62977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25 780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162977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24 780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62 650, 63 550, 64 450,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…          , …         , …          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264318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65 350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264318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66 250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264318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67 150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 descr="pou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892139"/>
            <a:ext cx="2286016" cy="196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79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63" y="428625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Геометрическая задача </a:t>
            </a:r>
            <a:endParaRPr lang="ru-RU" sz="36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Содержимое 2"/>
          <p:cNvSpPr txBox="1">
            <a:spLocks/>
          </p:cNvSpPr>
          <p:nvPr/>
        </p:nvSpPr>
        <p:spPr bwMode="auto">
          <a:xfrm>
            <a:off x="1643063" y="1554163"/>
            <a:ext cx="73485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Крышка стола имеет 4 угла. Один угол отпилили. Сколько углов стало у крышки?</a:t>
            </a:r>
          </a:p>
        </p:txBody>
      </p:sp>
      <p:pic>
        <p:nvPicPr>
          <p:cNvPr id="24582" name="Рисунок 4" descr="402410_w640_h640_0105549pe252953s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571750"/>
            <a:ext cx="3714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5" descr="820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92008">
            <a:off x="6074569" y="3620294"/>
            <a:ext cx="26574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Шаблон для презентации по математике - Все в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402410_w640_h640_0105549pe252953s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071688"/>
            <a:ext cx="3714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2428875"/>
            <a:ext cx="285750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Рисунок 5" descr="820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92008">
            <a:off x="5750719" y="3077369"/>
            <a:ext cx="23479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29000" y="5715000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5 углов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Открой стр. 92.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адача № 461 (п.1)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143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Коррекционное занятие по математике 4 класс</vt:lpstr>
      <vt:lpstr>Сосчитай устно</vt:lpstr>
      <vt:lpstr>Исправь ошибки</vt:lpstr>
      <vt:lpstr>Слайд 4</vt:lpstr>
      <vt:lpstr>Продолжи ряд чисел </vt:lpstr>
      <vt:lpstr>Слайд 6</vt:lpstr>
      <vt:lpstr>Слайд 7</vt:lpstr>
      <vt:lpstr>Слайд 8</vt:lpstr>
      <vt:lpstr>Открой стр. 92.  Задача № 461 (п.1)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2012-11-25T06:05:07Z</dcterms:created>
  <dcterms:modified xsi:type="dcterms:W3CDTF">2014-12-15T12:03:26Z</dcterms:modified>
</cp:coreProperties>
</file>