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2672-42CE-424B-A64F-2F49870AA483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5760-07F5-422B-8D7C-7D1DD25FD5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6864" cy="158417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Использование информационных технологий в образовании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MS-Office</a:t>
            </a:r>
            <a:r>
              <a:rPr lang="ru-RU" dirty="0">
                <a:solidFill>
                  <a:schemeClr val="tx1"/>
                </a:solidFill>
              </a:rPr>
              <a:t> для решения педагогических </a:t>
            </a:r>
            <a:r>
              <a:rPr lang="ru-RU" dirty="0" smtClean="0">
                <a:solidFill>
                  <a:schemeClr val="tx1"/>
                </a:solidFill>
              </a:rPr>
              <a:t>задач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Н.Н.Ефимова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Возможности ИТ для решения педагогических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Создание дидактически и методических материалов.</a:t>
            </a:r>
          </a:p>
          <a:p>
            <a:pPr lvl="0" fontAlgn="base"/>
            <a:r>
              <a:rPr lang="ru-RU" dirty="0"/>
              <a:t>Создание материалов для дистанционной  поддержки обучения.</a:t>
            </a:r>
          </a:p>
          <a:p>
            <a:pPr lvl="0" fontAlgn="base"/>
            <a:r>
              <a:rPr lang="ru-RU" dirty="0"/>
              <a:t>Диагностика и контроль знаний средствами ИКТ.</a:t>
            </a:r>
          </a:p>
          <a:p>
            <a:pPr lvl="0" fontAlgn="base"/>
            <a:r>
              <a:rPr lang="ru-RU" dirty="0"/>
              <a:t>Организация образовательного процесса.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Текстовый процессор </a:t>
            </a:r>
            <a:r>
              <a:rPr lang="ru-RU" dirty="0" err="1">
                <a:solidFill>
                  <a:srgbClr val="0070C0"/>
                </a:solidFill>
              </a:rPr>
              <a:t>Microsoft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Word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4525963"/>
          </a:xfrm>
        </p:spPr>
        <p:txBody>
          <a:bodyPr/>
          <a:lstStyle/>
          <a:p>
            <a:pPr lvl="0" fontAlgn="base"/>
            <a:r>
              <a:rPr lang="ru-RU" dirty="0"/>
              <a:t>Создание организационной документации.</a:t>
            </a:r>
          </a:p>
          <a:p>
            <a:pPr lvl="0" fontAlgn="base"/>
            <a:r>
              <a:rPr lang="ru-RU" dirty="0"/>
              <a:t>Создание дидактических и раздаточных материалов.</a:t>
            </a:r>
          </a:p>
          <a:p>
            <a:pPr lvl="0" fontAlgn="base"/>
            <a:r>
              <a:rPr lang="ru-RU" dirty="0"/>
              <a:t>Создание шаблонов.</a:t>
            </a:r>
          </a:p>
          <a:p>
            <a:pPr lvl="0" fontAlgn="base"/>
            <a:r>
              <a:rPr lang="ru-RU" dirty="0"/>
              <a:t>Создание наглядных пособий.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Табличный процессор </a:t>
            </a:r>
            <a:r>
              <a:rPr lang="ru-RU" dirty="0" err="1">
                <a:solidFill>
                  <a:srgbClr val="0070C0"/>
                </a:solidFill>
              </a:rPr>
              <a:t>Microsoft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Excel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Материалы для диагностики и контроля.</a:t>
            </a:r>
          </a:p>
          <a:p>
            <a:pPr lvl="0" fontAlgn="base"/>
            <a:r>
              <a:rPr lang="ru-RU" dirty="0"/>
              <a:t>Организационные материалы.</a:t>
            </a:r>
          </a:p>
          <a:p>
            <a:pPr lvl="0" fontAlgn="base"/>
            <a:r>
              <a:rPr lang="ru-RU" dirty="0"/>
              <a:t>Модели.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Система управления базами данных </a:t>
            </a:r>
            <a:r>
              <a:rPr lang="ru-RU" dirty="0" err="1">
                <a:solidFill>
                  <a:srgbClr val="0070C0"/>
                </a:solidFill>
              </a:rPr>
              <a:t>Microsoft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Access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525963"/>
          </a:xfrm>
        </p:spPr>
        <p:txBody>
          <a:bodyPr/>
          <a:lstStyle/>
          <a:p>
            <a:pPr lvl="0" fontAlgn="base"/>
            <a:r>
              <a:rPr lang="ru-RU" dirty="0"/>
              <a:t>Создание базы данных.</a:t>
            </a:r>
          </a:p>
          <a:p>
            <a:pPr lvl="0" fontAlgn="base"/>
            <a:r>
              <a:rPr lang="ru-RU" dirty="0"/>
              <a:t>Организация запросов.</a:t>
            </a:r>
          </a:p>
          <a:p>
            <a:pPr lvl="0" fontAlgn="base"/>
            <a:r>
              <a:rPr lang="ru-RU" dirty="0"/>
              <a:t>Создание отчетов.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Разработка и создание </a:t>
            </a:r>
            <a:r>
              <a:rPr lang="ru-RU" dirty="0" err="1"/>
              <a:t>мультимедийной</a:t>
            </a:r>
            <a:r>
              <a:rPr lang="ru-RU" dirty="0"/>
              <a:t> презентации</a:t>
            </a:r>
          </a:p>
          <a:p>
            <a:pPr lvl="0" fontAlgn="base"/>
            <a:r>
              <a:rPr lang="ru-RU" dirty="0"/>
              <a:t>для использования на уроке</a:t>
            </a:r>
          </a:p>
          <a:p>
            <a:pPr lvl="0" fontAlgn="base"/>
            <a:r>
              <a:rPr lang="ru-RU" dirty="0"/>
              <a:t>для внеурочной деятельности</a:t>
            </a:r>
          </a:p>
          <a:p>
            <a:pPr lvl="0" fontAlgn="base"/>
            <a:r>
              <a:rPr lang="ru-RU" dirty="0"/>
              <a:t>учебное пособие</a:t>
            </a:r>
          </a:p>
          <a:p>
            <a:pPr lvl="0" fontAlgn="base"/>
            <a:r>
              <a:rPr lang="ru-RU" dirty="0"/>
              <a:t>экскурсия</a:t>
            </a:r>
          </a:p>
          <a:p>
            <a:pPr lvl="0" fontAlgn="base"/>
            <a:r>
              <a:rPr lang="ru-RU" dirty="0"/>
              <a:t>HTML-документ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dirty="0" err="1">
                <a:solidFill>
                  <a:srgbClr val="0070C0"/>
                </a:solidFill>
              </a:rPr>
              <a:t>Microsoft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Publisher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332037"/>
            <a:ext cx="8229600" cy="4525963"/>
          </a:xfrm>
        </p:spPr>
        <p:txBody>
          <a:bodyPr/>
          <a:lstStyle/>
          <a:p>
            <a:pPr lvl="0" fontAlgn="base"/>
            <a:r>
              <a:rPr lang="ru-RU" dirty="0"/>
              <a:t>Буклеты.</a:t>
            </a:r>
          </a:p>
          <a:p>
            <a:pPr lvl="0" fontAlgn="base"/>
            <a:r>
              <a:rPr lang="ru-RU" dirty="0" err="1"/>
              <a:t>Веб-сайты</a:t>
            </a:r>
            <a:r>
              <a:rPr lang="ru-RU" dirty="0"/>
              <a:t>.</a:t>
            </a:r>
          </a:p>
          <a:p>
            <a:pPr lvl="0" fontAlgn="base"/>
            <a:r>
              <a:rPr lang="ru-RU" dirty="0"/>
              <a:t>Визитки.</a:t>
            </a:r>
          </a:p>
          <a:p>
            <a:pPr lvl="0" fontAlgn="base"/>
            <a:r>
              <a:rPr lang="ru-RU" dirty="0"/>
              <a:t>Сертификаты.</a:t>
            </a:r>
          </a:p>
          <a:p>
            <a:pPr lvl="0" fontAlgn="base"/>
            <a:r>
              <a:rPr lang="ru-RU" dirty="0"/>
              <a:t>Почетные грамоты.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Использование информационных технологий в образовании</vt:lpstr>
      <vt:lpstr>Возможности ИТ для решения педагогических задач</vt:lpstr>
      <vt:lpstr>Текстовый процессор Microsoft Word</vt:lpstr>
      <vt:lpstr>Табличный процессор Microsoft Excel</vt:lpstr>
      <vt:lpstr>Система управления базами данных Microsoft Access</vt:lpstr>
      <vt:lpstr> Microsoft Power Point</vt:lpstr>
      <vt:lpstr>Microsoft Publisher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pupil-6</dc:creator>
  <cp:lastModifiedBy>pupil-6</cp:lastModifiedBy>
  <cp:revision>4</cp:revision>
  <dcterms:created xsi:type="dcterms:W3CDTF">2016-12-17T08:45:45Z</dcterms:created>
  <dcterms:modified xsi:type="dcterms:W3CDTF">2016-12-17T09:13:59Z</dcterms:modified>
</cp:coreProperties>
</file>