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C80E-0026-4426-9917-2C7F8D805224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5C1A-6AC9-41B6-AB19-B4A797D11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0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C80E-0026-4426-9917-2C7F8D805224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5C1A-6AC9-41B6-AB19-B4A797D11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4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C80E-0026-4426-9917-2C7F8D805224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5C1A-6AC9-41B6-AB19-B4A797D11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89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C80E-0026-4426-9917-2C7F8D805224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5C1A-6AC9-41B6-AB19-B4A797D11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19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C80E-0026-4426-9917-2C7F8D805224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5C1A-6AC9-41B6-AB19-B4A797D11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5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C80E-0026-4426-9917-2C7F8D805224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5C1A-6AC9-41B6-AB19-B4A797D11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27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C80E-0026-4426-9917-2C7F8D805224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5C1A-6AC9-41B6-AB19-B4A797D11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7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C80E-0026-4426-9917-2C7F8D805224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5C1A-6AC9-41B6-AB19-B4A797D11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71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C80E-0026-4426-9917-2C7F8D805224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5C1A-6AC9-41B6-AB19-B4A797D11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9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C80E-0026-4426-9917-2C7F8D805224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5C1A-6AC9-41B6-AB19-B4A797D11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00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C80E-0026-4426-9917-2C7F8D805224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5C1A-6AC9-41B6-AB19-B4A797D11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05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4C80E-0026-4426-9917-2C7F8D805224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E5C1A-6AC9-41B6-AB19-B4A797D11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61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90" y="299935"/>
            <a:ext cx="4779408" cy="2692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593" y="299935"/>
            <a:ext cx="4779407" cy="2692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90" y="3679105"/>
            <a:ext cx="4779408" cy="2692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593" y="3679105"/>
            <a:ext cx="4779407" cy="2692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242" y="2305564"/>
            <a:ext cx="2994307" cy="211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115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Valery</dc:creator>
  <cp:lastModifiedBy>Valery</cp:lastModifiedBy>
  <cp:revision>1</cp:revision>
  <dcterms:created xsi:type="dcterms:W3CDTF">2017-11-28T08:19:27Z</dcterms:created>
  <dcterms:modified xsi:type="dcterms:W3CDTF">2017-11-28T08:23:16Z</dcterms:modified>
</cp:coreProperties>
</file>