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3"/>
  </p:notesMasterIdLst>
  <p:sldIdLst>
    <p:sldId id="256" r:id="rId2"/>
    <p:sldId id="258" r:id="rId3"/>
    <p:sldId id="290" r:id="rId4"/>
    <p:sldId id="260" r:id="rId5"/>
    <p:sldId id="257" r:id="rId6"/>
    <p:sldId id="271" r:id="rId7"/>
    <p:sldId id="262" r:id="rId8"/>
    <p:sldId id="263" r:id="rId9"/>
    <p:sldId id="264" r:id="rId10"/>
    <p:sldId id="265" r:id="rId11"/>
    <p:sldId id="272" r:id="rId12"/>
    <p:sldId id="268" r:id="rId13"/>
    <p:sldId id="269" r:id="rId14"/>
    <p:sldId id="266" r:id="rId15"/>
    <p:sldId id="287" r:id="rId16"/>
    <p:sldId id="273" r:id="rId17"/>
    <p:sldId id="274" r:id="rId18"/>
    <p:sldId id="275" r:id="rId19"/>
    <p:sldId id="284" r:id="rId20"/>
    <p:sldId id="277" r:id="rId21"/>
    <p:sldId id="276" r:id="rId22"/>
    <p:sldId id="278" r:id="rId23"/>
    <p:sldId id="286" r:id="rId24"/>
    <p:sldId id="281" r:id="rId25"/>
    <p:sldId id="279" r:id="rId26"/>
    <p:sldId id="270" r:id="rId27"/>
    <p:sldId id="280" r:id="rId28"/>
    <p:sldId id="288" r:id="rId29"/>
    <p:sldId id="282" r:id="rId30"/>
    <p:sldId id="285" r:id="rId31"/>
    <p:sldId id="291" r:id="rId32"/>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5351" autoAdjust="0"/>
    <p:restoredTop sz="86441" autoAdjust="0"/>
  </p:normalViewPr>
  <p:slideViewPr>
    <p:cSldViewPr>
      <p:cViewPr varScale="1">
        <p:scale>
          <a:sx n="63" d="100"/>
          <a:sy n="63" d="100"/>
        </p:scale>
        <p:origin x="-1362" y="-96"/>
      </p:cViewPr>
      <p:guideLst>
        <p:guide orient="horz" pos="2160"/>
        <p:guide pos="2880"/>
      </p:guideLst>
    </p:cSldViewPr>
  </p:slideViewPr>
  <p:outlineViewPr>
    <p:cViewPr>
      <p:scale>
        <a:sx n="33" d="100"/>
        <a:sy n="33" d="100"/>
      </p:scale>
      <p:origin x="0" y="157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5F71A-1B90-481E-8518-30AF0FDB018F}" type="datetimeFigureOut">
              <a:rPr lang="ru-RU" smtClean="0"/>
              <a:pPr/>
              <a:t>10.12.2012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22364A-DD05-45F4-9F44-ECCA5D9AB7E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Россия славилась всегда</a:t>
            </a:r>
          </a:p>
          <a:p>
            <a:r>
              <a:rPr lang="ru-RU" sz="1200" kern="1200" dirty="0" smtClean="0">
                <a:solidFill>
                  <a:schemeClr val="tx1"/>
                </a:solidFill>
                <a:latin typeface="+mn-lt"/>
                <a:ea typeface="+mn-ea"/>
                <a:cs typeface="+mn-cs"/>
              </a:rPr>
              <a:t>Солдатами своими.</a:t>
            </a:r>
          </a:p>
          <a:p>
            <a:r>
              <a:rPr lang="ru-RU" sz="1200" kern="1200" dirty="0" smtClean="0">
                <a:solidFill>
                  <a:schemeClr val="tx1"/>
                </a:solidFill>
                <a:latin typeface="+mn-lt"/>
                <a:ea typeface="+mn-ea"/>
                <a:cs typeface="+mn-cs"/>
              </a:rPr>
              <a:t>Да, знают прошлые года, </a:t>
            </a:r>
          </a:p>
          <a:p>
            <a:r>
              <a:rPr lang="ru-RU" sz="1200" kern="1200" dirty="0" smtClean="0">
                <a:solidFill>
                  <a:schemeClr val="tx1"/>
                </a:solidFill>
                <a:latin typeface="+mn-lt"/>
                <a:ea typeface="+mn-ea"/>
                <a:cs typeface="+mn-cs"/>
              </a:rPr>
              <a:t>Сколько побед за ними.</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Имеет награды:</a:t>
            </a:r>
            <a:r>
              <a:rPr lang="ru-RU" baseline="0" dirty="0" smtClean="0"/>
              <a:t> орден Красной Звезды, орден Отечественной войны, медаль «За боевые заслуги», юбилейные медали</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Имеет награды:</a:t>
            </a:r>
            <a:r>
              <a:rPr lang="ru-RU" baseline="0" dirty="0" smtClean="0"/>
              <a:t> орден Красной Звезды, орден Красного Знамени, медаль «За оборону Ленинграда», орден Отечественной войны, медаль «За боевые заслуги», юбилейные медали.</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Имеет награды: орден Отечественной войны 2 степени, орден Красной Звезды, орден «За службу Родине в ВС СССР 3 степени», медаль</a:t>
            </a:r>
            <a:r>
              <a:rPr lang="ru-RU" baseline="0" dirty="0" smtClean="0"/>
              <a:t> «За боевые заслуги», медаль «За победу над Германией», медаль «За оборону Ленинграда», медаль Жукова.</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Воевал на Ленинградском, Украинском фронте, на </a:t>
            </a:r>
            <a:r>
              <a:rPr lang="ru-RU" dirty="0" err="1" smtClean="0"/>
              <a:t>Ораниенбаумском</a:t>
            </a:r>
            <a:r>
              <a:rPr lang="ru-RU" dirty="0" smtClean="0"/>
              <a:t> плацдарме, на Карельском</a:t>
            </a:r>
            <a:r>
              <a:rPr lang="ru-RU" baseline="0" dirty="0" smtClean="0"/>
              <a:t> перешейке. Имеет награды: два ордена Красной Звезды, три ордена Отечественной войны, медаль «За оборону Ленинграда».</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i="0" dirty="0" smtClean="0">
                <a:latin typeface="Times New Roman" pitchFamily="18" charset="0"/>
                <a:cs typeface="Times New Roman" pitchFamily="18" charset="0"/>
              </a:rPr>
              <a:t>Для Петербурга, Ленинграда война – это прежде всего страшные блокадные годы. О том, как выживали в блокадные годы ленинградцы, как боролись с голодом, холодом, пожарами, написано немало. Но не стоит забывать, что в годы войны город не только выживал, город оборонялся. Оборонялся на земле, на воде и в воздухе</a:t>
            </a:r>
          </a:p>
          <a:p>
            <a:r>
              <a:rPr lang="ru-RU" sz="1200" kern="1200" dirty="0" smtClean="0">
                <a:solidFill>
                  <a:schemeClr val="tx1"/>
                </a:solidFill>
                <a:latin typeface="+mn-lt"/>
                <a:ea typeface="+mn-ea"/>
                <a:cs typeface="+mn-cs"/>
              </a:rPr>
              <a:t>С аэродрома Гражданка днем и ночью поднимались в воздух боевые самолеты. Летчики-балтийцы мужественно защищали Ленинград и советские корабли, оказывали поддержку с воздуха наземным войскам Красной Армии.</a:t>
            </a:r>
          </a:p>
          <a:p>
            <a:r>
              <a:rPr lang="ru-RU" sz="1200" kern="1200" dirty="0" smtClean="0">
                <a:solidFill>
                  <a:schemeClr val="tx1"/>
                </a:solidFill>
                <a:latin typeface="+mn-lt"/>
                <a:ea typeface="+mn-ea"/>
                <a:cs typeface="+mn-cs"/>
              </a:rPr>
              <a:t>Неоценимы заслуги морских летчиков Гражданки в борьбе против фашистских войск, блокировавших Ленинград, в контрбатарейной борьбе, в защите ледовой «Дороги жизни» через Ладогу, в прорыве и снятии блокады, а также в полном разгроме вражеских войск под Ленинградом. В качестве фронтового аэродром Гражданка просуществовал с октября 1941 года по сентябрь 1944 года.</a:t>
            </a:r>
          </a:p>
          <a:p>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Есть дороги, которые не имеют  важного федерального значения. Они просто пронумерованы. Есть совсем маленькие дорожки, которые не имеют ни номера, ни названия.  Но среди них есть одна дорога, которая ведет из Петербурга в сторону Ладожского озера и упирается в ворота какой-то безвестной воинской части. Эта дорога не имеет номера, но у нее есть имя, которое знают все ленинградцы. Она называется </a:t>
            </a:r>
            <a:r>
              <a:rPr lang="ru-RU" i="1" dirty="0" smtClean="0"/>
              <a:t>Дорогой Жизни</a:t>
            </a:r>
            <a:r>
              <a:rPr lang="ru-RU" dirty="0" smtClean="0"/>
              <a:t>.</a:t>
            </a:r>
          </a:p>
          <a:p>
            <a:r>
              <a:rPr lang="ru-RU" b="1" dirty="0" smtClean="0"/>
              <a:t>Цветок жизни</a:t>
            </a:r>
          </a:p>
          <a:p>
            <a:r>
              <a:rPr lang="ru-RU" b="1" dirty="0" smtClean="0"/>
              <a:t>Дневник Тани Савичевой</a:t>
            </a:r>
          </a:p>
          <a:p>
            <a:r>
              <a:rPr lang="ru-RU" b="1" dirty="0" smtClean="0"/>
              <a:t>Разорванное кольцо</a:t>
            </a:r>
          </a:p>
          <a:p>
            <a:r>
              <a:rPr lang="ru-RU" b="1" dirty="0" err="1" smtClean="0"/>
              <a:t>Осиновецкий</a:t>
            </a:r>
            <a:r>
              <a:rPr lang="ru-RU" b="1" dirty="0" smtClean="0"/>
              <a:t> маяк</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18</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7-я симфония Шостаковича Ленинградская</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19</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Пискаревское мемориальное кладбище - скорбный памятник жертвам Великой Отечественной войны, свидетель общечеловеческой трагедии и место всеобщего поклонения. Мемориал посвящён памяти всех ленинградцев и защитников города. Люди свято помнят о героях обороны Ленинграда.</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20</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0" dirty="0" smtClean="0"/>
              <a:t>Блокадные дети</a:t>
            </a:r>
            <a:r>
              <a:rPr lang="ru-RU" dirty="0" smtClean="0"/>
              <a:t>, преодолев выпавшие на их долю нечеловеческие испытания, сумели выстоять, вырасти, а, повзрослев - сохранить не только память о </a:t>
            </a:r>
            <a:r>
              <a:rPr lang="ru-RU" b="0" dirty="0" smtClean="0"/>
              <a:t>блокаде</a:t>
            </a:r>
            <a:r>
              <a:rPr lang="ru-RU" dirty="0" smtClean="0"/>
              <a:t>, но и свой город...</a:t>
            </a:r>
          </a:p>
          <a:p>
            <a:r>
              <a:rPr lang="ru-RU" dirty="0" smtClean="0"/>
              <a:t>Дети блокады... Они не </a:t>
            </a:r>
            <a:r>
              <a:rPr lang="ru-RU" dirty="0" err="1" smtClean="0"/>
              <a:t>пpинимали</a:t>
            </a:r>
            <a:r>
              <a:rPr lang="ru-RU" dirty="0" smtClean="0"/>
              <a:t> </a:t>
            </a:r>
            <a:r>
              <a:rPr lang="ru-RU" dirty="0" err="1" smtClean="0"/>
              <a:t>непосpедственного</a:t>
            </a:r>
            <a:r>
              <a:rPr lang="ru-RU" dirty="0" smtClean="0"/>
              <a:t> участия в </a:t>
            </a:r>
            <a:r>
              <a:rPr lang="ru-RU" dirty="0" err="1" smtClean="0"/>
              <a:t>обоpоне</a:t>
            </a:r>
            <a:r>
              <a:rPr lang="ru-RU" dirty="0" smtClean="0"/>
              <a:t> </a:t>
            </a:r>
            <a:r>
              <a:rPr lang="ru-RU" dirty="0" err="1" smtClean="0"/>
              <a:t>гоpода</a:t>
            </a:r>
            <a:r>
              <a:rPr lang="ru-RU" dirty="0" smtClean="0"/>
              <a:t>, но то, что они </a:t>
            </a:r>
            <a:r>
              <a:rPr lang="ru-RU" dirty="0" err="1" smtClean="0"/>
              <a:t>pождались</a:t>
            </a:r>
            <a:r>
              <a:rPr lang="ru-RU" dirty="0" smtClean="0"/>
              <a:t>, </a:t>
            </a:r>
            <a:r>
              <a:rPr lang="ru-RU" dirty="0" err="1" smtClean="0"/>
              <a:t>pосли</a:t>
            </a:r>
            <a:r>
              <a:rPr lang="ru-RU" dirty="0" smtClean="0"/>
              <a:t>, плакали и смеялись с удвоенной силой </a:t>
            </a:r>
            <a:r>
              <a:rPr lang="ru-RU" dirty="0" err="1" smtClean="0"/>
              <a:t>кpепило</a:t>
            </a:r>
            <a:r>
              <a:rPr lang="ru-RU" dirty="0" smtClean="0"/>
              <a:t> </a:t>
            </a:r>
            <a:r>
              <a:rPr lang="ru-RU" dirty="0" err="1" smtClean="0"/>
              <a:t>веpу</a:t>
            </a:r>
            <a:r>
              <a:rPr lang="ru-RU" dirty="0" smtClean="0"/>
              <a:t> ленинградцев в Победу. А в том, что она </a:t>
            </a:r>
            <a:r>
              <a:rPr lang="ru-RU" dirty="0" err="1" smtClean="0"/>
              <a:t>пpидет</a:t>
            </a:r>
            <a:r>
              <a:rPr lang="ru-RU" dirty="0" smtClean="0"/>
              <a:t>, не сомневались даже те, кто едва научился </a:t>
            </a:r>
            <a:r>
              <a:rPr lang="ru-RU" dirty="0" err="1" smtClean="0"/>
              <a:t>деpжать</a:t>
            </a:r>
            <a:r>
              <a:rPr lang="ru-RU" dirty="0" smtClean="0"/>
              <a:t> в </a:t>
            </a:r>
            <a:r>
              <a:rPr lang="ru-RU" dirty="0" err="1" smtClean="0"/>
              <a:t>pуке</a:t>
            </a:r>
            <a:r>
              <a:rPr lang="ru-RU" dirty="0" smtClean="0"/>
              <a:t> </a:t>
            </a:r>
            <a:r>
              <a:rPr lang="ru-RU" dirty="0" err="1" smtClean="0"/>
              <a:t>каpандаш</a:t>
            </a:r>
            <a:r>
              <a:rPr lang="ru-RU" dirty="0" smtClean="0"/>
              <a:t> — чтобы </a:t>
            </a:r>
            <a:r>
              <a:rPr lang="ru-RU" dirty="0" err="1" smtClean="0"/>
              <a:t>pисовать</a:t>
            </a:r>
            <a:r>
              <a:rPr lang="ru-RU" dirty="0" smtClean="0"/>
              <a:t> Победу.</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Стас Михайлов «Герои России моей» Видеоролик.</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Сегодня площадь Победы - традиционное место встречи ветеранов Великой Отечественной войны, которые ежегодно приходят сюда 9 мая, чтобы вспомнить суровые военные дни и всех тех, кто уже не сможет разделить с ними радость победы. </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22</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Говорят, что, когда грохочут пушки, молчат музы. Но от первого до последнего дня войны не умолкал голос поэтов. И пушечная канонада не могла заглушить его. Никогда к голосу поэтов так чутко не прислушивались читатели. Известный английский журналист Александр </a:t>
            </a:r>
            <a:r>
              <a:rPr lang="ru-RU" dirty="0" err="1" smtClean="0"/>
              <a:t>Верт</a:t>
            </a:r>
            <a:r>
              <a:rPr lang="ru-RU" smtClean="0"/>
              <a:t>, который почти всю войну провел в Советском Союзе, в книге "Россия в войне 1941 –1945 гг." свидетельствовал: "Россия также, пожалуй, единственная страна, где стихи читают миллионы людей, и таких поэтов, как Симонов и Сурков, читал во время войны буквально каждый".</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23</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Песня «День Победы»</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24</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25</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Песня «От героев былых времен» </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27</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30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Уважаемые ветераны и все те,</a:t>
            </a:r>
            <a:r>
              <a:rPr lang="ru-RU" baseline="0" dirty="0" smtClean="0"/>
              <a:t> кто прошел войну! Всей своей жизнью вы заслужили почет и уважение, доказали незыблемость вечных ценностей: любви к Родине, самопожертвования, героизма, что вызывает чувство глубочайшей благодарности. Желаем вам как можно дольше оставаться в строю, крепости духа, мира и благополучия! </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Имеет награды: орден Отечественной войны. Медали «За освобождение Ленинграда», «За взятие Берлина», орден трудового Красного Знамени, юбилейные медали</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9E22364A-DD05-45F4-9F44-ECCA5D9AB7EA}" type="slidenum">
              <a:rPr lang="ru-RU" smtClean="0"/>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Воевал на </a:t>
            </a:r>
            <a:r>
              <a:rPr lang="ru-RU" sz="1200" kern="1200" dirty="0" err="1" smtClean="0">
                <a:solidFill>
                  <a:schemeClr val="tx1"/>
                </a:solidFill>
                <a:latin typeface="+mn-lt"/>
                <a:ea typeface="+mn-ea"/>
                <a:cs typeface="+mn-cs"/>
              </a:rPr>
              <a:t>Волховском</a:t>
            </a:r>
            <a:r>
              <a:rPr lang="ru-RU" sz="1200" kern="1200" dirty="0" smtClean="0">
                <a:solidFill>
                  <a:schemeClr val="tx1"/>
                </a:solidFill>
                <a:latin typeface="+mn-lt"/>
                <a:ea typeface="+mn-ea"/>
                <a:cs typeface="+mn-cs"/>
              </a:rPr>
              <a:t>, Воронежском, Южном, 3-м Украинском, 1-м Белорусском фронте. Имеет награды: орден Отечественной войны. Медали «За освобождение Варшавы», «За взятие Берлина», медаль Жукова.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9E22364A-DD05-45F4-9F44-ECCA5D9AB7EA}" type="slidenum">
              <a:rPr lang="ru-RU" smtClean="0"/>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Имеет награды: орден Славы, медаль «За боевые заслуги», медаль «За победу над Германией», медаль «За взятия Кенигсберга», медаль Жукова, юбилейные медали.</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9E22364A-DD05-45F4-9F44-ECCA5D9AB7EA}"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1942 году, возвращаясь из разведки, был ранен в Карелии.</a:t>
            </a:r>
            <a:r>
              <a:rPr lang="ru-RU" baseline="0" dirty="0" smtClean="0"/>
              <a:t> Имеет награды: орден Красной Звезды, орден Отечественной войны 2 степени, медали «За боевые заслуги», «За оборону Советского Заполярья», «За победу над Германией». Медаль Жукова, юбилейные медали.</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Имеет награды: орден  Отечественной войны, медали «За оборону Ленинграда», «За победу над Германией», юбилейные медали.</a:t>
            </a:r>
            <a:endParaRPr lang="ru-RU" dirty="0"/>
          </a:p>
        </p:txBody>
      </p:sp>
      <p:sp>
        <p:nvSpPr>
          <p:cNvPr id="4" name="Номер слайда 3"/>
          <p:cNvSpPr>
            <a:spLocks noGrp="1"/>
          </p:cNvSpPr>
          <p:nvPr>
            <p:ph type="sldNum" sz="quarter" idx="10"/>
          </p:nvPr>
        </p:nvSpPr>
        <p:spPr/>
        <p:txBody>
          <a:bodyPr/>
          <a:lstStyle/>
          <a:p>
            <a:fld id="{9E22364A-DD05-45F4-9F44-ECCA5D9AB7EA}"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17" name="Нижний колонтитул 16"/>
          <p:cNvSpPr>
            <a:spLocks noGrp="1"/>
          </p:cNvSpPr>
          <p:nvPr>
            <p:ph type="ftr" sz="quarter" idx="11"/>
          </p:nvPr>
        </p:nvSpPr>
        <p:spPr/>
        <p:txBody>
          <a:bodyPr/>
          <a:lstStyle/>
          <a:p>
            <a:endParaRPr lang="en-US" dirty="0"/>
          </a:p>
        </p:txBody>
      </p:sp>
      <p:sp>
        <p:nvSpPr>
          <p:cNvPr id="29" name="Номер слайда 28"/>
          <p:cNvSpPr>
            <a:spLocks noGrp="1"/>
          </p:cNvSpPr>
          <p:nvPr>
            <p:ph type="sldNum" sz="quarter" idx="12"/>
          </p:nvPr>
        </p:nvSpPr>
        <p:spPr/>
        <p:txBody>
          <a:bodyPr/>
          <a:lstStyle/>
          <a:p>
            <a:fld id="{A483448D-3A78-4528-A469-B745A65DA480}" type="slidenum">
              <a:rPr lang="en-US" smtClean="0"/>
              <a:pPr/>
              <a:t>‹#›</a:t>
            </a:fld>
            <a:endParaRPr lang="en-US"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a:xfrm>
            <a:off x="7924800" y="6416675"/>
            <a:ext cx="762000" cy="365125"/>
          </a:xfrm>
        </p:spPr>
        <p:txBody>
          <a:bodyPr/>
          <a:lstStyle/>
          <a:p>
            <a:fld id="{A483448D-3A78-4528-A469-B745A65DA48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dirty="0"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pPr/>
              <a:t>12/10/2012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EAF463A-BC7C-46EE-9F1E-7F377CCA4891}" type="datetimeFigureOut">
              <a:rPr lang="en-US" smtClean="0"/>
              <a:pPr/>
              <a:t>12/10/2012</a:t>
            </a:fld>
            <a:endParaRPr lang="en-US"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483448D-3A78-4528-A469-B745A65DA480}"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9.xml"/><Relationship Id="rId7" Type="http://schemas.openxmlformats.org/officeDocument/2006/relationships/image" Target="../media/image37.jpe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7.jpeg"/><Relationship Id="rId3" Type="http://schemas.openxmlformats.org/officeDocument/2006/relationships/notesSlide" Target="../notesSlides/notesSlide10.xml"/><Relationship Id="rId7" Type="http://schemas.openxmlformats.org/officeDocument/2006/relationships/image" Target="../media/image43.jpeg"/><Relationship Id="rId12"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42.jpeg"/><Relationship Id="rId11" Type="http://schemas.openxmlformats.org/officeDocument/2006/relationships/image" Target="../media/image10.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11.xml"/><Relationship Id="rId7"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54.jpeg"/><Relationship Id="rId4" Type="http://schemas.openxmlformats.org/officeDocument/2006/relationships/image" Target="../media/image49.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0.png"/><Relationship Id="rId3" Type="http://schemas.openxmlformats.org/officeDocument/2006/relationships/notesSlide" Target="../notesSlides/notesSlide12.xml"/><Relationship Id="rId7" Type="http://schemas.openxmlformats.org/officeDocument/2006/relationships/image" Target="../media/image58.jpeg"/><Relationship Id="rId12"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31.png"/><Relationship Id="rId11" Type="http://schemas.openxmlformats.org/officeDocument/2006/relationships/image" Target="../media/image14.png"/><Relationship Id="rId5" Type="http://schemas.openxmlformats.org/officeDocument/2006/relationships/image" Target="../media/image57.jpeg"/><Relationship Id="rId10" Type="http://schemas.openxmlformats.org/officeDocument/2006/relationships/image" Target="../media/image12.png"/><Relationship Id="rId4" Type="http://schemas.openxmlformats.org/officeDocument/2006/relationships/image" Target="../media/image56.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62.png"/><Relationship Id="rId5" Type="http://schemas.openxmlformats.org/officeDocument/2006/relationships/image" Target="../media/image31.png"/><Relationship Id="rId4" Type="http://schemas.openxmlformats.org/officeDocument/2006/relationships/image" Target="../media/image61.jpe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1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jpe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notesSlide" Target="../notesSlides/notesSlide17.xml"/><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slideLayout" Target="../slideLayouts/slideLayout6.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audio" Target="file:///C:\Users\User\Desktop\&#1053;&#1086;&#1074;&#1072;&#1103;%20&#1087;&#1072;&#1087;&#1082;&#1072;\&#1043;&#1077;&#1088;&#1086;&#1080;%20&#1054;&#1090;&#1077;&#1095;&#1077;&#1089;&#1090;&#1074;&#1072;\d.shostakovich_-_simfoniya_7_leningradskaya_(zaycev.net).mp3" TargetMode="Externa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file:///C:\Users\User\AppData\Local\Microsoft\Windows\Temporary%20Internet%20Files\Content.IE5\0WBY3TDZ\song_1734762%5b1%5d"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21.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png"/><Relationship Id="rId18" Type="http://schemas.openxmlformats.org/officeDocument/2006/relationships/image" Target="../media/image139.png"/><Relationship Id="rId3" Type="http://schemas.openxmlformats.org/officeDocument/2006/relationships/image" Target="../media/image124.jpeg"/><Relationship Id="rId7" Type="http://schemas.openxmlformats.org/officeDocument/2006/relationships/image" Target="../media/image128.jpeg"/><Relationship Id="rId12" Type="http://schemas.openxmlformats.org/officeDocument/2006/relationships/image" Target="../media/image133.jpeg"/><Relationship Id="rId17" Type="http://schemas.openxmlformats.org/officeDocument/2006/relationships/image" Target="../media/image138.png"/><Relationship Id="rId2" Type="http://schemas.openxmlformats.org/officeDocument/2006/relationships/notesSlide" Target="../notesSlides/notesSlide19.xml"/><Relationship Id="rId16"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27.jpeg"/><Relationship Id="rId11" Type="http://schemas.openxmlformats.org/officeDocument/2006/relationships/image" Target="../media/image132.jpeg"/><Relationship Id="rId5" Type="http://schemas.openxmlformats.org/officeDocument/2006/relationships/image" Target="../media/image126.jpe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25.jpeg"/><Relationship Id="rId9" Type="http://schemas.openxmlformats.org/officeDocument/2006/relationships/image" Target="../media/image130.png"/><Relationship Id="rId14"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43.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2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150.jpeg"/><Relationship Id="rId10" Type="http://schemas.openxmlformats.org/officeDocument/2006/relationships/image" Target="../media/image155.png"/><Relationship Id="rId4" Type="http://schemas.openxmlformats.org/officeDocument/2006/relationships/image" Target="../media/image149.jpeg"/><Relationship Id="rId9" Type="http://schemas.openxmlformats.org/officeDocument/2006/relationships/image" Target="../media/image154.jpeg"/></Relationships>
</file>

<file path=ppt/slides/_rels/slide24.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jpeg"/><Relationship Id="rId18" Type="http://schemas.openxmlformats.org/officeDocument/2006/relationships/image" Target="../media/image170.png"/><Relationship Id="rId3" Type="http://schemas.openxmlformats.org/officeDocument/2006/relationships/notesSlide" Target="../notesSlides/notesSlide22.xml"/><Relationship Id="rId7" Type="http://schemas.openxmlformats.org/officeDocument/2006/relationships/image" Target="../media/image159.jpeg"/><Relationship Id="rId12" Type="http://schemas.openxmlformats.org/officeDocument/2006/relationships/image" Target="../media/image164.jpeg"/><Relationship Id="rId17" Type="http://schemas.openxmlformats.org/officeDocument/2006/relationships/image" Target="../media/image169.jpeg"/><Relationship Id="rId2" Type="http://schemas.openxmlformats.org/officeDocument/2006/relationships/slideLayout" Target="../slideLayouts/slideLayout6.xml"/><Relationship Id="rId16" Type="http://schemas.openxmlformats.org/officeDocument/2006/relationships/image" Target="../media/image168.jpeg"/><Relationship Id="rId1" Type="http://schemas.openxmlformats.org/officeDocument/2006/relationships/audio" Target="file:///C:\Users\User\Desktop\&#1053;&#1086;&#1074;&#1072;&#1103;%20&#1087;&#1072;&#1087;&#1082;&#1072;\&#1043;&#1077;&#1088;&#1086;&#1080;%20&#1054;&#1090;&#1077;&#1095;&#1077;&#1089;&#1090;&#1074;&#1072;\lev_leshchenko_-_den_pobedy_(zaycev.net).mp3" TargetMode="Externa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jpeg"/><Relationship Id="rId15" Type="http://schemas.openxmlformats.org/officeDocument/2006/relationships/image" Target="../media/image167.jpe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eg"/><Relationship Id="rId14" Type="http://schemas.openxmlformats.org/officeDocument/2006/relationships/image" Target="../media/image16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73.png"/><Relationship Id="rId2" Type="http://schemas.openxmlformats.org/officeDocument/2006/relationships/audio" Target="file:///C:\Users\User\Desktop\&#1053;&#1086;&#1074;&#1072;&#1103;%20&#1087;&#1072;&#1087;&#1082;&#1072;\&#1043;&#1077;&#1088;&#1086;&#1080;%20&#1054;&#1090;&#1077;&#1095;&#1077;&#1089;&#1090;&#1074;&#1072;\&#1092;&#1088;&#1086;&#1085;&#1090;&#1086;&#1074;&#1080;&#1082;&#1080;.mp3"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2.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Users\User\Desktop\&#1053;&#1086;&#1074;&#1072;&#1103;%20&#1087;&#1072;&#1087;&#1082;&#1072;\&#1043;&#1077;&#1088;&#1086;&#1080;%20&#1054;&#1090;&#1077;&#1095;&#1077;&#1089;&#1090;&#1074;&#1072;\v.zlatoustovskiy_-_ot_geroev_bylykh_vremen.._iz_k.f._ofitsery_(zaycev.net).mp3" TargetMode="External"/><Relationship Id="rId1" Type="http://schemas.openxmlformats.org/officeDocument/2006/relationships/vmlDrawing" Target="../drawings/vmlDrawing2.vml"/><Relationship Id="rId6" Type="http://schemas.openxmlformats.org/officeDocument/2006/relationships/image" Target="../media/image175.png"/><Relationship Id="rId5" Type="http://schemas.openxmlformats.org/officeDocument/2006/relationships/oleObject" Target="../embeddings/oleObject2.bin"/><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jpeg"/><Relationship Id="rId18" Type="http://schemas.openxmlformats.org/officeDocument/2006/relationships/image" Target="../media/image192.jpeg"/><Relationship Id="rId3" Type="http://schemas.openxmlformats.org/officeDocument/2006/relationships/image" Target="../media/image177.jpeg"/><Relationship Id="rId7" Type="http://schemas.openxmlformats.org/officeDocument/2006/relationships/image" Target="../media/image181.jpeg"/><Relationship Id="rId12" Type="http://schemas.openxmlformats.org/officeDocument/2006/relationships/image" Target="../media/image186.jpeg"/><Relationship Id="rId17" Type="http://schemas.openxmlformats.org/officeDocument/2006/relationships/image" Target="../media/image191.jpeg"/><Relationship Id="rId2" Type="http://schemas.openxmlformats.org/officeDocument/2006/relationships/image" Target="../media/image176.jpeg"/><Relationship Id="rId16"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image" Target="../media/image180.jpeg"/><Relationship Id="rId11" Type="http://schemas.openxmlformats.org/officeDocument/2006/relationships/image" Target="../media/image185.jpeg"/><Relationship Id="rId5" Type="http://schemas.openxmlformats.org/officeDocument/2006/relationships/image" Target="../media/image179.jpeg"/><Relationship Id="rId15" Type="http://schemas.openxmlformats.org/officeDocument/2006/relationships/image" Target="../media/image189.jpeg"/><Relationship Id="rId10" Type="http://schemas.openxmlformats.org/officeDocument/2006/relationships/image" Target="../media/image184.jpeg"/><Relationship Id="rId19" Type="http://schemas.openxmlformats.org/officeDocument/2006/relationships/image" Target="../media/image193.jpeg"/><Relationship Id="rId4" Type="http://schemas.openxmlformats.org/officeDocument/2006/relationships/image" Target="../media/image178.jpeg"/><Relationship Id="rId9" Type="http://schemas.openxmlformats.org/officeDocument/2006/relationships/image" Target="../media/image183.jpeg"/><Relationship Id="rId14" Type="http://schemas.openxmlformats.org/officeDocument/2006/relationships/image" Target="../media/image188.jpeg"/></Relationships>
</file>

<file path=ppt/slides/_rels/slide2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file:///C:\Users\User\Desktop\&#1053;&#1086;&#1074;&#1072;&#1103;%20&#1087;&#1072;&#1087;&#1082;&#1072;\&#1043;&#1077;&#1088;&#1086;&#1080;%20&#1054;&#1090;&#1077;&#1095;&#1077;&#1089;&#1090;&#1074;&#1072;\&#1057;&#1090;&#1072;&#1089;%20&#1052;&#1080;&#1093;&#1072;&#1081;&#1083;&#1086;&#1074;%20-%20&#1043;&#1077;&#1088;&#1086;&#1080;%20&#1056;&#1086;&#1089;&#1089;&#1080;&#1080;.mp4"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7.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audio" Target="file:///C:\Users\User\Desktop\&#1053;&#1086;&#1074;&#1072;&#1103;%20&#1087;&#1072;&#1087;&#1082;&#1072;\&#1043;&#1077;&#1088;&#1086;&#1080;%20&#1054;&#1090;&#1077;&#1095;&#1077;&#1089;&#1090;&#1074;&#1072;\frederik_shopen_-_vals_7_do-diez_minor_op.64_no.2_(zaycev.net).mp3" TargetMode="External"/><Relationship Id="rId6" Type="http://schemas.openxmlformats.org/officeDocument/2006/relationships/image" Target="../media/image18.jpe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12.png"/><Relationship Id="rId4" Type="http://schemas.openxmlformats.org/officeDocument/2006/relationships/image" Target="../media/image29.jpe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pPr algn="ctr"/>
            <a:r>
              <a:rPr lang="ru-RU" sz="6600" b="1" dirty="0" smtClean="0">
                <a:solidFill>
                  <a:schemeClr val="accent1">
                    <a:lumMod val="60000"/>
                    <a:lumOff val="40000"/>
                  </a:schemeClr>
                </a:solidFill>
              </a:rPr>
              <a:t>Герои</a:t>
            </a:r>
            <a:r>
              <a:rPr lang="ru-RU" sz="6600" b="1" dirty="0" smtClean="0"/>
              <a:t> Отечества</a:t>
            </a:r>
            <a:endParaRPr lang="ru-RU" sz="6600" b="1" dirty="0"/>
          </a:p>
        </p:txBody>
      </p:sp>
      <p:sp>
        <p:nvSpPr>
          <p:cNvPr id="3" name="Подзаголовок 2"/>
          <p:cNvSpPr>
            <a:spLocks noGrp="1"/>
          </p:cNvSpPr>
          <p:nvPr>
            <p:ph type="subTitle" idx="1"/>
          </p:nvPr>
        </p:nvSpPr>
        <p:spPr>
          <a:xfrm>
            <a:off x="1371600" y="4038600"/>
            <a:ext cx="6400800" cy="2057400"/>
          </a:xfrm>
        </p:spPr>
        <p:txBody>
          <a:bodyPr>
            <a:noAutofit/>
          </a:bodyPr>
          <a:lstStyle/>
          <a:p>
            <a:r>
              <a:rPr lang="ru-RU" sz="4000" dirty="0" smtClean="0"/>
              <a:t>“Есть память, которой не будет забвенья,</a:t>
            </a:r>
          </a:p>
          <a:p>
            <a:r>
              <a:rPr lang="ru-RU" sz="4000" dirty="0" smtClean="0"/>
              <a:t>И слава, которой не будет конца…”</a:t>
            </a:r>
            <a:endParaRPr lang="ru-RU" sz="40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Григорьева Елизавета Константиновна</a:t>
            </a:r>
            <a:endParaRPr lang="ru-RU" dirty="0"/>
          </a:p>
        </p:txBody>
      </p:sp>
      <p:pic>
        <p:nvPicPr>
          <p:cNvPr id="9218" name="Picture 2" descr="H:\Кристюлька\Мама\праздник\Ветераны\Григорьева Елизавета Константиновна.jpg"/>
          <p:cNvPicPr>
            <a:picLocks noChangeAspect="1" noChangeArrowheads="1"/>
          </p:cNvPicPr>
          <p:nvPr/>
        </p:nvPicPr>
        <p:blipFill>
          <a:blip r:embed="rId4" cstate="print"/>
          <a:srcRect/>
          <a:stretch>
            <a:fillRect/>
          </a:stretch>
        </p:blipFill>
        <p:spPr bwMode="auto">
          <a:xfrm>
            <a:off x="0" y="1447800"/>
            <a:ext cx="3886200" cy="5181600"/>
          </a:xfrm>
          <a:prstGeom prst="rect">
            <a:avLst/>
          </a:prstGeom>
          <a:noFill/>
        </p:spPr>
      </p:pic>
      <p:pic>
        <p:nvPicPr>
          <p:cNvPr id="9219" name="Picture 3" descr="H:\Кристюлька\Мама\праздник\Ветераны\ГЕК.jpg"/>
          <p:cNvPicPr>
            <a:picLocks noChangeAspect="1" noChangeArrowheads="1"/>
          </p:cNvPicPr>
          <p:nvPr/>
        </p:nvPicPr>
        <p:blipFill>
          <a:blip r:embed="rId5" cstate="print"/>
          <a:srcRect/>
          <a:stretch>
            <a:fillRect/>
          </a:stretch>
        </p:blipFill>
        <p:spPr bwMode="auto">
          <a:xfrm>
            <a:off x="3276600" y="1879600"/>
            <a:ext cx="2933700" cy="3911600"/>
          </a:xfrm>
          <a:prstGeom prst="rect">
            <a:avLst/>
          </a:prstGeom>
          <a:noFill/>
        </p:spPr>
      </p:pic>
      <p:graphicFrame>
        <p:nvGraphicFramePr>
          <p:cNvPr id="5" name="Таблица 4"/>
          <p:cNvGraphicFramePr>
            <a:graphicFrameLocks noGrp="1"/>
          </p:cNvGraphicFramePr>
          <p:nvPr/>
        </p:nvGraphicFramePr>
        <p:xfrm>
          <a:off x="6477000" y="1397000"/>
          <a:ext cx="2438400" cy="4851400"/>
        </p:xfrm>
        <a:graphic>
          <a:graphicData uri="http://schemas.openxmlformats.org/drawingml/2006/table">
            <a:tbl>
              <a:tblPr firstRow="1" bandRow="1">
                <a:tableStyleId>{5C22544A-7EE6-4342-B048-85BDC9FD1C3A}</a:tableStyleId>
              </a:tblPr>
              <a:tblGrid>
                <a:gridCol w="2438400"/>
              </a:tblGrid>
              <a:tr h="4851400">
                <a:tc>
                  <a:txBody>
                    <a:bodyPr/>
                    <a:lstStyle/>
                    <a:p>
                      <a:r>
                        <a:rPr lang="ru-RU" dirty="0" smtClean="0"/>
                        <a:t>Родилась в деревне </a:t>
                      </a:r>
                      <a:r>
                        <a:rPr lang="ru-RU" dirty="0" err="1" smtClean="0"/>
                        <a:t>Чертыково</a:t>
                      </a:r>
                      <a:r>
                        <a:rPr lang="ru-RU" dirty="0" smtClean="0"/>
                        <a:t> Ярославской области в 1922 году. В конце 1942 года</a:t>
                      </a:r>
                      <a:r>
                        <a:rPr lang="ru-RU" baseline="0" dirty="0" smtClean="0"/>
                        <a:t> была вывезена из Ленинграда по Дороге Жизни. В звании ефрейтора служила в 351-м зенитно-артиллерийском полку в войсках ПВО в поселке </a:t>
                      </a:r>
                      <a:r>
                        <a:rPr lang="ru-RU" baseline="0" dirty="0" err="1" smtClean="0"/>
                        <a:t>Кудрово</a:t>
                      </a:r>
                      <a:r>
                        <a:rPr lang="ru-RU" baseline="0" dirty="0" smtClean="0"/>
                        <a:t>. Защищала город от налетов авиации.</a:t>
                      </a:r>
                      <a:endParaRPr lang="ru-RU" dirty="0"/>
                    </a:p>
                  </a:txBody>
                  <a:tcPr/>
                </a:tc>
              </a:tr>
            </a:tbl>
          </a:graphicData>
        </a:graphic>
      </p:graphicFrame>
      <p:pic>
        <p:nvPicPr>
          <p:cNvPr id="5122" name="Picture 2"/>
          <p:cNvPicPr>
            <a:picLocks noChangeAspect="1" noChangeArrowheads="1"/>
          </p:cNvPicPr>
          <p:nvPr/>
        </p:nvPicPr>
        <p:blipFill>
          <a:blip r:embed="rId6"/>
          <a:srcRect/>
          <a:stretch>
            <a:fillRect/>
          </a:stretch>
        </p:blipFill>
        <p:spPr bwMode="auto">
          <a:xfrm>
            <a:off x="3657600" y="5429250"/>
            <a:ext cx="1314450" cy="1428750"/>
          </a:xfrm>
          <a:prstGeom prst="rect">
            <a:avLst/>
          </a:prstGeom>
          <a:noFill/>
          <a:ln w="9525">
            <a:noFill/>
            <a:miter lim="800000"/>
            <a:headEnd/>
            <a:tailEnd/>
          </a:ln>
          <a:effectLst/>
        </p:spPr>
      </p:pic>
      <p:pic>
        <p:nvPicPr>
          <p:cNvPr id="5123" name="Picture 3"/>
          <p:cNvPicPr>
            <a:picLocks noChangeAspect="1" noChangeArrowheads="1"/>
          </p:cNvPicPr>
          <p:nvPr/>
        </p:nvPicPr>
        <p:blipFill>
          <a:blip r:embed="rId7"/>
          <a:srcRect/>
          <a:stretch>
            <a:fillRect/>
          </a:stretch>
        </p:blipFill>
        <p:spPr bwMode="auto">
          <a:xfrm>
            <a:off x="4953000" y="5505450"/>
            <a:ext cx="1428750" cy="1352550"/>
          </a:xfrm>
          <a:prstGeom prst="rect">
            <a:avLst/>
          </a:prstGeom>
          <a:noFill/>
          <a:ln w="9525">
            <a:noFill/>
            <a:miter lim="800000"/>
            <a:headEnd/>
            <a:tailEnd/>
          </a:ln>
          <a:effectLst/>
        </p:spPr>
      </p:pic>
      <p:pic>
        <p:nvPicPr>
          <p:cNvPr id="5124" name="Picture 4"/>
          <p:cNvPicPr>
            <a:picLocks noChangeAspect="1" noChangeArrowheads="1"/>
          </p:cNvPicPr>
          <p:nvPr/>
        </p:nvPicPr>
        <p:blipFill>
          <a:blip r:embed="rId8" cstate="print"/>
          <a:srcRect/>
          <a:stretch>
            <a:fillRect/>
          </a:stretch>
        </p:blipFill>
        <p:spPr bwMode="auto">
          <a:xfrm>
            <a:off x="2819400" y="5253792"/>
            <a:ext cx="838199" cy="1604208"/>
          </a:xfrm>
          <a:prstGeom prst="rect">
            <a:avLst/>
          </a:prstGeom>
          <a:noFill/>
          <a:ln w="9525">
            <a:noFill/>
            <a:miter lim="800000"/>
            <a:headEnd/>
            <a:tailEnd/>
          </a:ln>
          <a:effectLst/>
        </p:spPr>
      </p:pic>
      <p:pic>
        <p:nvPicPr>
          <p:cNvPr id="9" name="frederik_shopen_-_vals_7_do-diez_minor_op.64_no.2_(zaycev.net).mp3">
            <a:hlinkClick r:id="" action="ppaction://media"/>
          </p:cNvPr>
          <p:cNvPicPr>
            <a:picLocks noRot="1" noChangeAspect="1"/>
          </p:cNvPicPr>
          <p:nvPr>
            <a:audioFile r:link="rId1"/>
          </p:nvPr>
        </p:nvPicPr>
        <p:blipFill>
          <a:blip r:embed="rId9"/>
          <a:stretch>
            <a:fillRect/>
          </a:stretch>
        </p:blipFill>
        <p:spPr>
          <a:xfrm>
            <a:off x="6553200" y="6553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Prev" delay="0">
                      <p:tgtEl>
                        <p:sldTgt/>
                      </p:tgtEl>
                    </p:cond>
                    <p:cond evt="onStopAudio" delay="0">
                      <p:tgtEl>
                        <p:sldTgt/>
                      </p:tgtEl>
                    </p:cond>
                    <p:cond evt="onNext"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Голиченко Николай Иванович</a:t>
            </a:r>
            <a:endParaRPr lang="ru-RU" dirty="0"/>
          </a:p>
        </p:txBody>
      </p:sp>
      <p:pic>
        <p:nvPicPr>
          <p:cNvPr id="1026" name="Picture 2" descr="H:\Кристюлька\Фотографии\фото деда\x_4eae211a.jpg"/>
          <p:cNvPicPr>
            <a:picLocks noChangeAspect="1" noChangeArrowheads="1"/>
          </p:cNvPicPr>
          <p:nvPr/>
        </p:nvPicPr>
        <p:blipFill>
          <a:blip r:embed="rId4"/>
          <a:srcRect/>
          <a:stretch>
            <a:fillRect/>
          </a:stretch>
        </p:blipFill>
        <p:spPr bwMode="auto">
          <a:xfrm>
            <a:off x="0" y="1600200"/>
            <a:ext cx="2978375" cy="2228850"/>
          </a:xfrm>
          <a:prstGeom prst="rect">
            <a:avLst/>
          </a:prstGeom>
          <a:noFill/>
        </p:spPr>
      </p:pic>
      <p:pic>
        <p:nvPicPr>
          <p:cNvPr id="1027" name="Picture 3" descr="H:\Кристюлька\Фотографии\фото деда\x_09a5d924.jpg"/>
          <p:cNvPicPr>
            <a:picLocks noChangeAspect="1" noChangeArrowheads="1"/>
          </p:cNvPicPr>
          <p:nvPr/>
        </p:nvPicPr>
        <p:blipFill>
          <a:blip r:embed="rId5"/>
          <a:srcRect/>
          <a:stretch>
            <a:fillRect/>
          </a:stretch>
        </p:blipFill>
        <p:spPr bwMode="auto">
          <a:xfrm>
            <a:off x="0" y="3886200"/>
            <a:ext cx="1581150" cy="2286000"/>
          </a:xfrm>
          <a:prstGeom prst="rect">
            <a:avLst/>
          </a:prstGeom>
          <a:noFill/>
        </p:spPr>
      </p:pic>
      <p:pic>
        <p:nvPicPr>
          <p:cNvPr id="1028" name="Picture 4" descr="H:\Кристюлька\Фотографии\фото деда\x_84fdd436.jpg"/>
          <p:cNvPicPr>
            <a:picLocks noChangeAspect="1" noChangeArrowheads="1"/>
          </p:cNvPicPr>
          <p:nvPr/>
        </p:nvPicPr>
        <p:blipFill>
          <a:blip r:embed="rId6"/>
          <a:srcRect/>
          <a:stretch>
            <a:fillRect/>
          </a:stretch>
        </p:blipFill>
        <p:spPr bwMode="auto">
          <a:xfrm>
            <a:off x="6267451" y="1447800"/>
            <a:ext cx="2876549" cy="1976437"/>
          </a:xfrm>
          <a:prstGeom prst="rect">
            <a:avLst/>
          </a:prstGeom>
          <a:noFill/>
        </p:spPr>
      </p:pic>
      <p:pic>
        <p:nvPicPr>
          <p:cNvPr id="1029" name="Picture 5" descr="H:\Кристюлька\Фотографии\фото деда\x_21797502.jpg"/>
          <p:cNvPicPr>
            <a:picLocks noChangeAspect="1" noChangeArrowheads="1"/>
          </p:cNvPicPr>
          <p:nvPr/>
        </p:nvPicPr>
        <p:blipFill>
          <a:blip r:embed="rId7"/>
          <a:srcRect/>
          <a:stretch>
            <a:fillRect/>
          </a:stretch>
        </p:blipFill>
        <p:spPr bwMode="auto">
          <a:xfrm>
            <a:off x="6267451" y="3505200"/>
            <a:ext cx="2876549" cy="2081212"/>
          </a:xfrm>
          <a:prstGeom prst="rect">
            <a:avLst/>
          </a:prstGeom>
          <a:noFill/>
        </p:spPr>
      </p:pic>
      <p:pic>
        <p:nvPicPr>
          <p:cNvPr id="1030" name="Picture 6" descr="H:\Кристюлька\Фотографии\Знакомые друзья и родственники\Дедуля с Бабулей.JPG"/>
          <p:cNvPicPr>
            <a:picLocks noChangeAspect="1" noChangeArrowheads="1"/>
          </p:cNvPicPr>
          <p:nvPr/>
        </p:nvPicPr>
        <p:blipFill>
          <a:blip r:embed="rId8" cstate="print"/>
          <a:srcRect/>
          <a:stretch>
            <a:fillRect/>
          </a:stretch>
        </p:blipFill>
        <p:spPr bwMode="auto">
          <a:xfrm>
            <a:off x="-2533650" y="6858000"/>
            <a:ext cx="171450" cy="228600"/>
          </a:xfrm>
          <a:prstGeom prst="rect">
            <a:avLst/>
          </a:prstGeom>
          <a:noFill/>
        </p:spPr>
      </p:pic>
      <p:pic>
        <p:nvPicPr>
          <p:cNvPr id="1031" name="Picture 7" descr="H:\Кристюлька\Фотографии\Знакомые друзья и родственники\На фонтане.JPG"/>
          <p:cNvPicPr>
            <a:picLocks noChangeAspect="1" noChangeArrowheads="1"/>
          </p:cNvPicPr>
          <p:nvPr/>
        </p:nvPicPr>
        <p:blipFill>
          <a:blip r:embed="rId9" cstate="print"/>
          <a:srcRect/>
          <a:stretch>
            <a:fillRect/>
          </a:stretch>
        </p:blipFill>
        <p:spPr bwMode="auto">
          <a:xfrm>
            <a:off x="2971800" y="1143000"/>
            <a:ext cx="3251200" cy="2438400"/>
          </a:xfrm>
          <a:prstGeom prst="rect">
            <a:avLst/>
          </a:prstGeom>
          <a:noFill/>
        </p:spPr>
      </p:pic>
      <p:pic>
        <p:nvPicPr>
          <p:cNvPr id="1032" name="Picture 8" descr="H:\Кристюлька\Фотографии\Знакомые друзья и родственники\Дед да Баба.JPG"/>
          <p:cNvPicPr>
            <a:picLocks noChangeAspect="1" noChangeArrowheads="1"/>
          </p:cNvPicPr>
          <p:nvPr/>
        </p:nvPicPr>
        <p:blipFill>
          <a:blip r:embed="rId10" cstate="print"/>
          <a:srcRect/>
          <a:stretch>
            <a:fillRect/>
          </a:stretch>
        </p:blipFill>
        <p:spPr bwMode="auto">
          <a:xfrm>
            <a:off x="1600200" y="4267200"/>
            <a:ext cx="2743200" cy="2057400"/>
          </a:xfrm>
          <a:prstGeom prst="rect">
            <a:avLst/>
          </a:prstGeom>
          <a:noFill/>
        </p:spPr>
      </p:pic>
      <p:graphicFrame>
        <p:nvGraphicFramePr>
          <p:cNvPr id="10" name="Таблица 9"/>
          <p:cNvGraphicFramePr>
            <a:graphicFrameLocks noGrp="1"/>
          </p:cNvGraphicFramePr>
          <p:nvPr/>
        </p:nvGraphicFramePr>
        <p:xfrm>
          <a:off x="4191000" y="3505200"/>
          <a:ext cx="2362200" cy="3352800"/>
        </p:xfrm>
        <a:graphic>
          <a:graphicData uri="http://schemas.openxmlformats.org/drawingml/2006/table">
            <a:tbl>
              <a:tblPr firstRow="1" bandRow="1">
                <a:tableStyleId>{5C22544A-7EE6-4342-B048-85BDC9FD1C3A}</a:tableStyleId>
              </a:tblPr>
              <a:tblGrid>
                <a:gridCol w="2362200"/>
              </a:tblGrid>
              <a:tr h="3352800">
                <a:tc>
                  <a:txBody>
                    <a:bodyPr/>
                    <a:lstStyle/>
                    <a:p>
                      <a:r>
                        <a:rPr lang="ru-RU" dirty="0" smtClean="0"/>
                        <a:t>Родился в станице Екатериновка Краснодарском крае в 1925году. Служил  в пехоте рядовым стрелком  в 276  </a:t>
                      </a:r>
                      <a:r>
                        <a:rPr lang="ru-RU" dirty="0" err="1" smtClean="0"/>
                        <a:t>грузинско</a:t>
                      </a:r>
                      <a:r>
                        <a:rPr lang="ru-RU" dirty="0" smtClean="0"/>
                        <a:t> –</a:t>
                      </a:r>
                      <a:r>
                        <a:rPr lang="ru-RU" dirty="0" err="1" smtClean="0"/>
                        <a:t>нацменской</a:t>
                      </a:r>
                      <a:r>
                        <a:rPr lang="ru-RU" dirty="0" smtClean="0"/>
                        <a:t>  дивизии 876 полку 76 взводе</a:t>
                      </a:r>
                      <a:endParaRPr lang="ru-RU" dirty="0"/>
                    </a:p>
                  </a:txBody>
                  <a:tcPr/>
                </a:tc>
              </a:tr>
            </a:tbl>
          </a:graphicData>
        </a:graphic>
      </p:graphicFrame>
      <p:pic>
        <p:nvPicPr>
          <p:cNvPr id="17409" name="Picture 1"/>
          <p:cNvPicPr>
            <a:picLocks noChangeAspect="1" noChangeArrowheads="1"/>
          </p:cNvPicPr>
          <p:nvPr/>
        </p:nvPicPr>
        <p:blipFill>
          <a:blip r:embed="rId11"/>
          <a:srcRect/>
          <a:stretch>
            <a:fillRect/>
          </a:stretch>
        </p:blipFill>
        <p:spPr bwMode="auto">
          <a:xfrm>
            <a:off x="6477000" y="5429250"/>
            <a:ext cx="1314450" cy="1428750"/>
          </a:xfrm>
          <a:prstGeom prst="rect">
            <a:avLst/>
          </a:prstGeom>
          <a:noFill/>
          <a:ln w="9525">
            <a:noFill/>
            <a:miter lim="800000"/>
            <a:headEnd/>
            <a:tailEnd/>
          </a:ln>
          <a:effectLst/>
        </p:spPr>
      </p:pic>
      <p:pic>
        <p:nvPicPr>
          <p:cNvPr id="17410" name="Picture 2"/>
          <p:cNvPicPr>
            <a:picLocks noChangeAspect="1" noChangeArrowheads="1"/>
          </p:cNvPicPr>
          <p:nvPr/>
        </p:nvPicPr>
        <p:blipFill>
          <a:blip r:embed="rId12"/>
          <a:srcRect/>
          <a:stretch>
            <a:fillRect/>
          </a:stretch>
        </p:blipFill>
        <p:spPr bwMode="auto">
          <a:xfrm>
            <a:off x="7772400" y="5429250"/>
            <a:ext cx="704850" cy="142875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13" cstate="print"/>
          <a:srcRect/>
          <a:stretch>
            <a:fillRect/>
          </a:stretch>
        </p:blipFill>
        <p:spPr bwMode="auto">
          <a:xfrm>
            <a:off x="8455999" y="5410200"/>
            <a:ext cx="768942" cy="1447800"/>
          </a:xfrm>
          <a:prstGeom prst="rect">
            <a:avLst/>
          </a:prstGeom>
          <a:noFill/>
          <a:ln w="9525">
            <a:noFill/>
            <a:miter lim="800000"/>
            <a:headEnd/>
            <a:tailEnd/>
          </a:ln>
          <a:effectLst/>
        </p:spPr>
      </p:pic>
      <p:pic>
        <p:nvPicPr>
          <p:cNvPr id="14" name="frederik_shopen_-_vals_7_do-diez_minor_op.64_no.2_(zaycev.net).mp3">
            <a:hlinkClick r:id="" action="ppaction://media"/>
          </p:cNvPr>
          <p:cNvPicPr>
            <a:picLocks noRot="1" noChangeAspect="1"/>
          </p:cNvPicPr>
          <p:nvPr>
            <a:audioFile r:link="rId1"/>
          </p:nvPr>
        </p:nvPicPr>
        <p:blipFill>
          <a:blip r:embed="rId14"/>
          <a:stretch>
            <a:fillRect/>
          </a:stretch>
        </p:blipFill>
        <p:spPr>
          <a:xfrm>
            <a:off x="3886200" y="6553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Prev" delay="0">
                      <p:tgtEl>
                        <p:sldTgt/>
                      </p:tgtEl>
                    </p:cond>
                    <p:cond evt="onStopAudio" delay="0">
                      <p:tgtEl>
                        <p:sldTgt/>
                      </p:tgtEl>
                    </p:cond>
                    <p:cond evt="onNext"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Новиков Александр Павлович</a:t>
            </a:r>
            <a:endParaRPr lang="ru-RU" dirty="0"/>
          </a:p>
        </p:txBody>
      </p:sp>
      <p:pic>
        <p:nvPicPr>
          <p:cNvPr id="12290" name="Picture 2" descr="H:\Кристюлька\Мама\праздник\Ветераны\НАП.jpg"/>
          <p:cNvPicPr>
            <a:picLocks noChangeAspect="1" noChangeArrowheads="1"/>
          </p:cNvPicPr>
          <p:nvPr/>
        </p:nvPicPr>
        <p:blipFill>
          <a:blip r:embed="rId4" cstate="print"/>
          <a:srcRect/>
          <a:stretch>
            <a:fillRect/>
          </a:stretch>
        </p:blipFill>
        <p:spPr bwMode="auto">
          <a:xfrm>
            <a:off x="0" y="1397000"/>
            <a:ext cx="4095750" cy="5461000"/>
          </a:xfrm>
          <a:prstGeom prst="rect">
            <a:avLst/>
          </a:prstGeom>
          <a:noFill/>
        </p:spPr>
      </p:pic>
      <p:pic>
        <p:nvPicPr>
          <p:cNvPr id="12291" name="Picture 3" descr="H:\Кристюлька\Мама\праздник\Ветераны\Новиков Александр Павлович.jpg"/>
          <p:cNvPicPr>
            <a:picLocks noChangeAspect="1" noChangeArrowheads="1"/>
          </p:cNvPicPr>
          <p:nvPr/>
        </p:nvPicPr>
        <p:blipFill>
          <a:blip r:embed="rId5" cstate="print"/>
          <a:srcRect/>
          <a:stretch>
            <a:fillRect/>
          </a:stretch>
        </p:blipFill>
        <p:spPr bwMode="auto">
          <a:xfrm>
            <a:off x="6629400" y="1447800"/>
            <a:ext cx="2514600" cy="3352800"/>
          </a:xfrm>
          <a:prstGeom prst="rect">
            <a:avLst/>
          </a:prstGeom>
          <a:noFill/>
        </p:spPr>
      </p:pic>
      <p:graphicFrame>
        <p:nvGraphicFramePr>
          <p:cNvPr id="6" name="Таблица 5"/>
          <p:cNvGraphicFramePr>
            <a:graphicFrameLocks noGrp="1"/>
          </p:cNvGraphicFramePr>
          <p:nvPr/>
        </p:nvGraphicFramePr>
        <p:xfrm>
          <a:off x="3886200" y="1752600"/>
          <a:ext cx="2743200" cy="4114800"/>
        </p:xfrm>
        <a:graphic>
          <a:graphicData uri="http://schemas.openxmlformats.org/drawingml/2006/table">
            <a:tbl>
              <a:tblPr firstRow="1" bandRow="1">
                <a:tableStyleId>{5C22544A-7EE6-4342-B048-85BDC9FD1C3A}</a:tableStyleId>
              </a:tblPr>
              <a:tblGrid>
                <a:gridCol w="2743200"/>
              </a:tblGrid>
              <a:tr h="4114800">
                <a:tc>
                  <a:txBody>
                    <a:bodyPr/>
                    <a:lstStyle/>
                    <a:p>
                      <a:r>
                        <a:rPr lang="ru-RU" dirty="0" smtClean="0"/>
                        <a:t>Родился в Петрограде в 1914 году. Окончил Военно-морскую академию им.Ворошилова в Ленинграде. Участвовал в боях на Ленинградском</a:t>
                      </a:r>
                      <a:r>
                        <a:rPr lang="ru-RU" baseline="0" dirty="0" smtClean="0"/>
                        <a:t> фронте, под </a:t>
                      </a:r>
                      <a:r>
                        <a:rPr lang="ru-RU" baseline="0" dirty="0" err="1" smtClean="0"/>
                        <a:t>Шлиссербургом</a:t>
                      </a:r>
                      <a:r>
                        <a:rPr lang="ru-RU" baseline="0" dirty="0" smtClean="0"/>
                        <a:t>, в городе Петропавловск-Камчатский, в Москве в звании капитана 1 ранга Военно-Морских Сил.</a:t>
                      </a:r>
                      <a:endParaRPr lang="ru-RU" dirty="0"/>
                    </a:p>
                  </a:txBody>
                  <a:tcPr/>
                </a:tc>
              </a:tr>
            </a:tbl>
          </a:graphicData>
        </a:graphic>
      </p:graphicFrame>
      <p:pic>
        <p:nvPicPr>
          <p:cNvPr id="3074" name="Picture 2"/>
          <p:cNvPicPr>
            <a:picLocks noChangeAspect="1" noChangeArrowheads="1"/>
          </p:cNvPicPr>
          <p:nvPr/>
        </p:nvPicPr>
        <p:blipFill>
          <a:blip r:embed="rId6"/>
          <a:srcRect/>
          <a:stretch>
            <a:fillRect/>
          </a:stretch>
        </p:blipFill>
        <p:spPr bwMode="auto">
          <a:xfrm>
            <a:off x="6627876" y="4800600"/>
            <a:ext cx="915924" cy="897965"/>
          </a:xfrm>
          <a:prstGeom prst="rect">
            <a:avLst/>
          </a:prstGeom>
          <a:noFill/>
          <a:ln w="9525">
            <a:noFill/>
            <a:miter lim="800000"/>
            <a:headEnd/>
            <a:tailEnd/>
          </a:ln>
          <a:effectLst/>
        </p:spPr>
      </p:pic>
      <p:pic>
        <p:nvPicPr>
          <p:cNvPr id="3075" name="Picture 3"/>
          <p:cNvPicPr>
            <a:picLocks noChangeAspect="1" noChangeArrowheads="1"/>
          </p:cNvPicPr>
          <p:nvPr/>
        </p:nvPicPr>
        <p:blipFill>
          <a:blip r:embed="rId7"/>
          <a:srcRect/>
          <a:stretch>
            <a:fillRect/>
          </a:stretch>
        </p:blipFill>
        <p:spPr bwMode="auto">
          <a:xfrm>
            <a:off x="7467600" y="4800600"/>
            <a:ext cx="627252" cy="718227"/>
          </a:xfrm>
          <a:prstGeom prst="rect">
            <a:avLst/>
          </a:prstGeom>
          <a:noFill/>
          <a:ln w="9525">
            <a:noFill/>
            <a:miter lim="800000"/>
            <a:headEnd/>
            <a:tailEnd/>
          </a:ln>
          <a:effectLst/>
        </p:spPr>
      </p:pic>
      <p:pic>
        <p:nvPicPr>
          <p:cNvPr id="3076" name="Picture 4"/>
          <p:cNvPicPr>
            <a:picLocks noChangeAspect="1" noChangeArrowheads="1"/>
          </p:cNvPicPr>
          <p:nvPr/>
        </p:nvPicPr>
        <p:blipFill>
          <a:blip r:embed="rId8"/>
          <a:srcRect/>
          <a:stretch>
            <a:fillRect/>
          </a:stretch>
        </p:blipFill>
        <p:spPr bwMode="auto">
          <a:xfrm>
            <a:off x="8153400" y="4876800"/>
            <a:ext cx="847154" cy="799201"/>
          </a:xfrm>
          <a:prstGeom prst="rect">
            <a:avLst/>
          </a:prstGeom>
          <a:noFill/>
          <a:ln w="9525">
            <a:noFill/>
            <a:miter lim="800000"/>
            <a:headEnd/>
            <a:tailEnd/>
          </a:ln>
          <a:effectLst/>
        </p:spPr>
      </p:pic>
      <p:pic>
        <p:nvPicPr>
          <p:cNvPr id="3077" name="Picture 5"/>
          <p:cNvPicPr>
            <a:picLocks noChangeAspect="1" noChangeArrowheads="1"/>
          </p:cNvPicPr>
          <p:nvPr/>
        </p:nvPicPr>
        <p:blipFill>
          <a:blip r:embed="rId9"/>
          <a:srcRect/>
          <a:stretch>
            <a:fillRect/>
          </a:stretch>
        </p:blipFill>
        <p:spPr bwMode="auto">
          <a:xfrm>
            <a:off x="6629400" y="5864087"/>
            <a:ext cx="914400" cy="993913"/>
          </a:xfrm>
          <a:prstGeom prst="rect">
            <a:avLst/>
          </a:prstGeom>
          <a:noFill/>
          <a:ln w="9525">
            <a:noFill/>
            <a:miter lim="800000"/>
            <a:headEnd/>
            <a:tailEnd/>
          </a:ln>
          <a:effectLst/>
        </p:spPr>
      </p:pic>
      <p:pic>
        <p:nvPicPr>
          <p:cNvPr id="3078" name="Picture 6"/>
          <p:cNvPicPr>
            <a:picLocks noChangeAspect="1" noChangeArrowheads="1"/>
          </p:cNvPicPr>
          <p:nvPr/>
        </p:nvPicPr>
        <p:blipFill>
          <a:blip r:embed="rId10"/>
          <a:srcRect/>
          <a:stretch>
            <a:fillRect/>
          </a:stretch>
        </p:blipFill>
        <p:spPr bwMode="auto">
          <a:xfrm>
            <a:off x="7543800" y="5633357"/>
            <a:ext cx="685800" cy="1224643"/>
          </a:xfrm>
          <a:prstGeom prst="rect">
            <a:avLst/>
          </a:prstGeom>
          <a:noFill/>
          <a:ln w="9525">
            <a:noFill/>
            <a:miter lim="800000"/>
            <a:headEnd/>
            <a:tailEnd/>
          </a:ln>
          <a:effectLst/>
        </p:spPr>
      </p:pic>
      <p:pic>
        <p:nvPicPr>
          <p:cNvPr id="11" name="Picture 5"/>
          <p:cNvPicPr>
            <a:picLocks noChangeAspect="1" noChangeArrowheads="1"/>
          </p:cNvPicPr>
          <p:nvPr/>
        </p:nvPicPr>
        <p:blipFill>
          <a:blip r:embed="rId9"/>
          <a:srcRect/>
          <a:stretch>
            <a:fillRect/>
          </a:stretch>
        </p:blipFill>
        <p:spPr bwMode="auto">
          <a:xfrm>
            <a:off x="-2895600" y="-14935200"/>
            <a:ext cx="914400" cy="993913"/>
          </a:xfrm>
          <a:prstGeom prst="rect">
            <a:avLst/>
          </a:prstGeom>
          <a:noFill/>
          <a:ln w="9525">
            <a:noFill/>
            <a:miter lim="800000"/>
            <a:headEnd/>
            <a:tailEnd/>
          </a:ln>
          <a:effectLst/>
        </p:spPr>
      </p:pic>
      <p:pic>
        <p:nvPicPr>
          <p:cNvPr id="12" name="frederik_shopen_-_vals_7_do-diez_minor_op.64_no.2_(zaycev.net).mp3">
            <a:hlinkClick r:id="" action="ppaction://media"/>
          </p:cNvPr>
          <p:cNvPicPr>
            <a:picLocks noRot="1" noChangeAspect="1"/>
          </p:cNvPicPr>
          <p:nvPr>
            <a:audioFile r:link="rId1"/>
          </p:nvPr>
        </p:nvPicPr>
        <p:blipFill>
          <a:blip r:embed="rId11"/>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Prev" delay="0">
                      <p:tgtEl>
                        <p:sldTgt/>
                      </p:tgtEl>
                    </p:cond>
                    <p:cond evt="onStopAudio" delay="0">
                      <p:tgtEl>
                        <p:sldTgt/>
                      </p:tgtEl>
                    </p:cond>
                    <p:cond evt="onNext"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Пашко</a:t>
            </a:r>
            <a:r>
              <a:rPr lang="ru-RU" dirty="0" smtClean="0"/>
              <a:t> Фёдор </a:t>
            </a:r>
            <a:r>
              <a:rPr lang="ru-RU" dirty="0" err="1" smtClean="0"/>
              <a:t>Емельянович</a:t>
            </a:r>
            <a:endParaRPr lang="ru-RU" dirty="0"/>
          </a:p>
        </p:txBody>
      </p:sp>
      <p:pic>
        <p:nvPicPr>
          <p:cNvPr id="13314" name="Picture 2" descr="H:\Кристюлька\Мама\праздник\Ветераны\Пашко Фёдор Емельянович.jpg"/>
          <p:cNvPicPr>
            <a:picLocks noChangeAspect="1" noChangeArrowheads="1"/>
          </p:cNvPicPr>
          <p:nvPr/>
        </p:nvPicPr>
        <p:blipFill>
          <a:blip r:embed="rId4" cstate="print"/>
          <a:srcRect/>
          <a:stretch>
            <a:fillRect/>
          </a:stretch>
        </p:blipFill>
        <p:spPr bwMode="auto">
          <a:xfrm>
            <a:off x="0" y="1447800"/>
            <a:ext cx="3943350" cy="5410200"/>
          </a:xfrm>
          <a:prstGeom prst="rect">
            <a:avLst/>
          </a:prstGeom>
          <a:noFill/>
        </p:spPr>
      </p:pic>
      <p:graphicFrame>
        <p:nvGraphicFramePr>
          <p:cNvPr id="4" name="Таблица 3"/>
          <p:cNvGraphicFramePr>
            <a:graphicFrameLocks noGrp="1"/>
          </p:cNvGraphicFramePr>
          <p:nvPr/>
        </p:nvGraphicFramePr>
        <p:xfrm>
          <a:off x="5715000" y="1828800"/>
          <a:ext cx="2895600" cy="2895600"/>
        </p:xfrm>
        <a:graphic>
          <a:graphicData uri="http://schemas.openxmlformats.org/drawingml/2006/table">
            <a:tbl>
              <a:tblPr firstRow="1" bandRow="1">
                <a:tableStyleId>{5C22544A-7EE6-4342-B048-85BDC9FD1C3A}</a:tableStyleId>
              </a:tblPr>
              <a:tblGrid>
                <a:gridCol w="2895600"/>
              </a:tblGrid>
              <a:tr h="2895600">
                <a:tc>
                  <a:txBody>
                    <a:bodyPr/>
                    <a:lstStyle/>
                    <a:p>
                      <a:r>
                        <a:rPr lang="ru-RU" dirty="0" smtClean="0"/>
                        <a:t>Родился в селе Ворожба на Украине</a:t>
                      </a:r>
                      <a:r>
                        <a:rPr lang="ru-RU" baseline="0" dirty="0" smtClean="0"/>
                        <a:t> в 1921 году. Окончил Харьковское военное училище связи. Воевал на Ленинградском, Прибалтийском фронте в войсках связи</a:t>
                      </a:r>
                      <a:endParaRPr lang="ru-RU" dirty="0"/>
                    </a:p>
                  </a:txBody>
                  <a:tcPr/>
                </a:tc>
              </a:tr>
            </a:tbl>
          </a:graphicData>
        </a:graphic>
      </p:graphicFrame>
      <p:pic>
        <p:nvPicPr>
          <p:cNvPr id="2050" name="Picture 2"/>
          <p:cNvPicPr>
            <a:picLocks noChangeAspect="1" noChangeArrowheads="1"/>
          </p:cNvPicPr>
          <p:nvPr/>
        </p:nvPicPr>
        <p:blipFill>
          <a:blip r:embed="rId5"/>
          <a:srcRect/>
          <a:stretch>
            <a:fillRect/>
          </a:stretch>
        </p:blipFill>
        <p:spPr bwMode="auto">
          <a:xfrm flipV="1">
            <a:off x="6477000" y="4724400"/>
            <a:ext cx="534923" cy="524435"/>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a:srcRect/>
          <a:stretch>
            <a:fillRect/>
          </a:stretch>
        </p:blipFill>
        <p:spPr bwMode="auto">
          <a:xfrm>
            <a:off x="5562600" y="4724400"/>
            <a:ext cx="1438275" cy="14287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a:srcRect/>
          <a:stretch>
            <a:fillRect/>
          </a:stretch>
        </p:blipFill>
        <p:spPr bwMode="auto">
          <a:xfrm>
            <a:off x="7010400" y="4724400"/>
            <a:ext cx="1314450" cy="14287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8"/>
          <a:srcRect/>
          <a:stretch>
            <a:fillRect/>
          </a:stretch>
        </p:blipFill>
        <p:spPr bwMode="auto">
          <a:xfrm>
            <a:off x="4572000" y="5676900"/>
            <a:ext cx="1066800" cy="11811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9"/>
          <a:srcRect/>
          <a:stretch>
            <a:fillRect/>
          </a:stretch>
        </p:blipFill>
        <p:spPr bwMode="auto">
          <a:xfrm>
            <a:off x="4648200" y="4191000"/>
            <a:ext cx="771525" cy="14287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10"/>
          <a:srcRect/>
          <a:stretch>
            <a:fillRect/>
          </a:stretch>
        </p:blipFill>
        <p:spPr bwMode="auto">
          <a:xfrm>
            <a:off x="8353426" y="4724400"/>
            <a:ext cx="790574" cy="13716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11"/>
          <a:srcRect/>
          <a:stretch>
            <a:fillRect/>
          </a:stretch>
        </p:blipFill>
        <p:spPr bwMode="auto">
          <a:xfrm>
            <a:off x="3810000" y="5429250"/>
            <a:ext cx="771525" cy="14287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12"/>
          <a:srcRect/>
          <a:stretch>
            <a:fillRect/>
          </a:stretch>
        </p:blipFill>
        <p:spPr bwMode="auto">
          <a:xfrm>
            <a:off x="4800600" y="2743200"/>
            <a:ext cx="800100" cy="1428750"/>
          </a:xfrm>
          <a:prstGeom prst="rect">
            <a:avLst/>
          </a:prstGeom>
          <a:noFill/>
          <a:ln w="9525">
            <a:noFill/>
            <a:miter lim="800000"/>
            <a:headEnd/>
            <a:tailEnd/>
          </a:ln>
          <a:effectLst/>
        </p:spPr>
      </p:pic>
      <p:pic>
        <p:nvPicPr>
          <p:cNvPr id="13" name="frederik_shopen_-_vals_7_do-diez_minor_op.64_no.2_(zaycev.net).mp3">
            <a:hlinkClick r:id="" action="ppaction://media"/>
          </p:cNvPr>
          <p:cNvPicPr>
            <a:picLocks noRot="1" noChangeAspect="1"/>
          </p:cNvPicPr>
          <p:nvPr>
            <a:audioFile r:link="rId1"/>
          </p:nvPr>
        </p:nvPicPr>
        <p:blipFill>
          <a:blip r:embed="rId1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Желудов</a:t>
            </a:r>
            <a:r>
              <a:rPr lang="ru-RU" dirty="0" smtClean="0"/>
              <a:t> Сергей Иванович</a:t>
            </a:r>
            <a:endParaRPr lang="ru-RU" dirty="0"/>
          </a:p>
        </p:txBody>
      </p:sp>
      <p:pic>
        <p:nvPicPr>
          <p:cNvPr id="10242" name="Picture 2" descr="H:\Кристюлька\Мама\праздник\Ветераны\Желудов Сергей Иванович.jpg"/>
          <p:cNvPicPr>
            <a:picLocks noChangeAspect="1" noChangeArrowheads="1"/>
          </p:cNvPicPr>
          <p:nvPr/>
        </p:nvPicPr>
        <p:blipFill>
          <a:blip r:embed="rId4" cstate="print"/>
          <a:srcRect/>
          <a:stretch>
            <a:fillRect/>
          </a:stretch>
        </p:blipFill>
        <p:spPr bwMode="auto">
          <a:xfrm>
            <a:off x="0" y="1295400"/>
            <a:ext cx="4171950" cy="5562600"/>
          </a:xfrm>
          <a:prstGeom prst="rect">
            <a:avLst/>
          </a:prstGeom>
          <a:noFill/>
        </p:spPr>
      </p:pic>
      <p:graphicFrame>
        <p:nvGraphicFramePr>
          <p:cNvPr id="4" name="Таблица 3"/>
          <p:cNvGraphicFramePr>
            <a:graphicFrameLocks noGrp="1"/>
          </p:cNvGraphicFramePr>
          <p:nvPr/>
        </p:nvGraphicFramePr>
        <p:xfrm>
          <a:off x="4800600" y="2133600"/>
          <a:ext cx="3810000" cy="2286000"/>
        </p:xfrm>
        <a:graphic>
          <a:graphicData uri="http://schemas.openxmlformats.org/drawingml/2006/table">
            <a:tbl>
              <a:tblPr firstRow="1" bandRow="1">
                <a:tableStyleId>{5C22544A-7EE6-4342-B048-85BDC9FD1C3A}</a:tableStyleId>
              </a:tblPr>
              <a:tblGrid>
                <a:gridCol w="3810000"/>
              </a:tblGrid>
              <a:tr h="2286000">
                <a:tc>
                  <a:txBody>
                    <a:bodyPr/>
                    <a:lstStyle/>
                    <a:p>
                      <a:r>
                        <a:rPr lang="ru-RU" dirty="0" smtClean="0"/>
                        <a:t>Родился в городе Буй Костромской области в 1918 году . Обучался в Военно-морской академии в Ленинграде. В звании старшего лейтенанта медицинской службы служил</a:t>
                      </a:r>
                      <a:r>
                        <a:rPr lang="ru-RU" baseline="0" dirty="0" smtClean="0"/>
                        <a:t> в 10-й Краснознаменной стрелковой дивизии.</a:t>
                      </a:r>
                      <a:endParaRPr lang="ru-RU" dirty="0"/>
                    </a:p>
                  </a:txBody>
                  <a:tcPr/>
                </a:tc>
              </a:tr>
            </a:tbl>
          </a:graphicData>
        </a:graphic>
      </p:graphicFrame>
      <p:pic>
        <p:nvPicPr>
          <p:cNvPr id="13313" name="Picture 1"/>
          <p:cNvPicPr>
            <a:picLocks noChangeAspect="1" noChangeArrowheads="1"/>
          </p:cNvPicPr>
          <p:nvPr/>
        </p:nvPicPr>
        <p:blipFill>
          <a:blip r:embed="rId5"/>
          <a:srcRect/>
          <a:stretch>
            <a:fillRect/>
          </a:stretch>
        </p:blipFill>
        <p:spPr bwMode="auto">
          <a:xfrm>
            <a:off x="4114800" y="5429250"/>
            <a:ext cx="1438275" cy="1428750"/>
          </a:xfrm>
          <a:prstGeom prst="rect">
            <a:avLst/>
          </a:prstGeom>
          <a:noFill/>
          <a:ln w="9525">
            <a:noFill/>
            <a:miter lim="800000"/>
            <a:headEnd/>
            <a:tailEnd/>
          </a:ln>
          <a:effectLst/>
        </p:spPr>
      </p:pic>
      <p:pic>
        <p:nvPicPr>
          <p:cNvPr id="13314" name="Picture 2"/>
          <p:cNvPicPr>
            <a:picLocks noChangeAspect="1" noChangeArrowheads="1"/>
          </p:cNvPicPr>
          <p:nvPr/>
        </p:nvPicPr>
        <p:blipFill>
          <a:blip r:embed="rId6"/>
          <a:srcRect/>
          <a:stretch>
            <a:fillRect/>
          </a:stretch>
        </p:blipFill>
        <p:spPr bwMode="auto">
          <a:xfrm>
            <a:off x="5486400" y="5429250"/>
            <a:ext cx="1428750" cy="142875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7"/>
          <a:srcRect/>
          <a:stretch>
            <a:fillRect/>
          </a:stretch>
        </p:blipFill>
        <p:spPr bwMode="auto">
          <a:xfrm>
            <a:off x="6858000" y="5429250"/>
            <a:ext cx="1314450" cy="142875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8"/>
          <a:srcRect/>
          <a:stretch>
            <a:fillRect/>
          </a:stretch>
        </p:blipFill>
        <p:spPr bwMode="auto">
          <a:xfrm>
            <a:off x="8153400" y="5429250"/>
            <a:ext cx="771525" cy="1428750"/>
          </a:xfrm>
          <a:prstGeom prst="rect">
            <a:avLst/>
          </a:prstGeom>
          <a:noFill/>
          <a:ln w="9525">
            <a:noFill/>
            <a:miter lim="800000"/>
            <a:headEnd/>
            <a:tailEnd/>
          </a:ln>
          <a:effectLst/>
        </p:spPr>
      </p:pic>
      <p:pic>
        <p:nvPicPr>
          <p:cNvPr id="9" name="frederik_shopen_-_vals_7_do-diez_minor_op.64_no.2_(zaycev.net).mp3">
            <a:hlinkClick r:id="" action="ppaction://media"/>
          </p:cNvPr>
          <p:cNvPicPr>
            <a:picLocks noRot="1" noChangeAspect="1"/>
          </p:cNvPicPr>
          <p:nvPr>
            <a:audioFile r:link="rId1"/>
          </p:nvPr>
        </p:nvPicPr>
        <p:blipFill>
          <a:blip r:embed="rId9"/>
          <a:stretch>
            <a:fillRect/>
          </a:stretch>
        </p:blipFill>
        <p:spPr>
          <a:xfrm>
            <a:off x="38100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Зыкова </a:t>
            </a:r>
            <a:r>
              <a:rPr lang="ru-RU" dirty="0" err="1" smtClean="0"/>
              <a:t>Лина</a:t>
            </a:r>
            <a:r>
              <a:rPr lang="ru-RU" dirty="0" smtClean="0"/>
              <a:t> Афанасьевна</a:t>
            </a:r>
            <a:endParaRPr lang="ru-RU" dirty="0"/>
          </a:p>
        </p:txBody>
      </p:sp>
      <p:pic>
        <p:nvPicPr>
          <p:cNvPr id="48130" name="Picture 2" descr="C:\Users\User\Desktop\Новая папка (3)\20121124_221326.jpg"/>
          <p:cNvPicPr>
            <a:picLocks noChangeAspect="1" noChangeArrowheads="1"/>
          </p:cNvPicPr>
          <p:nvPr/>
        </p:nvPicPr>
        <p:blipFill>
          <a:blip r:embed="rId3" cstate="email"/>
          <a:srcRect/>
          <a:stretch>
            <a:fillRect/>
          </a:stretch>
        </p:blipFill>
        <p:spPr bwMode="auto">
          <a:xfrm>
            <a:off x="685800" y="1447800"/>
            <a:ext cx="1485900" cy="1981200"/>
          </a:xfrm>
          <a:prstGeom prst="rect">
            <a:avLst/>
          </a:prstGeom>
          <a:noFill/>
        </p:spPr>
      </p:pic>
      <p:pic>
        <p:nvPicPr>
          <p:cNvPr id="48131" name="Picture 3" descr="C:\Users\User\Desktop\Новая папка (3)\20121124_221410.jpg"/>
          <p:cNvPicPr>
            <a:picLocks noChangeAspect="1" noChangeArrowheads="1"/>
          </p:cNvPicPr>
          <p:nvPr/>
        </p:nvPicPr>
        <p:blipFill>
          <a:blip r:embed="rId4" cstate="email"/>
          <a:srcRect/>
          <a:stretch>
            <a:fillRect/>
          </a:stretch>
        </p:blipFill>
        <p:spPr bwMode="auto">
          <a:xfrm>
            <a:off x="0" y="3429000"/>
            <a:ext cx="2844800" cy="2133600"/>
          </a:xfrm>
          <a:prstGeom prst="rect">
            <a:avLst/>
          </a:prstGeom>
          <a:noFill/>
        </p:spPr>
      </p:pic>
      <p:pic>
        <p:nvPicPr>
          <p:cNvPr id="48132" name="Picture 4" descr="C:\Users\User\Desktop\Новая папка (3)\20121124_221505.jpg"/>
          <p:cNvPicPr>
            <a:picLocks noChangeAspect="1" noChangeArrowheads="1"/>
          </p:cNvPicPr>
          <p:nvPr/>
        </p:nvPicPr>
        <p:blipFill>
          <a:blip r:embed="rId5" cstate="print"/>
          <a:srcRect/>
          <a:stretch>
            <a:fillRect/>
          </a:stretch>
        </p:blipFill>
        <p:spPr bwMode="auto">
          <a:xfrm>
            <a:off x="6781800" y="1447800"/>
            <a:ext cx="1943100" cy="2590800"/>
          </a:xfrm>
          <a:prstGeom prst="rect">
            <a:avLst/>
          </a:prstGeom>
          <a:noFill/>
        </p:spPr>
      </p:pic>
      <p:pic>
        <p:nvPicPr>
          <p:cNvPr id="48133" name="Picture 5" descr="C:\Users\User\Desktop\Новая папка (3)\20121124_221554.jpg"/>
          <p:cNvPicPr>
            <a:picLocks noChangeAspect="1" noChangeArrowheads="1"/>
          </p:cNvPicPr>
          <p:nvPr/>
        </p:nvPicPr>
        <p:blipFill>
          <a:blip r:embed="rId6" cstate="print"/>
          <a:srcRect/>
          <a:stretch>
            <a:fillRect/>
          </a:stretch>
        </p:blipFill>
        <p:spPr bwMode="auto">
          <a:xfrm>
            <a:off x="6096000" y="3962400"/>
            <a:ext cx="3048000" cy="2286000"/>
          </a:xfrm>
          <a:prstGeom prst="rect">
            <a:avLst/>
          </a:prstGeom>
          <a:noFill/>
        </p:spPr>
      </p:pic>
      <p:pic>
        <p:nvPicPr>
          <p:cNvPr id="48134" name="Picture 6" descr="C:\Users\User\Desktop\Новая папка (3)\20121124_222752.jpg"/>
          <p:cNvPicPr>
            <a:picLocks noChangeAspect="1" noChangeArrowheads="1"/>
          </p:cNvPicPr>
          <p:nvPr/>
        </p:nvPicPr>
        <p:blipFill>
          <a:blip r:embed="rId7" cstate="email"/>
          <a:srcRect/>
          <a:stretch>
            <a:fillRect/>
          </a:stretch>
        </p:blipFill>
        <p:spPr bwMode="auto">
          <a:xfrm>
            <a:off x="2590800" y="1371600"/>
            <a:ext cx="2971800" cy="2228850"/>
          </a:xfrm>
          <a:prstGeom prst="rect">
            <a:avLst/>
          </a:prstGeom>
          <a:noFill/>
        </p:spPr>
      </p:pic>
      <p:pic>
        <p:nvPicPr>
          <p:cNvPr id="48135" name="Picture 7"/>
          <p:cNvPicPr>
            <a:picLocks noChangeAspect="1" noChangeArrowheads="1"/>
          </p:cNvPicPr>
          <p:nvPr/>
        </p:nvPicPr>
        <p:blipFill>
          <a:blip r:embed="rId8"/>
          <a:srcRect/>
          <a:stretch>
            <a:fillRect/>
          </a:stretch>
        </p:blipFill>
        <p:spPr bwMode="auto">
          <a:xfrm>
            <a:off x="0" y="5448300"/>
            <a:ext cx="2095500" cy="1409700"/>
          </a:xfrm>
          <a:prstGeom prst="rect">
            <a:avLst/>
          </a:prstGeom>
          <a:noFill/>
          <a:ln w="9525">
            <a:noFill/>
            <a:miter lim="800000"/>
            <a:headEnd/>
            <a:tailEnd/>
          </a:ln>
          <a:effectLst/>
        </p:spPr>
      </p:pic>
      <p:pic>
        <p:nvPicPr>
          <p:cNvPr id="48136" name="Picture 8"/>
          <p:cNvPicPr>
            <a:picLocks noChangeAspect="1" noChangeArrowheads="1"/>
          </p:cNvPicPr>
          <p:nvPr/>
        </p:nvPicPr>
        <p:blipFill>
          <a:blip r:embed="rId9"/>
          <a:srcRect/>
          <a:stretch>
            <a:fillRect/>
          </a:stretch>
        </p:blipFill>
        <p:spPr bwMode="auto">
          <a:xfrm>
            <a:off x="3429000" y="3581400"/>
            <a:ext cx="2254301"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Праздник Победы</a:t>
            </a:r>
            <a:endParaRPr lang="ru-RU" dirty="0"/>
          </a:p>
        </p:txBody>
      </p:sp>
      <p:pic>
        <p:nvPicPr>
          <p:cNvPr id="2050" name="Picture 2" descr="H:\Кристюлька\Мама\праздник\DSCF1946.JPG"/>
          <p:cNvPicPr>
            <a:picLocks noChangeAspect="1" noChangeArrowheads="1"/>
          </p:cNvPicPr>
          <p:nvPr/>
        </p:nvPicPr>
        <p:blipFill>
          <a:blip r:embed="rId3" cstate="print"/>
          <a:srcRect/>
          <a:stretch>
            <a:fillRect/>
          </a:stretch>
        </p:blipFill>
        <p:spPr bwMode="auto">
          <a:xfrm>
            <a:off x="0" y="1447800"/>
            <a:ext cx="2895600" cy="2171700"/>
          </a:xfrm>
          <a:prstGeom prst="rect">
            <a:avLst/>
          </a:prstGeom>
          <a:noFill/>
        </p:spPr>
      </p:pic>
      <p:pic>
        <p:nvPicPr>
          <p:cNvPr id="2051" name="Picture 3" descr="H:\Кристюлька\Мама\праздник\DSCF1927.JPG"/>
          <p:cNvPicPr>
            <a:picLocks noChangeAspect="1" noChangeArrowheads="1"/>
          </p:cNvPicPr>
          <p:nvPr/>
        </p:nvPicPr>
        <p:blipFill>
          <a:blip r:embed="rId4" cstate="print"/>
          <a:srcRect/>
          <a:stretch>
            <a:fillRect/>
          </a:stretch>
        </p:blipFill>
        <p:spPr bwMode="auto">
          <a:xfrm>
            <a:off x="4572000" y="1447800"/>
            <a:ext cx="4572000" cy="3429000"/>
          </a:xfrm>
          <a:prstGeom prst="rect">
            <a:avLst/>
          </a:prstGeom>
          <a:noFill/>
        </p:spPr>
      </p:pic>
      <p:pic>
        <p:nvPicPr>
          <p:cNvPr id="2052" name="Picture 4" descr="H:\Кристюлька\Мама\праздник\DSCF1933.JPG"/>
          <p:cNvPicPr>
            <a:picLocks noChangeAspect="1" noChangeArrowheads="1"/>
          </p:cNvPicPr>
          <p:nvPr/>
        </p:nvPicPr>
        <p:blipFill>
          <a:blip r:embed="rId5" cstate="print"/>
          <a:srcRect/>
          <a:stretch>
            <a:fillRect/>
          </a:stretch>
        </p:blipFill>
        <p:spPr bwMode="auto">
          <a:xfrm>
            <a:off x="3048000" y="2286000"/>
            <a:ext cx="1885950" cy="2514600"/>
          </a:xfrm>
          <a:prstGeom prst="rect">
            <a:avLst/>
          </a:prstGeom>
          <a:noFill/>
        </p:spPr>
      </p:pic>
      <p:pic>
        <p:nvPicPr>
          <p:cNvPr id="2053" name="Picture 5" descr="H:\Кристюлька\Мама\праздник\DSCF1937.JPG"/>
          <p:cNvPicPr>
            <a:picLocks noChangeAspect="1" noChangeArrowheads="1"/>
          </p:cNvPicPr>
          <p:nvPr/>
        </p:nvPicPr>
        <p:blipFill>
          <a:blip r:embed="rId6" cstate="print"/>
          <a:srcRect/>
          <a:stretch>
            <a:fillRect/>
          </a:stretch>
        </p:blipFill>
        <p:spPr bwMode="auto">
          <a:xfrm>
            <a:off x="228600" y="3810000"/>
            <a:ext cx="2667000" cy="2000250"/>
          </a:xfrm>
          <a:prstGeom prst="rect">
            <a:avLst/>
          </a:prstGeom>
          <a:noFill/>
        </p:spPr>
      </p:pic>
      <p:pic>
        <p:nvPicPr>
          <p:cNvPr id="2054" name="Picture 6" descr="H:\Кристюлька\Мама\праздник\DSCF1939.JPG"/>
          <p:cNvPicPr>
            <a:picLocks noChangeAspect="1" noChangeArrowheads="1"/>
          </p:cNvPicPr>
          <p:nvPr/>
        </p:nvPicPr>
        <p:blipFill>
          <a:blip r:embed="rId7" cstate="print"/>
          <a:srcRect/>
          <a:stretch>
            <a:fillRect/>
          </a:stretch>
        </p:blipFill>
        <p:spPr bwMode="auto">
          <a:xfrm>
            <a:off x="5562600" y="4495800"/>
            <a:ext cx="3149600" cy="2362200"/>
          </a:xfrm>
          <a:prstGeom prst="rect">
            <a:avLst/>
          </a:prstGeom>
          <a:noFill/>
        </p:spPr>
      </p:pic>
      <p:pic>
        <p:nvPicPr>
          <p:cNvPr id="2055" name="Picture 7" descr="H:\Кристюлька\Мама\праздник\DSCF1941.JPG"/>
          <p:cNvPicPr>
            <a:picLocks noChangeAspect="1" noChangeArrowheads="1"/>
          </p:cNvPicPr>
          <p:nvPr/>
        </p:nvPicPr>
        <p:blipFill>
          <a:blip r:embed="rId8" cstate="print"/>
          <a:srcRect/>
          <a:stretch>
            <a:fillRect/>
          </a:stretch>
        </p:blipFill>
        <p:spPr bwMode="auto">
          <a:xfrm>
            <a:off x="2895600" y="4749800"/>
            <a:ext cx="1581150" cy="21082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44562"/>
          </a:xfrm>
        </p:spPr>
        <p:txBody>
          <a:bodyPr/>
          <a:lstStyle/>
          <a:p>
            <a:r>
              <a:rPr lang="ru-RU" dirty="0" smtClean="0"/>
              <a:t>Мужчины, женщины - герои</a:t>
            </a:r>
            <a:endParaRPr lang="ru-RU" dirty="0"/>
          </a:p>
        </p:txBody>
      </p:sp>
      <p:pic>
        <p:nvPicPr>
          <p:cNvPr id="3074" name="Picture 2" descr="H:\Кристюлька\Мама\Мумрика\Ветераны 8.05\DSCF1784.JPG"/>
          <p:cNvPicPr>
            <a:picLocks noChangeAspect="1" noChangeArrowheads="1"/>
          </p:cNvPicPr>
          <p:nvPr/>
        </p:nvPicPr>
        <p:blipFill>
          <a:blip r:embed="rId2" cstate="print"/>
          <a:srcRect/>
          <a:stretch>
            <a:fillRect/>
          </a:stretch>
        </p:blipFill>
        <p:spPr bwMode="auto">
          <a:xfrm>
            <a:off x="0" y="1447800"/>
            <a:ext cx="2641600" cy="1981200"/>
          </a:xfrm>
          <a:prstGeom prst="rect">
            <a:avLst/>
          </a:prstGeom>
          <a:noFill/>
        </p:spPr>
      </p:pic>
      <p:pic>
        <p:nvPicPr>
          <p:cNvPr id="3075" name="Picture 3" descr="H:\Кристюлька\Мама\Мумрика\Ветераны 8.05\DSCF1787.JPG"/>
          <p:cNvPicPr>
            <a:picLocks noChangeAspect="1" noChangeArrowheads="1"/>
          </p:cNvPicPr>
          <p:nvPr/>
        </p:nvPicPr>
        <p:blipFill>
          <a:blip r:embed="rId3" cstate="print"/>
          <a:srcRect/>
          <a:stretch>
            <a:fillRect/>
          </a:stretch>
        </p:blipFill>
        <p:spPr bwMode="auto">
          <a:xfrm>
            <a:off x="7715250" y="1447800"/>
            <a:ext cx="1428750" cy="1905000"/>
          </a:xfrm>
          <a:prstGeom prst="rect">
            <a:avLst/>
          </a:prstGeom>
          <a:noFill/>
        </p:spPr>
      </p:pic>
      <p:pic>
        <p:nvPicPr>
          <p:cNvPr id="3076" name="Picture 4" descr="H:\Кристюлька\Мама\Мумрика\Ветераны 8.05\DSCF1788.JPG"/>
          <p:cNvPicPr>
            <a:picLocks noChangeAspect="1" noChangeArrowheads="1"/>
          </p:cNvPicPr>
          <p:nvPr/>
        </p:nvPicPr>
        <p:blipFill>
          <a:blip r:embed="rId4" cstate="print"/>
          <a:srcRect/>
          <a:stretch>
            <a:fillRect/>
          </a:stretch>
        </p:blipFill>
        <p:spPr bwMode="auto">
          <a:xfrm>
            <a:off x="2590800" y="1447800"/>
            <a:ext cx="2667000" cy="2000250"/>
          </a:xfrm>
          <a:prstGeom prst="rect">
            <a:avLst/>
          </a:prstGeom>
          <a:noFill/>
        </p:spPr>
      </p:pic>
      <p:pic>
        <p:nvPicPr>
          <p:cNvPr id="3077" name="Picture 5" descr="H:\Кристюлька\Мама\Мумрика\Ветераны 8.05\DSCF1792.JPG"/>
          <p:cNvPicPr>
            <a:picLocks noChangeAspect="1" noChangeArrowheads="1"/>
          </p:cNvPicPr>
          <p:nvPr/>
        </p:nvPicPr>
        <p:blipFill>
          <a:blip r:embed="rId5" cstate="print"/>
          <a:srcRect/>
          <a:stretch>
            <a:fillRect/>
          </a:stretch>
        </p:blipFill>
        <p:spPr bwMode="auto">
          <a:xfrm>
            <a:off x="5181600" y="1447800"/>
            <a:ext cx="2540000" cy="1905000"/>
          </a:xfrm>
          <a:prstGeom prst="rect">
            <a:avLst/>
          </a:prstGeom>
          <a:noFill/>
        </p:spPr>
      </p:pic>
      <p:pic>
        <p:nvPicPr>
          <p:cNvPr id="3078" name="Picture 6" descr="H:\Кристюлька\Мама\Мумрика\Ветераны 8.05\DSCF1793.JPG"/>
          <p:cNvPicPr>
            <a:picLocks noChangeAspect="1" noChangeArrowheads="1"/>
          </p:cNvPicPr>
          <p:nvPr/>
        </p:nvPicPr>
        <p:blipFill>
          <a:blip r:embed="rId6" cstate="print"/>
          <a:srcRect/>
          <a:stretch>
            <a:fillRect/>
          </a:stretch>
        </p:blipFill>
        <p:spPr bwMode="auto">
          <a:xfrm>
            <a:off x="0" y="3429000"/>
            <a:ext cx="2438400" cy="1828800"/>
          </a:xfrm>
          <a:prstGeom prst="rect">
            <a:avLst/>
          </a:prstGeom>
          <a:noFill/>
        </p:spPr>
      </p:pic>
      <p:pic>
        <p:nvPicPr>
          <p:cNvPr id="3079" name="Picture 7" descr="H:\Кристюлька\Мама\Мумрика\Ветераны 8.05\DSCF1802.JPG"/>
          <p:cNvPicPr>
            <a:picLocks noChangeAspect="1" noChangeArrowheads="1"/>
          </p:cNvPicPr>
          <p:nvPr/>
        </p:nvPicPr>
        <p:blipFill>
          <a:blip r:embed="rId7" cstate="print"/>
          <a:srcRect/>
          <a:stretch>
            <a:fillRect/>
          </a:stretch>
        </p:blipFill>
        <p:spPr bwMode="auto">
          <a:xfrm>
            <a:off x="2438400" y="3429000"/>
            <a:ext cx="1333500" cy="1778000"/>
          </a:xfrm>
          <a:prstGeom prst="rect">
            <a:avLst/>
          </a:prstGeom>
          <a:noFill/>
        </p:spPr>
      </p:pic>
      <p:pic>
        <p:nvPicPr>
          <p:cNvPr id="3080" name="Picture 8" descr="H:\Кристюлька\Мама\Мумрика\Ветераны 8.05\DSCF1803.JPG"/>
          <p:cNvPicPr>
            <a:picLocks noChangeAspect="1" noChangeArrowheads="1"/>
          </p:cNvPicPr>
          <p:nvPr/>
        </p:nvPicPr>
        <p:blipFill>
          <a:blip r:embed="rId8" cstate="print"/>
          <a:srcRect/>
          <a:stretch>
            <a:fillRect/>
          </a:stretch>
        </p:blipFill>
        <p:spPr bwMode="auto">
          <a:xfrm>
            <a:off x="3733800" y="3352800"/>
            <a:ext cx="1428750" cy="1905000"/>
          </a:xfrm>
          <a:prstGeom prst="rect">
            <a:avLst/>
          </a:prstGeom>
          <a:noFill/>
        </p:spPr>
      </p:pic>
      <p:pic>
        <p:nvPicPr>
          <p:cNvPr id="3081" name="Picture 9" descr="H:\Кристюлька\Мама\Мумрика\Ветераны 8.05\DSCF1804.JPG"/>
          <p:cNvPicPr>
            <a:picLocks noChangeAspect="1" noChangeArrowheads="1"/>
          </p:cNvPicPr>
          <p:nvPr/>
        </p:nvPicPr>
        <p:blipFill>
          <a:blip r:embed="rId9" cstate="print"/>
          <a:srcRect/>
          <a:stretch>
            <a:fillRect/>
          </a:stretch>
        </p:blipFill>
        <p:spPr bwMode="auto">
          <a:xfrm>
            <a:off x="5181600" y="3352800"/>
            <a:ext cx="1466850" cy="1955800"/>
          </a:xfrm>
          <a:prstGeom prst="rect">
            <a:avLst/>
          </a:prstGeom>
          <a:noFill/>
        </p:spPr>
      </p:pic>
      <p:pic>
        <p:nvPicPr>
          <p:cNvPr id="3082" name="Picture 10" descr="H:\Кристюлька\Мама\Мумрика\Ветераны 8.05\DSCF1806.JPG"/>
          <p:cNvPicPr>
            <a:picLocks noChangeAspect="1" noChangeArrowheads="1"/>
          </p:cNvPicPr>
          <p:nvPr/>
        </p:nvPicPr>
        <p:blipFill>
          <a:blip r:embed="rId10" cstate="print"/>
          <a:srcRect/>
          <a:stretch>
            <a:fillRect/>
          </a:stretch>
        </p:blipFill>
        <p:spPr bwMode="auto">
          <a:xfrm>
            <a:off x="6477000" y="3352800"/>
            <a:ext cx="1447800" cy="1955800"/>
          </a:xfrm>
          <a:prstGeom prst="rect">
            <a:avLst/>
          </a:prstGeom>
          <a:noFill/>
        </p:spPr>
      </p:pic>
      <p:pic>
        <p:nvPicPr>
          <p:cNvPr id="3083" name="Picture 11" descr="H:\Кристюлька\Мама\Мумрика\Ветераны 8.05\DSCF1811.JPG"/>
          <p:cNvPicPr>
            <a:picLocks noChangeAspect="1" noChangeArrowheads="1"/>
          </p:cNvPicPr>
          <p:nvPr/>
        </p:nvPicPr>
        <p:blipFill>
          <a:blip r:embed="rId11" cstate="print"/>
          <a:srcRect/>
          <a:stretch>
            <a:fillRect/>
          </a:stretch>
        </p:blipFill>
        <p:spPr bwMode="auto">
          <a:xfrm>
            <a:off x="7696200" y="3352800"/>
            <a:ext cx="1447800" cy="1905000"/>
          </a:xfrm>
          <a:prstGeom prst="rect">
            <a:avLst/>
          </a:prstGeom>
          <a:noFill/>
        </p:spPr>
      </p:pic>
      <p:graphicFrame>
        <p:nvGraphicFramePr>
          <p:cNvPr id="14" name="Таблица 13"/>
          <p:cNvGraphicFramePr>
            <a:graphicFrameLocks noGrp="1"/>
          </p:cNvGraphicFramePr>
          <p:nvPr/>
        </p:nvGraphicFramePr>
        <p:xfrm>
          <a:off x="533400" y="5410200"/>
          <a:ext cx="8001000" cy="1645920"/>
        </p:xfrm>
        <a:graphic>
          <a:graphicData uri="http://schemas.openxmlformats.org/drawingml/2006/table">
            <a:tbl>
              <a:tblPr firstRow="1" bandRow="1">
                <a:tableStyleId>{5C22544A-7EE6-4342-B048-85BDC9FD1C3A}</a:tableStyleId>
              </a:tblPr>
              <a:tblGrid>
                <a:gridCol w="8001000"/>
              </a:tblGrid>
              <a:tr h="1219200">
                <a:tc>
                  <a:txBody>
                    <a:bodyPr/>
                    <a:lstStyle/>
                    <a:p>
                      <a:r>
                        <a:rPr kumimoji="0" lang="ru-RU" b="0" i="0" u="none" strike="noStrike" kern="1200" dirty="0" smtClean="0">
                          <a:solidFill>
                            <a:schemeClr val="lt1"/>
                          </a:solidFill>
                          <a:latin typeface="+mn-lt"/>
                          <a:ea typeface="+mn-ea"/>
                          <a:cs typeface="+mn-cs"/>
                        </a:rPr>
                        <a:t>   </a:t>
                      </a:r>
                      <a:r>
                        <a:rPr kumimoji="0" lang="ru-RU" sz="2800" b="0" i="0" u="none" strike="noStrike" kern="1200" dirty="0" smtClean="0">
                          <a:solidFill>
                            <a:schemeClr val="lt1"/>
                          </a:solidFill>
                          <a:latin typeface="+mn-lt"/>
                          <a:ea typeface="+mn-ea"/>
                          <a:cs typeface="+mn-cs"/>
                        </a:rPr>
                        <a:t>      Родина наша – колыбель героев, огненный горн, где плавятся простые души, становясь крепкими, как алмаз и сталь.</a:t>
                      </a:r>
                      <a:r>
                        <a:rPr lang="ru-RU" dirty="0" smtClean="0"/>
                        <a:t/>
                      </a:r>
                      <a:br>
                        <a:rPr lang="ru-RU" dirty="0" smtClean="0"/>
                      </a:br>
                      <a:r>
                        <a:rPr kumimoji="0" lang="ru-RU" b="0" i="0" u="none" strike="noStrike" kern="1200" dirty="0" smtClean="0">
                          <a:solidFill>
                            <a:schemeClr val="lt1"/>
                          </a:solidFill>
                          <a:latin typeface="+mn-lt"/>
                          <a:ea typeface="+mn-ea"/>
                          <a:cs typeface="+mn-cs"/>
                        </a:rPr>
                        <a:t>А. Н. Толстой</a:t>
                      </a:r>
                      <a:endParaRPr lang="ru-RU" dirty="0"/>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Дорога Жизни</a:t>
            </a:r>
            <a:endParaRPr lang="ru-RU" dirty="0"/>
          </a:p>
        </p:txBody>
      </p:sp>
      <p:pic>
        <p:nvPicPr>
          <p:cNvPr id="4098" name="Picture 2" descr="H:\Флешка\фото Надежда\дорога жизни\DSCF0516.JPG"/>
          <p:cNvPicPr>
            <a:picLocks noChangeAspect="1" noChangeArrowheads="1"/>
          </p:cNvPicPr>
          <p:nvPr/>
        </p:nvPicPr>
        <p:blipFill>
          <a:blip r:embed="rId3" cstate="print"/>
          <a:srcRect/>
          <a:stretch>
            <a:fillRect/>
          </a:stretch>
        </p:blipFill>
        <p:spPr bwMode="auto">
          <a:xfrm>
            <a:off x="0" y="2438400"/>
            <a:ext cx="2743200" cy="2057400"/>
          </a:xfrm>
          <a:prstGeom prst="rect">
            <a:avLst/>
          </a:prstGeom>
          <a:noFill/>
        </p:spPr>
      </p:pic>
      <p:pic>
        <p:nvPicPr>
          <p:cNvPr id="4099" name="Picture 3" descr="H:\Флешка\фото Надежда\дорога жизни\DSCF0530.JPG"/>
          <p:cNvPicPr>
            <a:picLocks noChangeAspect="1" noChangeArrowheads="1"/>
          </p:cNvPicPr>
          <p:nvPr/>
        </p:nvPicPr>
        <p:blipFill>
          <a:blip r:embed="rId4" cstate="print"/>
          <a:srcRect/>
          <a:stretch>
            <a:fillRect/>
          </a:stretch>
        </p:blipFill>
        <p:spPr bwMode="auto">
          <a:xfrm>
            <a:off x="0" y="4572000"/>
            <a:ext cx="2743200" cy="2057400"/>
          </a:xfrm>
          <a:prstGeom prst="rect">
            <a:avLst/>
          </a:prstGeom>
          <a:noFill/>
        </p:spPr>
      </p:pic>
      <p:pic>
        <p:nvPicPr>
          <p:cNvPr id="4100" name="Picture 4" descr="H:\Флешка\фото Надежда\дорога жизни\DSCF0531.JPG"/>
          <p:cNvPicPr>
            <a:picLocks noChangeAspect="1" noChangeArrowheads="1"/>
          </p:cNvPicPr>
          <p:nvPr/>
        </p:nvPicPr>
        <p:blipFill>
          <a:blip r:embed="rId5" cstate="print"/>
          <a:srcRect/>
          <a:stretch>
            <a:fillRect/>
          </a:stretch>
        </p:blipFill>
        <p:spPr bwMode="auto">
          <a:xfrm>
            <a:off x="6096000" y="2667000"/>
            <a:ext cx="2743200" cy="2057400"/>
          </a:xfrm>
          <a:prstGeom prst="rect">
            <a:avLst/>
          </a:prstGeom>
          <a:noFill/>
        </p:spPr>
      </p:pic>
      <p:pic>
        <p:nvPicPr>
          <p:cNvPr id="4101" name="Picture 5" descr="H:\Флешка\фото Надежда\дорога жизни\DSCF0520.JPG"/>
          <p:cNvPicPr>
            <a:picLocks noChangeAspect="1" noChangeArrowheads="1"/>
          </p:cNvPicPr>
          <p:nvPr/>
        </p:nvPicPr>
        <p:blipFill>
          <a:blip r:embed="rId6" cstate="print"/>
          <a:srcRect/>
          <a:stretch>
            <a:fillRect/>
          </a:stretch>
        </p:blipFill>
        <p:spPr bwMode="auto">
          <a:xfrm>
            <a:off x="6248400" y="4724400"/>
            <a:ext cx="2743200" cy="2057400"/>
          </a:xfrm>
          <a:prstGeom prst="rect">
            <a:avLst/>
          </a:prstGeom>
          <a:noFill/>
        </p:spPr>
      </p:pic>
      <p:graphicFrame>
        <p:nvGraphicFramePr>
          <p:cNvPr id="7" name="Таблица 6"/>
          <p:cNvGraphicFramePr>
            <a:graphicFrameLocks noGrp="1"/>
          </p:cNvGraphicFramePr>
          <p:nvPr/>
        </p:nvGraphicFramePr>
        <p:xfrm>
          <a:off x="2895600" y="1981200"/>
          <a:ext cx="3048000" cy="4495800"/>
        </p:xfrm>
        <a:graphic>
          <a:graphicData uri="http://schemas.openxmlformats.org/drawingml/2006/table">
            <a:tbl>
              <a:tblPr firstRow="1" bandRow="1">
                <a:tableStyleId>{5C22544A-7EE6-4342-B048-85BDC9FD1C3A}</a:tableStyleId>
              </a:tblPr>
              <a:tblGrid>
                <a:gridCol w="228600"/>
                <a:gridCol w="2819400"/>
              </a:tblGrid>
              <a:tr h="4495800">
                <a:tc>
                  <a:txBody>
                    <a:bodyPr/>
                    <a:lstStyle/>
                    <a:p>
                      <a:endParaRPr lang="ru-RU" dirty="0"/>
                    </a:p>
                  </a:txBody>
                  <a:tcPr anchor="ctr"/>
                </a:tc>
                <a:tc>
                  <a:txBody>
                    <a:bodyPr/>
                    <a:lstStyle/>
                    <a:p>
                      <a:r>
                        <a:rPr lang="ru-RU" sz="2400" dirty="0" smtClean="0"/>
                        <a:t>Потомок </a:t>
                      </a:r>
                      <a:r>
                        <a:rPr lang="ru-RU" sz="2400" dirty="0"/>
                        <a:t>знай! </a:t>
                      </a:r>
                      <a:endParaRPr lang="ru-RU" sz="2400" dirty="0" smtClean="0"/>
                    </a:p>
                    <a:p>
                      <a:r>
                        <a:rPr lang="ru-RU" sz="2400" dirty="0" smtClean="0"/>
                        <a:t>В </a:t>
                      </a:r>
                      <a:r>
                        <a:rPr lang="ru-RU" sz="2400" dirty="0"/>
                        <a:t>суровые года</a:t>
                      </a:r>
                      <a:br>
                        <a:rPr lang="ru-RU" sz="2400" dirty="0"/>
                      </a:br>
                      <a:r>
                        <a:rPr lang="ru-RU" sz="2400" dirty="0"/>
                        <a:t>Верны народу, долгу и Отчизне,</a:t>
                      </a:r>
                      <a:br>
                        <a:rPr lang="ru-RU" sz="2400" dirty="0"/>
                      </a:br>
                      <a:r>
                        <a:rPr lang="ru-RU" sz="2400" dirty="0"/>
                        <a:t>Через торосы Ладожского льда</a:t>
                      </a:r>
                      <a:br>
                        <a:rPr lang="ru-RU" sz="2400" dirty="0"/>
                      </a:br>
                      <a:r>
                        <a:rPr lang="ru-RU" sz="2400" dirty="0"/>
                        <a:t>Отсюда мы вели Дорогу жизни.</a:t>
                      </a:r>
                      <a:br>
                        <a:rPr lang="ru-RU" sz="2400" dirty="0"/>
                      </a:br>
                      <a:r>
                        <a:rPr lang="ru-RU" sz="2400" dirty="0"/>
                        <a:t>Чтоб жизнь не умирала никогда</a:t>
                      </a:r>
                      <a:r>
                        <a:rPr lang="ru-RU" sz="2400" dirty="0" smtClean="0"/>
                        <a:t>.</a:t>
                      </a:r>
                      <a:endParaRPr lang="ru-RU" sz="2400" dirty="0"/>
                    </a:p>
                  </a:txBody>
                  <a:tcPr anchor="ctr"/>
                </a:tc>
              </a:tr>
            </a:tbl>
          </a:graphicData>
        </a:graphic>
      </p:graphicFrame>
      <p:pic>
        <p:nvPicPr>
          <p:cNvPr id="4102" name="Picture 6" descr="H:\Флешка\фото Надежда\Трудовой десант на Дорогу Жизни\P1010256.JPG"/>
          <p:cNvPicPr>
            <a:picLocks noChangeAspect="1" noChangeArrowheads="1"/>
          </p:cNvPicPr>
          <p:nvPr/>
        </p:nvPicPr>
        <p:blipFill>
          <a:blip r:embed="rId7" cstate="email"/>
          <a:srcRect/>
          <a:stretch>
            <a:fillRect/>
          </a:stretch>
        </p:blipFill>
        <p:spPr bwMode="auto">
          <a:xfrm>
            <a:off x="6908800" y="0"/>
            <a:ext cx="2235200" cy="1676400"/>
          </a:xfrm>
          <a:prstGeom prst="rect">
            <a:avLst/>
          </a:prstGeom>
          <a:noFill/>
        </p:spPr>
      </p:pic>
      <p:pic>
        <p:nvPicPr>
          <p:cNvPr id="4103" name="Picture 7" descr="H:\Флешка\фото Надежда\Трудовой десант на Дорогу Жизни\P1010261.JPG"/>
          <p:cNvPicPr>
            <a:picLocks noChangeAspect="1" noChangeArrowheads="1"/>
          </p:cNvPicPr>
          <p:nvPr/>
        </p:nvPicPr>
        <p:blipFill>
          <a:blip r:embed="rId8" cstate="email"/>
          <a:srcRect/>
          <a:stretch>
            <a:fillRect/>
          </a:stretch>
        </p:blipFill>
        <p:spPr bwMode="auto">
          <a:xfrm rot="5400000">
            <a:off x="-50800" y="431800"/>
            <a:ext cx="2235200" cy="1676400"/>
          </a:xfrm>
          <a:prstGeom prst="rect">
            <a:avLst/>
          </a:prstGeom>
          <a:noFill/>
        </p:spPr>
      </p:pic>
      <p:pic>
        <p:nvPicPr>
          <p:cNvPr id="4104" name="Picture 8" descr="H:\Флешка\фото Надежда\Трудовой десант на Дорогу Жизни\P1010265.JPG"/>
          <p:cNvPicPr>
            <a:picLocks noChangeAspect="1" noChangeArrowheads="1"/>
          </p:cNvPicPr>
          <p:nvPr/>
        </p:nvPicPr>
        <p:blipFill>
          <a:blip r:embed="rId9" cstate="email"/>
          <a:srcRect/>
          <a:stretch>
            <a:fillRect/>
          </a:stretch>
        </p:blipFill>
        <p:spPr bwMode="auto">
          <a:xfrm rot="5400000">
            <a:off x="1727200" y="1625600"/>
            <a:ext cx="1422400" cy="1066800"/>
          </a:xfrm>
          <a:prstGeom prst="rect">
            <a:avLst/>
          </a:prstGeom>
          <a:noFill/>
        </p:spPr>
      </p:pic>
      <p:pic>
        <p:nvPicPr>
          <p:cNvPr id="10241" name="Picture 1"/>
          <p:cNvPicPr>
            <a:picLocks noChangeAspect="1" noChangeArrowheads="1"/>
          </p:cNvPicPr>
          <p:nvPr/>
        </p:nvPicPr>
        <p:blipFill>
          <a:blip r:embed="rId10" cstate="print"/>
          <a:srcRect/>
          <a:stretch>
            <a:fillRect/>
          </a:stretch>
        </p:blipFill>
        <p:spPr bwMode="auto">
          <a:xfrm>
            <a:off x="7621745" y="1676400"/>
            <a:ext cx="1522255" cy="1057275"/>
          </a:xfrm>
          <a:prstGeom prst="rect">
            <a:avLst/>
          </a:prstGeom>
          <a:noFill/>
          <a:ln w="9525">
            <a:noFill/>
            <a:miter lim="800000"/>
            <a:headEnd/>
            <a:tailEnd/>
          </a:ln>
          <a:effectLst/>
        </p:spPr>
      </p:pic>
      <p:pic>
        <p:nvPicPr>
          <p:cNvPr id="10242" name="Picture 2"/>
          <p:cNvPicPr>
            <a:picLocks noChangeAspect="1" noChangeArrowheads="1"/>
          </p:cNvPicPr>
          <p:nvPr/>
        </p:nvPicPr>
        <p:blipFill>
          <a:blip r:embed="rId11" cstate="print"/>
          <a:srcRect/>
          <a:stretch>
            <a:fillRect/>
          </a:stretch>
        </p:blipFill>
        <p:spPr bwMode="auto">
          <a:xfrm>
            <a:off x="5867400" y="1066800"/>
            <a:ext cx="1743858" cy="1257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62"/>
          </a:xfrm>
        </p:spPr>
        <p:txBody>
          <a:bodyPr/>
          <a:lstStyle/>
          <a:p>
            <a:r>
              <a:rPr lang="ru-RU" dirty="0" smtClean="0"/>
              <a:t>мемориал</a:t>
            </a:r>
            <a:endParaRPr lang="ru-RU" dirty="0"/>
          </a:p>
        </p:txBody>
      </p:sp>
      <p:sp>
        <p:nvSpPr>
          <p:cNvPr id="3" name="Прямоугольник 2"/>
          <p:cNvSpPr/>
          <p:nvPr/>
        </p:nvSpPr>
        <p:spPr>
          <a:xfrm>
            <a:off x="2209800" y="1219201"/>
            <a:ext cx="4648200" cy="5632311"/>
          </a:xfrm>
          <a:prstGeom prst="rect">
            <a:avLst/>
          </a:prstGeom>
        </p:spPr>
        <p:txBody>
          <a:bodyPr wrap="square">
            <a:spAutoFit/>
          </a:bodyPr>
          <a:lstStyle/>
          <a:p>
            <a:r>
              <a:rPr lang="ru-RU" dirty="0" smtClean="0"/>
              <a:t>Над траурным полем приспущены флаги.</a:t>
            </a:r>
          </a:p>
          <a:p>
            <a:r>
              <a:rPr lang="ru-RU" dirty="0" smtClean="0"/>
              <a:t>Сюда мы идем, как по зову присяги.</a:t>
            </a:r>
          </a:p>
          <a:p>
            <a:r>
              <a:rPr lang="ru-RU" dirty="0" smtClean="0"/>
              <a:t>Плывут над могилами скорбные звуки.</a:t>
            </a:r>
          </a:p>
          <a:p>
            <a:r>
              <a:rPr lang="ru-RU" dirty="0" smtClean="0"/>
              <a:t>Пришли на свидание дети и внуки.</a:t>
            </a:r>
          </a:p>
          <a:p>
            <a:r>
              <a:rPr lang="ru-RU" dirty="0" smtClean="0"/>
              <a:t>Обычно здесь больше людей с </a:t>
            </a:r>
            <a:r>
              <a:rPr lang="ru-RU" dirty="0" err="1" smtClean="0"/>
              <a:t>Пискаревки</a:t>
            </a:r>
            <a:r>
              <a:rPr lang="ru-RU" dirty="0" smtClean="0"/>
              <a:t>,</a:t>
            </a:r>
          </a:p>
          <a:p>
            <a:r>
              <a:rPr lang="ru-RU" dirty="0" smtClean="0"/>
              <a:t>Живущих в пределах одной остановки.</a:t>
            </a:r>
          </a:p>
          <a:p>
            <a:r>
              <a:rPr lang="ru-RU" dirty="0" smtClean="0"/>
              <a:t>Здесь многих – кончина, и многих – начало,</a:t>
            </a:r>
          </a:p>
          <a:p>
            <a:r>
              <a:rPr lang="ru-RU" dirty="0" smtClean="0"/>
              <a:t>И память сюда ленинградцев собрала.</a:t>
            </a:r>
          </a:p>
          <a:p>
            <a:r>
              <a:rPr lang="ru-RU" dirty="0" smtClean="0"/>
              <a:t>Застыла старушка в печальном поклоне,</a:t>
            </a:r>
          </a:p>
          <a:p>
            <a:r>
              <a:rPr lang="ru-RU" dirty="0" smtClean="0"/>
              <a:t>Кусочек краюшки в дрожащей ладони.</a:t>
            </a:r>
          </a:p>
          <a:p>
            <a:r>
              <a:rPr lang="ru-RU" dirty="0" smtClean="0"/>
              <a:t>И в зной, и в морозы приходит упрямо</a:t>
            </a:r>
            <a:br>
              <a:rPr lang="ru-RU" dirty="0" smtClean="0"/>
            </a:br>
            <a:r>
              <a:rPr lang="ru-RU" dirty="0" smtClean="0"/>
              <a:t>И шепчет сквозь слезу: «Прости меня, мама».</a:t>
            </a:r>
          </a:p>
          <a:p>
            <a:r>
              <a:rPr lang="ru-RU" dirty="0" smtClean="0"/>
              <a:t>Вы молча гвоздики на холм положите,</a:t>
            </a:r>
          </a:p>
          <a:p>
            <a:r>
              <a:rPr lang="ru-RU" dirty="0" smtClean="0"/>
              <a:t>Где черные даты на сером граните.</a:t>
            </a:r>
          </a:p>
          <a:p>
            <a:r>
              <a:rPr lang="ru-RU" dirty="0" smtClean="0"/>
              <a:t>И верьте: священные эти могилы –</a:t>
            </a:r>
          </a:p>
          <a:p>
            <a:r>
              <a:rPr lang="ru-RU" dirty="0" smtClean="0"/>
              <a:t>Источники нашей надежды и силы.</a:t>
            </a:r>
          </a:p>
          <a:p>
            <a:r>
              <a:rPr lang="ru-RU" dirty="0" smtClean="0"/>
              <a:t>Совсем поседели блокадные дети,</a:t>
            </a:r>
          </a:p>
          <a:p>
            <a:r>
              <a:rPr lang="ru-RU" dirty="0" smtClean="0"/>
              <a:t>А многих давно уже нету на свете.</a:t>
            </a:r>
          </a:p>
          <a:p>
            <a:r>
              <a:rPr lang="ru-RU" dirty="0" smtClean="0"/>
              <a:t>Но те, кто остались, пусть верят и знают,</a:t>
            </a:r>
          </a:p>
          <a:p>
            <a:r>
              <a:rPr lang="ru-RU" dirty="0" smtClean="0"/>
              <a:t>Что Родина-мать их покой охраняет.</a:t>
            </a:r>
            <a:endParaRPr lang="ru-RU" dirty="0"/>
          </a:p>
        </p:txBody>
      </p:sp>
      <p:pic>
        <p:nvPicPr>
          <p:cNvPr id="38914" name="Picture 2"/>
          <p:cNvPicPr>
            <a:picLocks noChangeAspect="1" noChangeArrowheads="1"/>
          </p:cNvPicPr>
          <p:nvPr/>
        </p:nvPicPr>
        <p:blipFill>
          <a:blip r:embed="rId4" cstate="print"/>
          <a:srcRect/>
          <a:stretch>
            <a:fillRect/>
          </a:stretch>
        </p:blipFill>
        <p:spPr bwMode="auto">
          <a:xfrm>
            <a:off x="0" y="0"/>
            <a:ext cx="1366837" cy="1243795"/>
          </a:xfrm>
          <a:prstGeom prst="rect">
            <a:avLst/>
          </a:prstGeom>
          <a:noFill/>
          <a:ln w="9525">
            <a:noFill/>
            <a:miter lim="800000"/>
            <a:headEnd/>
            <a:tailEnd/>
          </a:ln>
          <a:effectLst/>
        </p:spPr>
      </p:pic>
      <p:pic>
        <p:nvPicPr>
          <p:cNvPr id="38915" name="Picture 3"/>
          <p:cNvPicPr>
            <a:picLocks noChangeAspect="1" noChangeArrowheads="1"/>
          </p:cNvPicPr>
          <p:nvPr/>
        </p:nvPicPr>
        <p:blipFill>
          <a:blip r:embed="rId5"/>
          <a:srcRect/>
          <a:stretch>
            <a:fillRect/>
          </a:stretch>
        </p:blipFill>
        <p:spPr bwMode="auto">
          <a:xfrm>
            <a:off x="8191500" y="0"/>
            <a:ext cx="952500" cy="1428750"/>
          </a:xfrm>
          <a:prstGeom prst="rect">
            <a:avLst/>
          </a:prstGeom>
          <a:noFill/>
          <a:ln w="9525">
            <a:noFill/>
            <a:miter lim="800000"/>
            <a:headEnd/>
            <a:tailEnd/>
          </a:ln>
          <a:effectLst/>
        </p:spPr>
      </p:pic>
      <p:pic>
        <p:nvPicPr>
          <p:cNvPr id="38916" name="Picture 4"/>
          <p:cNvPicPr>
            <a:picLocks noChangeAspect="1" noChangeArrowheads="1"/>
          </p:cNvPicPr>
          <p:nvPr/>
        </p:nvPicPr>
        <p:blipFill>
          <a:blip r:embed="rId6"/>
          <a:srcRect/>
          <a:stretch>
            <a:fillRect/>
          </a:stretch>
        </p:blipFill>
        <p:spPr bwMode="auto">
          <a:xfrm>
            <a:off x="0" y="1219200"/>
            <a:ext cx="1905000" cy="1676400"/>
          </a:xfrm>
          <a:prstGeom prst="rect">
            <a:avLst/>
          </a:prstGeom>
          <a:noFill/>
          <a:ln w="9525">
            <a:noFill/>
            <a:miter lim="800000"/>
            <a:headEnd/>
            <a:tailEnd/>
          </a:ln>
          <a:effectLst/>
        </p:spPr>
      </p:pic>
      <p:pic>
        <p:nvPicPr>
          <p:cNvPr id="38917" name="Picture 5"/>
          <p:cNvPicPr>
            <a:picLocks noChangeAspect="1" noChangeArrowheads="1"/>
          </p:cNvPicPr>
          <p:nvPr/>
        </p:nvPicPr>
        <p:blipFill>
          <a:blip r:embed="rId7"/>
          <a:srcRect/>
          <a:stretch>
            <a:fillRect/>
          </a:stretch>
        </p:blipFill>
        <p:spPr bwMode="auto">
          <a:xfrm>
            <a:off x="7239000" y="1447800"/>
            <a:ext cx="1905000" cy="1266825"/>
          </a:xfrm>
          <a:prstGeom prst="rect">
            <a:avLst/>
          </a:prstGeom>
          <a:noFill/>
          <a:ln w="9525">
            <a:noFill/>
            <a:miter lim="800000"/>
            <a:headEnd/>
            <a:tailEnd/>
          </a:ln>
          <a:effectLst/>
        </p:spPr>
      </p:pic>
      <p:pic>
        <p:nvPicPr>
          <p:cNvPr id="38918" name="Picture 6"/>
          <p:cNvPicPr>
            <a:picLocks noChangeAspect="1" noChangeArrowheads="1"/>
          </p:cNvPicPr>
          <p:nvPr/>
        </p:nvPicPr>
        <p:blipFill>
          <a:blip r:embed="rId8"/>
          <a:srcRect/>
          <a:stretch>
            <a:fillRect/>
          </a:stretch>
        </p:blipFill>
        <p:spPr bwMode="auto">
          <a:xfrm>
            <a:off x="0" y="2895600"/>
            <a:ext cx="1905000" cy="1428750"/>
          </a:xfrm>
          <a:prstGeom prst="rect">
            <a:avLst/>
          </a:prstGeom>
          <a:noFill/>
          <a:ln w="9525">
            <a:noFill/>
            <a:miter lim="800000"/>
            <a:headEnd/>
            <a:tailEnd/>
          </a:ln>
          <a:effectLst/>
        </p:spPr>
      </p:pic>
      <p:pic>
        <p:nvPicPr>
          <p:cNvPr id="38919" name="Picture 7"/>
          <p:cNvPicPr>
            <a:picLocks noChangeAspect="1" noChangeArrowheads="1"/>
          </p:cNvPicPr>
          <p:nvPr/>
        </p:nvPicPr>
        <p:blipFill>
          <a:blip r:embed="rId9"/>
          <a:srcRect/>
          <a:stretch>
            <a:fillRect/>
          </a:stretch>
        </p:blipFill>
        <p:spPr bwMode="auto">
          <a:xfrm>
            <a:off x="7476565" y="2743200"/>
            <a:ext cx="1667435" cy="914400"/>
          </a:xfrm>
          <a:prstGeom prst="rect">
            <a:avLst/>
          </a:prstGeom>
          <a:noFill/>
          <a:ln w="9525">
            <a:noFill/>
            <a:miter lim="800000"/>
            <a:headEnd/>
            <a:tailEnd/>
          </a:ln>
          <a:effectLst/>
        </p:spPr>
      </p:pic>
      <p:pic>
        <p:nvPicPr>
          <p:cNvPr id="38920" name="Picture 8"/>
          <p:cNvPicPr>
            <a:picLocks noChangeAspect="1" noChangeArrowheads="1"/>
          </p:cNvPicPr>
          <p:nvPr/>
        </p:nvPicPr>
        <p:blipFill>
          <a:blip r:embed="rId10"/>
          <a:srcRect/>
          <a:stretch>
            <a:fillRect/>
          </a:stretch>
        </p:blipFill>
        <p:spPr bwMode="auto">
          <a:xfrm>
            <a:off x="0" y="4343400"/>
            <a:ext cx="1441637" cy="790575"/>
          </a:xfrm>
          <a:prstGeom prst="rect">
            <a:avLst/>
          </a:prstGeom>
          <a:noFill/>
          <a:ln w="9525">
            <a:noFill/>
            <a:miter lim="800000"/>
            <a:headEnd/>
            <a:tailEnd/>
          </a:ln>
          <a:effectLst/>
        </p:spPr>
      </p:pic>
      <p:pic>
        <p:nvPicPr>
          <p:cNvPr id="38921" name="Picture 9"/>
          <p:cNvPicPr>
            <a:picLocks noChangeAspect="1" noChangeArrowheads="1"/>
          </p:cNvPicPr>
          <p:nvPr/>
        </p:nvPicPr>
        <p:blipFill>
          <a:blip r:embed="rId11"/>
          <a:srcRect/>
          <a:stretch>
            <a:fillRect/>
          </a:stretch>
        </p:blipFill>
        <p:spPr bwMode="auto">
          <a:xfrm>
            <a:off x="6629400" y="152400"/>
            <a:ext cx="1428750" cy="1076325"/>
          </a:xfrm>
          <a:prstGeom prst="rect">
            <a:avLst/>
          </a:prstGeom>
          <a:noFill/>
          <a:ln w="9525">
            <a:noFill/>
            <a:miter lim="800000"/>
            <a:headEnd/>
            <a:tailEnd/>
          </a:ln>
          <a:effectLst/>
        </p:spPr>
      </p:pic>
      <p:pic>
        <p:nvPicPr>
          <p:cNvPr id="38922" name="Picture 10"/>
          <p:cNvPicPr>
            <a:picLocks noChangeAspect="1" noChangeArrowheads="1"/>
          </p:cNvPicPr>
          <p:nvPr/>
        </p:nvPicPr>
        <p:blipFill>
          <a:blip r:embed="rId12"/>
          <a:srcRect/>
          <a:stretch>
            <a:fillRect/>
          </a:stretch>
        </p:blipFill>
        <p:spPr bwMode="auto">
          <a:xfrm>
            <a:off x="1371600" y="152400"/>
            <a:ext cx="1428750" cy="1076325"/>
          </a:xfrm>
          <a:prstGeom prst="rect">
            <a:avLst/>
          </a:prstGeom>
          <a:noFill/>
          <a:ln w="9525">
            <a:noFill/>
            <a:miter lim="800000"/>
            <a:headEnd/>
            <a:tailEnd/>
          </a:ln>
          <a:effectLst/>
        </p:spPr>
      </p:pic>
      <p:pic>
        <p:nvPicPr>
          <p:cNvPr id="38923" name="Picture 11"/>
          <p:cNvPicPr>
            <a:picLocks noChangeAspect="1" noChangeArrowheads="1"/>
          </p:cNvPicPr>
          <p:nvPr/>
        </p:nvPicPr>
        <p:blipFill>
          <a:blip r:embed="rId13"/>
          <a:srcRect/>
          <a:stretch>
            <a:fillRect/>
          </a:stretch>
        </p:blipFill>
        <p:spPr bwMode="auto">
          <a:xfrm>
            <a:off x="0" y="5105400"/>
            <a:ext cx="1076325" cy="1428750"/>
          </a:xfrm>
          <a:prstGeom prst="rect">
            <a:avLst/>
          </a:prstGeom>
          <a:noFill/>
          <a:ln w="9525">
            <a:noFill/>
            <a:miter lim="800000"/>
            <a:headEnd/>
            <a:tailEnd/>
          </a:ln>
          <a:effectLst/>
        </p:spPr>
      </p:pic>
      <p:pic>
        <p:nvPicPr>
          <p:cNvPr id="38924" name="Picture 12"/>
          <p:cNvPicPr>
            <a:picLocks noChangeAspect="1" noChangeArrowheads="1"/>
          </p:cNvPicPr>
          <p:nvPr/>
        </p:nvPicPr>
        <p:blipFill>
          <a:blip r:embed="rId14"/>
          <a:srcRect/>
          <a:stretch>
            <a:fillRect/>
          </a:stretch>
        </p:blipFill>
        <p:spPr bwMode="auto">
          <a:xfrm>
            <a:off x="7715250" y="3657600"/>
            <a:ext cx="1428750" cy="1076325"/>
          </a:xfrm>
          <a:prstGeom prst="rect">
            <a:avLst/>
          </a:prstGeom>
          <a:noFill/>
          <a:ln w="9525">
            <a:noFill/>
            <a:miter lim="800000"/>
            <a:headEnd/>
            <a:tailEnd/>
          </a:ln>
          <a:effectLst/>
        </p:spPr>
      </p:pic>
      <p:pic>
        <p:nvPicPr>
          <p:cNvPr id="38925" name="Picture 13"/>
          <p:cNvPicPr>
            <a:picLocks noChangeAspect="1" noChangeArrowheads="1"/>
          </p:cNvPicPr>
          <p:nvPr/>
        </p:nvPicPr>
        <p:blipFill>
          <a:blip r:embed="rId15"/>
          <a:srcRect/>
          <a:stretch>
            <a:fillRect/>
          </a:stretch>
        </p:blipFill>
        <p:spPr bwMode="auto">
          <a:xfrm>
            <a:off x="685800" y="5781675"/>
            <a:ext cx="1428750" cy="1076325"/>
          </a:xfrm>
          <a:prstGeom prst="rect">
            <a:avLst/>
          </a:prstGeom>
          <a:noFill/>
          <a:ln w="9525">
            <a:noFill/>
            <a:miter lim="800000"/>
            <a:headEnd/>
            <a:tailEnd/>
          </a:ln>
          <a:effectLst/>
        </p:spPr>
      </p:pic>
      <p:pic>
        <p:nvPicPr>
          <p:cNvPr id="38926" name="Picture 14"/>
          <p:cNvPicPr>
            <a:picLocks noChangeAspect="1" noChangeArrowheads="1"/>
          </p:cNvPicPr>
          <p:nvPr/>
        </p:nvPicPr>
        <p:blipFill>
          <a:blip r:embed="rId16"/>
          <a:srcRect/>
          <a:stretch>
            <a:fillRect/>
          </a:stretch>
        </p:blipFill>
        <p:spPr bwMode="auto">
          <a:xfrm>
            <a:off x="6172200" y="1752600"/>
            <a:ext cx="1428750" cy="714375"/>
          </a:xfrm>
          <a:prstGeom prst="rect">
            <a:avLst/>
          </a:prstGeom>
          <a:noFill/>
          <a:ln w="9525">
            <a:noFill/>
            <a:miter lim="800000"/>
            <a:headEnd/>
            <a:tailEnd/>
          </a:ln>
          <a:effectLst/>
        </p:spPr>
      </p:pic>
      <p:pic>
        <p:nvPicPr>
          <p:cNvPr id="38927" name="Picture 15"/>
          <p:cNvPicPr>
            <a:picLocks noChangeAspect="1" noChangeArrowheads="1"/>
          </p:cNvPicPr>
          <p:nvPr/>
        </p:nvPicPr>
        <p:blipFill>
          <a:blip r:embed="rId17"/>
          <a:srcRect/>
          <a:stretch>
            <a:fillRect/>
          </a:stretch>
        </p:blipFill>
        <p:spPr bwMode="auto">
          <a:xfrm>
            <a:off x="7715250" y="4724400"/>
            <a:ext cx="1428750" cy="1066800"/>
          </a:xfrm>
          <a:prstGeom prst="rect">
            <a:avLst/>
          </a:prstGeom>
          <a:noFill/>
          <a:ln w="9525">
            <a:noFill/>
            <a:miter lim="800000"/>
            <a:headEnd/>
            <a:tailEnd/>
          </a:ln>
          <a:effectLst/>
        </p:spPr>
      </p:pic>
      <p:pic>
        <p:nvPicPr>
          <p:cNvPr id="38928" name="Picture 16"/>
          <p:cNvPicPr>
            <a:picLocks noChangeAspect="1" noChangeArrowheads="1"/>
          </p:cNvPicPr>
          <p:nvPr/>
        </p:nvPicPr>
        <p:blipFill>
          <a:blip r:embed="rId18"/>
          <a:srcRect/>
          <a:stretch>
            <a:fillRect/>
          </a:stretch>
        </p:blipFill>
        <p:spPr bwMode="auto">
          <a:xfrm>
            <a:off x="6324600" y="4648200"/>
            <a:ext cx="1428750" cy="1076325"/>
          </a:xfrm>
          <a:prstGeom prst="rect">
            <a:avLst/>
          </a:prstGeom>
          <a:noFill/>
          <a:ln w="9525">
            <a:noFill/>
            <a:miter lim="800000"/>
            <a:headEnd/>
            <a:tailEnd/>
          </a:ln>
          <a:effectLst/>
        </p:spPr>
      </p:pic>
      <p:pic>
        <p:nvPicPr>
          <p:cNvPr id="38929" name="Picture 17"/>
          <p:cNvPicPr>
            <a:picLocks noChangeAspect="1" noChangeArrowheads="1"/>
          </p:cNvPicPr>
          <p:nvPr/>
        </p:nvPicPr>
        <p:blipFill>
          <a:blip r:embed="rId19"/>
          <a:srcRect/>
          <a:stretch>
            <a:fillRect/>
          </a:stretch>
        </p:blipFill>
        <p:spPr bwMode="auto">
          <a:xfrm>
            <a:off x="6553200" y="2895600"/>
            <a:ext cx="1076325" cy="1428750"/>
          </a:xfrm>
          <a:prstGeom prst="rect">
            <a:avLst/>
          </a:prstGeom>
          <a:noFill/>
          <a:ln w="9525">
            <a:noFill/>
            <a:miter lim="800000"/>
            <a:headEnd/>
            <a:tailEnd/>
          </a:ln>
          <a:effectLst/>
        </p:spPr>
      </p:pic>
      <p:pic>
        <p:nvPicPr>
          <p:cNvPr id="38930" name="Picture 18"/>
          <p:cNvPicPr>
            <a:picLocks noChangeAspect="1" noChangeArrowheads="1"/>
          </p:cNvPicPr>
          <p:nvPr/>
        </p:nvPicPr>
        <p:blipFill>
          <a:blip r:embed="rId20"/>
          <a:srcRect/>
          <a:stretch>
            <a:fillRect/>
          </a:stretch>
        </p:blipFill>
        <p:spPr bwMode="auto">
          <a:xfrm>
            <a:off x="7620000" y="5715000"/>
            <a:ext cx="1524000" cy="1143000"/>
          </a:xfrm>
          <a:prstGeom prst="rect">
            <a:avLst/>
          </a:prstGeom>
          <a:noFill/>
          <a:ln w="9525">
            <a:noFill/>
            <a:miter lim="800000"/>
            <a:headEnd/>
            <a:tailEnd/>
          </a:ln>
          <a:effectLst/>
        </p:spPr>
      </p:pic>
      <p:pic>
        <p:nvPicPr>
          <p:cNvPr id="21" name="d.shostakovich_-_simfoniya_7_leningradskaya_(zaycev.net).mp3">
            <a:hlinkClick r:id="" action="ppaction://media"/>
          </p:cNvPr>
          <p:cNvPicPr>
            <a:picLocks noRot="1" noChangeAspect="1"/>
          </p:cNvPicPr>
          <p:nvPr>
            <a:audioFile r:link="rId1"/>
          </p:nvPr>
        </p:nvPicPr>
        <p:blipFill>
          <a:blip r:embed="rId21"/>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cond evt="onNext"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srcRect/>
          <a:stretch>
            <a:fillRect/>
          </a:stretch>
        </p:blipFill>
        <p:spPr bwMode="auto">
          <a:xfrm>
            <a:off x="0" y="0"/>
            <a:ext cx="4857750" cy="4681105"/>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0" y="0"/>
            <a:ext cx="4857750" cy="4681105"/>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0" y="0"/>
            <a:ext cx="4857750" cy="4681105"/>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0" y="152400"/>
            <a:ext cx="5010150" cy="4681105"/>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a:stretch>
            <a:fillRect/>
          </a:stretch>
        </p:blipFill>
        <p:spPr bwMode="auto">
          <a:xfrm>
            <a:off x="0" y="0"/>
            <a:ext cx="5010150" cy="4681105"/>
          </a:xfrm>
          <a:prstGeom prst="rect">
            <a:avLst/>
          </a:prstGeom>
          <a:noFill/>
          <a:ln w="9525">
            <a:noFill/>
            <a:miter lim="800000"/>
            <a:headEnd/>
            <a:tailEnd/>
          </a:ln>
          <a:effectLst/>
        </p:spPr>
      </p:pic>
      <p:sp>
        <p:nvSpPr>
          <p:cNvPr id="9" name="Прямоугольник 8"/>
          <p:cNvSpPr/>
          <p:nvPr/>
        </p:nvSpPr>
        <p:spPr>
          <a:xfrm>
            <a:off x="5029200" y="2743200"/>
            <a:ext cx="4114800" cy="3539430"/>
          </a:xfrm>
          <a:prstGeom prst="rect">
            <a:avLst/>
          </a:prstGeom>
        </p:spPr>
        <p:txBody>
          <a:bodyPr wrap="square">
            <a:spAutoFit/>
          </a:bodyPr>
          <a:lstStyle/>
          <a:p>
            <a:r>
              <a:rPr lang="ru-RU" sz="2800" dirty="0" smtClean="0"/>
              <a:t>Кто Русью рожденный, в Россию влюбленный, </a:t>
            </a:r>
            <a:br>
              <a:rPr lang="ru-RU" sz="2800" dirty="0" smtClean="0"/>
            </a:br>
            <a:r>
              <a:rPr lang="ru-RU" sz="2800" dirty="0" smtClean="0"/>
              <a:t>Тот отдал ей сердце и душу свою. </a:t>
            </a:r>
            <a:br>
              <a:rPr lang="ru-RU" sz="2800" dirty="0" smtClean="0"/>
            </a:br>
            <a:r>
              <a:rPr lang="ru-RU" sz="2800" dirty="0" smtClean="0"/>
              <a:t>Пред ней, величавой, склоняюсь в поклоне, </a:t>
            </a:r>
            <a:br>
              <a:rPr lang="ru-RU" sz="2800" dirty="0" smtClean="0"/>
            </a:br>
            <a:r>
              <a:rPr lang="ru-RU" sz="2800" dirty="0" smtClean="0"/>
              <a:t>О ней, о России, я песню пою</a:t>
            </a:r>
            <a:endParaRPr lang="ru-RU" sz="2800" dirty="0"/>
          </a:p>
        </p:txBody>
      </p:sp>
      <p:pic>
        <p:nvPicPr>
          <p:cNvPr id="10" name="song_1734762[1]">
            <a:hlinkClick r:id="" action="ppaction://media"/>
          </p:cNvPr>
          <p:cNvPicPr>
            <a:picLocks noRot="1" noChangeAspect="1"/>
          </p:cNvPicPr>
          <p:nvPr>
            <a:videoFile r:link="rId1"/>
          </p:nvPr>
        </p:nvPicPr>
        <p:blipFill>
          <a:blip r:embed="rId5" cstate="print"/>
          <a:stretch>
            <a:fillRect/>
          </a:stretch>
        </p:blipFill>
        <p:spPr>
          <a:xfrm flipV="1">
            <a:off x="0" y="6857999"/>
            <a:ext cx="609587" cy="45719"/>
          </a:xfrm>
          <a:prstGeom prst="rect">
            <a:avLst/>
          </a:prstGeom>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Пискаревский мемориал </a:t>
            </a:r>
            <a:endParaRPr lang="ru-RU" dirty="0"/>
          </a:p>
        </p:txBody>
      </p:sp>
      <p:pic>
        <p:nvPicPr>
          <p:cNvPr id="6146" name="Picture 2" descr="H:\Флешка\фото Надежда\Пискаревка\DSCF0670.JPG"/>
          <p:cNvPicPr>
            <a:picLocks noChangeAspect="1" noChangeArrowheads="1"/>
          </p:cNvPicPr>
          <p:nvPr/>
        </p:nvPicPr>
        <p:blipFill>
          <a:blip r:embed="rId3" cstate="email"/>
          <a:srcRect/>
          <a:stretch>
            <a:fillRect/>
          </a:stretch>
        </p:blipFill>
        <p:spPr bwMode="auto">
          <a:xfrm>
            <a:off x="6858000" y="3352800"/>
            <a:ext cx="2133600" cy="1600200"/>
          </a:xfrm>
          <a:prstGeom prst="rect">
            <a:avLst/>
          </a:prstGeom>
          <a:noFill/>
        </p:spPr>
      </p:pic>
      <p:pic>
        <p:nvPicPr>
          <p:cNvPr id="6147" name="Picture 3" descr="H:\Флешка\фото Надежда\Пискаревка\DSCF0673.JPG"/>
          <p:cNvPicPr>
            <a:picLocks noChangeAspect="1" noChangeArrowheads="1"/>
          </p:cNvPicPr>
          <p:nvPr/>
        </p:nvPicPr>
        <p:blipFill>
          <a:blip r:embed="rId4" cstate="email"/>
          <a:srcRect/>
          <a:stretch>
            <a:fillRect/>
          </a:stretch>
        </p:blipFill>
        <p:spPr bwMode="auto">
          <a:xfrm>
            <a:off x="6705600" y="5029200"/>
            <a:ext cx="2438400" cy="1828800"/>
          </a:xfrm>
          <a:prstGeom prst="rect">
            <a:avLst/>
          </a:prstGeom>
          <a:noFill/>
        </p:spPr>
      </p:pic>
      <p:pic>
        <p:nvPicPr>
          <p:cNvPr id="6148" name="Picture 4" descr="H:\Флешка\фото Надежда\Пискаревка\DSCF0686.JPG"/>
          <p:cNvPicPr>
            <a:picLocks noChangeAspect="1" noChangeArrowheads="1"/>
          </p:cNvPicPr>
          <p:nvPr/>
        </p:nvPicPr>
        <p:blipFill>
          <a:blip r:embed="rId5" cstate="email"/>
          <a:srcRect/>
          <a:stretch>
            <a:fillRect/>
          </a:stretch>
        </p:blipFill>
        <p:spPr bwMode="auto">
          <a:xfrm rot="5400000">
            <a:off x="-355600" y="4368800"/>
            <a:ext cx="2844800" cy="2133600"/>
          </a:xfrm>
          <a:prstGeom prst="rect">
            <a:avLst/>
          </a:prstGeom>
          <a:noFill/>
        </p:spPr>
      </p:pic>
      <p:pic>
        <p:nvPicPr>
          <p:cNvPr id="6149" name="Picture 5" descr="H:\Флешка\фото Надежда\Пискаревка\DSCF0752.JPG"/>
          <p:cNvPicPr>
            <a:picLocks noChangeAspect="1" noChangeArrowheads="1"/>
          </p:cNvPicPr>
          <p:nvPr/>
        </p:nvPicPr>
        <p:blipFill>
          <a:blip r:embed="rId6" cstate="email"/>
          <a:srcRect/>
          <a:stretch>
            <a:fillRect/>
          </a:stretch>
        </p:blipFill>
        <p:spPr bwMode="auto">
          <a:xfrm>
            <a:off x="0" y="1295400"/>
            <a:ext cx="2286000" cy="1714500"/>
          </a:xfrm>
          <a:prstGeom prst="rect">
            <a:avLst/>
          </a:prstGeom>
          <a:noFill/>
        </p:spPr>
      </p:pic>
      <p:graphicFrame>
        <p:nvGraphicFramePr>
          <p:cNvPr id="7" name="Таблица 6"/>
          <p:cNvGraphicFramePr>
            <a:graphicFrameLocks noGrp="1"/>
          </p:cNvGraphicFramePr>
          <p:nvPr/>
        </p:nvGraphicFramePr>
        <p:xfrm>
          <a:off x="2362200" y="3276600"/>
          <a:ext cx="4114800" cy="3383280"/>
        </p:xfrm>
        <a:graphic>
          <a:graphicData uri="http://schemas.openxmlformats.org/drawingml/2006/table">
            <a:tbl>
              <a:tblPr firstRow="1" bandRow="1">
                <a:tableStyleId>{5C22544A-7EE6-4342-B048-85BDC9FD1C3A}</a:tableStyleId>
              </a:tblPr>
              <a:tblGrid>
                <a:gridCol w="228600"/>
                <a:gridCol w="3886200"/>
              </a:tblGrid>
              <a:tr h="3352800">
                <a:tc>
                  <a:txBody>
                    <a:bodyPr/>
                    <a:lstStyle/>
                    <a:p>
                      <a:endParaRPr lang="ru-RU" dirty="0"/>
                    </a:p>
                  </a:txBody>
                  <a:tcPr anchor="ctr"/>
                </a:tc>
                <a:tc>
                  <a:txBody>
                    <a:bodyPr/>
                    <a:lstStyle/>
                    <a:p>
                      <a:pPr algn="l"/>
                      <a:r>
                        <a:rPr lang="ru-RU" sz="2400" dirty="0"/>
                        <a:t>Здесь лежат ленинградцы.</a:t>
                      </a:r>
                      <a:br>
                        <a:rPr lang="ru-RU" sz="2400" dirty="0"/>
                      </a:br>
                      <a:r>
                        <a:rPr lang="ru-RU" sz="2400" dirty="0"/>
                        <a:t>Здесь горожане – мужчины, женщины, дети.</a:t>
                      </a:r>
                      <a:br>
                        <a:rPr lang="ru-RU" sz="2400" dirty="0"/>
                      </a:br>
                      <a:r>
                        <a:rPr lang="ru-RU" sz="2400" dirty="0"/>
                        <a:t>Рядом с ними солдаты-красноармейцы.</a:t>
                      </a:r>
                      <a:br>
                        <a:rPr lang="ru-RU" sz="2400" dirty="0"/>
                      </a:br>
                      <a:r>
                        <a:rPr lang="ru-RU" sz="2400" dirty="0"/>
                        <a:t>Всею жизнью своею</a:t>
                      </a:r>
                      <a:br>
                        <a:rPr lang="ru-RU" sz="2400" dirty="0"/>
                      </a:br>
                      <a:r>
                        <a:rPr lang="ru-RU" sz="2400" dirty="0"/>
                        <a:t>Они защищали тебя, Ленинград...</a:t>
                      </a:r>
                    </a:p>
                  </a:txBody>
                  <a:tcPr anchor="ctr"/>
                </a:tc>
              </a:tr>
            </a:tbl>
          </a:graphicData>
        </a:graphic>
      </p:graphicFrame>
      <p:pic>
        <p:nvPicPr>
          <p:cNvPr id="6150" name="Picture 6" descr="H:\Флешка\фото Надежда\почетный караул май 11 года\DSCF0679.JPG"/>
          <p:cNvPicPr>
            <a:picLocks noChangeAspect="1" noChangeArrowheads="1"/>
          </p:cNvPicPr>
          <p:nvPr/>
        </p:nvPicPr>
        <p:blipFill>
          <a:blip r:embed="rId7" cstate="email"/>
          <a:srcRect/>
          <a:stretch>
            <a:fillRect/>
          </a:stretch>
        </p:blipFill>
        <p:spPr bwMode="auto">
          <a:xfrm>
            <a:off x="0" y="2514600"/>
            <a:ext cx="1828800" cy="1371600"/>
          </a:xfrm>
          <a:prstGeom prst="rect">
            <a:avLst/>
          </a:prstGeom>
          <a:noFill/>
        </p:spPr>
      </p:pic>
      <p:pic>
        <p:nvPicPr>
          <p:cNvPr id="1026" name="Picture 2" descr="H:\Флешка\фото нашего класса\Пискаревский Мемориал\P1010087.JPG"/>
          <p:cNvPicPr>
            <a:picLocks noChangeAspect="1" noChangeArrowheads="1"/>
          </p:cNvPicPr>
          <p:nvPr/>
        </p:nvPicPr>
        <p:blipFill>
          <a:blip r:embed="rId8" cstate="print"/>
          <a:srcRect/>
          <a:stretch>
            <a:fillRect/>
          </a:stretch>
        </p:blipFill>
        <p:spPr bwMode="auto">
          <a:xfrm>
            <a:off x="2590800" y="1295400"/>
            <a:ext cx="1905000" cy="1428750"/>
          </a:xfrm>
          <a:prstGeom prst="rect">
            <a:avLst/>
          </a:prstGeom>
          <a:noFill/>
        </p:spPr>
      </p:pic>
      <p:pic>
        <p:nvPicPr>
          <p:cNvPr id="1027" name="Picture 3" descr="H:\Флешка\фото нашего класса\Пискаревский Мемориал\P1010086.JPG"/>
          <p:cNvPicPr>
            <a:picLocks noChangeAspect="1" noChangeArrowheads="1"/>
          </p:cNvPicPr>
          <p:nvPr/>
        </p:nvPicPr>
        <p:blipFill>
          <a:blip r:embed="rId9" cstate="print"/>
          <a:srcRect/>
          <a:stretch>
            <a:fillRect/>
          </a:stretch>
        </p:blipFill>
        <p:spPr bwMode="auto">
          <a:xfrm rot="5400000">
            <a:off x="7610475" y="219075"/>
            <a:ext cx="1752600" cy="1314450"/>
          </a:xfrm>
          <a:prstGeom prst="rect">
            <a:avLst/>
          </a:prstGeom>
          <a:noFill/>
        </p:spPr>
      </p:pic>
      <p:pic>
        <p:nvPicPr>
          <p:cNvPr id="1028" name="Picture 4" descr="H:\Флешка\фото нашего класса\Пискаревский Мемориал\P1010112.JPG"/>
          <p:cNvPicPr>
            <a:picLocks noChangeAspect="1" noChangeArrowheads="1"/>
          </p:cNvPicPr>
          <p:nvPr/>
        </p:nvPicPr>
        <p:blipFill>
          <a:blip r:embed="rId10" cstate="print"/>
          <a:srcRect/>
          <a:stretch>
            <a:fillRect/>
          </a:stretch>
        </p:blipFill>
        <p:spPr bwMode="auto">
          <a:xfrm rot="5400000">
            <a:off x="7677150" y="1885950"/>
            <a:ext cx="1676400" cy="1257300"/>
          </a:xfrm>
          <a:prstGeom prst="rect">
            <a:avLst/>
          </a:prstGeom>
          <a:noFill/>
        </p:spPr>
      </p:pic>
      <p:pic>
        <p:nvPicPr>
          <p:cNvPr id="1029" name="Picture 5" descr="H:\Флешка\фото нашего класса\Пискаревский Мемориал\P1010415.JPG"/>
          <p:cNvPicPr>
            <a:picLocks noChangeAspect="1" noChangeArrowheads="1"/>
          </p:cNvPicPr>
          <p:nvPr/>
        </p:nvPicPr>
        <p:blipFill>
          <a:blip r:embed="rId11" cstate="print"/>
          <a:srcRect/>
          <a:stretch>
            <a:fillRect/>
          </a:stretch>
        </p:blipFill>
        <p:spPr bwMode="auto">
          <a:xfrm>
            <a:off x="5715000" y="1524000"/>
            <a:ext cx="1524000" cy="1143000"/>
          </a:xfrm>
          <a:prstGeom prst="rect">
            <a:avLst/>
          </a:prstGeom>
          <a:noFill/>
        </p:spPr>
      </p:pic>
      <p:pic>
        <p:nvPicPr>
          <p:cNvPr id="1030" name="Picture 6" descr="H:\Флешка\фото нашего класса\Пискаревский Мемориал\P1010079.JPG"/>
          <p:cNvPicPr>
            <a:picLocks noChangeAspect="1" noChangeArrowheads="1"/>
          </p:cNvPicPr>
          <p:nvPr/>
        </p:nvPicPr>
        <p:blipFill>
          <a:blip r:embed="rId12" cstate="print"/>
          <a:srcRect/>
          <a:stretch>
            <a:fillRect/>
          </a:stretch>
        </p:blipFill>
        <p:spPr bwMode="auto">
          <a:xfrm rot="5400000">
            <a:off x="0" y="152400"/>
            <a:ext cx="1320800" cy="9906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14400"/>
          </a:xfrm>
        </p:spPr>
        <p:txBody>
          <a:bodyPr/>
          <a:lstStyle/>
          <a:p>
            <a:r>
              <a:rPr lang="ru-RU" dirty="0" smtClean="0"/>
              <a:t>Дети Войны</a:t>
            </a:r>
            <a:endParaRPr lang="ru-RU" dirty="0"/>
          </a:p>
        </p:txBody>
      </p:sp>
      <p:pic>
        <p:nvPicPr>
          <p:cNvPr id="5122" name="Picture 2" descr="H:\Флешка\фото Надежда\кл час Дети войны\DSCF0807.JPG"/>
          <p:cNvPicPr>
            <a:picLocks noChangeAspect="1" noChangeArrowheads="1"/>
          </p:cNvPicPr>
          <p:nvPr/>
        </p:nvPicPr>
        <p:blipFill>
          <a:blip r:embed="rId3" cstate="print"/>
          <a:srcRect/>
          <a:stretch>
            <a:fillRect/>
          </a:stretch>
        </p:blipFill>
        <p:spPr bwMode="auto">
          <a:xfrm>
            <a:off x="0" y="1219200"/>
            <a:ext cx="2286000" cy="1714500"/>
          </a:xfrm>
          <a:prstGeom prst="rect">
            <a:avLst/>
          </a:prstGeom>
          <a:noFill/>
        </p:spPr>
      </p:pic>
      <p:pic>
        <p:nvPicPr>
          <p:cNvPr id="5123" name="Picture 3" descr="H:\Флешка\фото Надежда\кл час Дети войны\DSCF0809.JPG"/>
          <p:cNvPicPr>
            <a:picLocks noChangeAspect="1" noChangeArrowheads="1"/>
          </p:cNvPicPr>
          <p:nvPr/>
        </p:nvPicPr>
        <p:blipFill>
          <a:blip r:embed="rId4" cstate="print"/>
          <a:srcRect/>
          <a:stretch>
            <a:fillRect/>
          </a:stretch>
        </p:blipFill>
        <p:spPr bwMode="auto">
          <a:xfrm>
            <a:off x="6604000" y="1676400"/>
            <a:ext cx="2540000" cy="1905000"/>
          </a:xfrm>
          <a:prstGeom prst="rect">
            <a:avLst/>
          </a:prstGeom>
          <a:noFill/>
        </p:spPr>
      </p:pic>
      <p:pic>
        <p:nvPicPr>
          <p:cNvPr id="5124" name="Picture 4" descr="H:\Флешка\фото Надежда\кл час Дети войны\DSCF0810.JPG"/>
          <p:cNvPicPr>
            <a:picLocks noChangeAspect="1" noChangeArrowheads="1"/>
          </p:cNvPicPr>
          <p:nvPr/>
        </p:nvPicPr>
        <p:blipFill>
          <a:blip r:embed="rId5" cstate="print"/>
          <a:srcRect/>
          <a:stretch>
            <a:fillRect/>
          </a:stretch>
        </p:blipFill>
        <p:spPr bwMode="auto">
          <a:xfrm>
            <a:off x="0" y="5105400"/>
            <a:ext cx="2336800" cy="1752600"/>
          </a:xfrm>
          <a:prstGeom prst="rect">
            <a:avLst/>
          </a:prstGeom>
          <a:noFill/>
        </p:spPr>
      </p:pic>
      <p:pic>
        <p:nvPicPr>
          <p:cNvPr id="5125" name="Picture 5" descr="H:\Флешка\фото Надежда\кл час Дети войны\DSCF0812.JPG"/>
          <p:cNvPicPr>
            <a:picLocks noChangeAspect="1" noChangeArrowheads="1"/>
          </p:cNvPicPr>
          <p:nvPr/>
        </p:nvPicPr>
        <p:blipFill>
          <a:blip r:embed="rId6" cstate="print"/>
          <a:srcRect/>
          <a:stretch>
            <a:fillRect/>
          </a:stretch>
        </p:blipFill>
        <p:spPr bwMode="auto">
          <a:xfrm>
            <a:off x="6807200" y="5105400"/>
            <a:ext cx="2336800" cy="1752600"/>
          </a:xfrm>
          <a:prstGeom prst="rect">
            <a:avLst/>
          </a:prstGeom>
          <a:noFill/>
        </p:spPr>
      </p:pic>
      <p:pic>
        <p:nvPicPr>
          <p:cNvPr id="5126" name="Picture 6" descr="H:\Флешка\фото Надежда\кл час Дети войны\DSCF0813.JPG"/>
          <p:cNvPicPr>
            <a:picLocks noChangeAspect="1" noChangeArrowheads="1"/>
          </p:cNvPicPr>
          <p:nvPr/>
        </p:nvPicPr>
        <p:blipFill>
          <a:blip r:embed="rId7" cstate="print"/>
          <a:srcRect/>
          <a:stretch>
            <a:fillRect/>
          </a:stretch>
        </p:blipFill>
        <p:spPr bwMode="auto">
          <a:xfrm>
            <a:off x="0" y="3124200"/>
            <a:ext cx="2235200" cy="1676400"/>
          </a:xfrm>
          <a:prstGeom prst="rect">
            <a:avLst/>
          </a:prstGeom>
          <a:noFill/>
        </p:spPr>
      </p:pic>
      <p:pic>
        <p:nvPicPr>
          <p:cNvPr id="5127" name="Picture 7" descr="H:\Флешка\фото Надежда\кл час Дети войны\DSCF0814.JPG"/>
          <p:cNvPicPr>
            <a:picLocks noChangeAspect="1" noChangeArrowheads="1"/>
          </p:cNvPicPr>
          <p:nvPr/>
        </p:nvPicPr>
        <p:blipFill>
          <a:blip r:embed="rId8" cstate="print"/>
          <a:srcRect/>
          <a:stretch>
            <a:fillRect/>
          </a:stretch>
        </p:blipFill>
        <p:spPr bwMode="auto">
          <a:xfrm>
            <a:off x="7010400" y="3505200"/>
            <a:ext cx="2133600" cy="1600200"/>
          </a:xfrm>
          <a:prstGeom prst="rect">
            <a:avLst/>
          </a:prstGeom>
          <a:noFill/>
        </p:spPr>
      </p:pic>
      <p:graphicFrame>
        <p:nvGraphicFramePr>
          <p:cNvPr id="9" name="Таблица 8"/>
          <p:cNvGraphicFramePr>
            <a:graphicFrameLocks noGrp="1"/>
          </p:cNvGraphicFramePr>
          <p:nvPr/>
        </p:nvGraphicFramePr>
        <p:xfrm>
          <a:off x="2743200" y="2636520"/>
          <a:ext cx="3581400" cy="1859280"/>
        </p:xfrm>
        <a:graphic>
          <a:graphicData uri="http://schemas.openxmlformats.org/drawingml/2006/table">
            <a:tbl>
              <a:tblPr firstRow="1" bandRow="1">
                <a:tableStyleId>{5C22544A-7EE6-4342-B048-85BDC9FD1C3A}</a:tableStyleId>
              </a:tblPr>
              <a:tblGrid>
                <a:gridCol w="3581400"/>
              </a:tblGrid>
              <a:tr h="1859280">
                <a:tc>
                  <a:txBody>
                    <a:bodyPr/>
                    <a:lstStyle/>
                    <a:p>
                      <a:r>
                        <a:rPr lang="ru-RU" sz="1600" b="1" dirty="0" smtClean="0"/>
                        <a:t/>
                      </a:r>
                      <a:br>
                        <a:rPr lang="ru-RU" sz="1600" b="1" dirty="0" smtClean="0"/>
                      </a:br>
                      <a:r>
                        <a:rPr lang="ru-RU" sz="1600" dirty="0" smtClean="0"/>
                        <a:t>Живые собачки! В блокадные годы!</a:t>
                      </a:r>
                      <a:br>
                        <a:rPr lang="ru-RU" sz="1600" dirty="0" smtClean="0"/>
                      </a:br>
                      <a:r>
                        <a:rPr lang="ru-RU" sz="1600" dirty="0" smtClean="0"/>
                        <a:t>Детишкам подарок, конечно, от Бога!</a:t>
                      </a:r>
                      <a:br>
                        <a:rPr lang="ru-RU" sz="1600" dirty="0" smtClean="0"/>
                      </a:br>
                      <a:r>
                        <a:rPr lang="ru-RU" sz="1600" dirty="0" smtClean="0"/>
                        <a:t>Светлели их лица, слеза высыхала, </a:t>
                      </a:r>
                      <a:br>
                        <a:rPr lang="ru-RU" sz="1600" dirty="0" smtClean="0"/>
                      </a:br>
                      <a:r>
                        <a:rPr lang="ru-RU" sz="1600" dirty="0" smtClean="0"/>
                        <a:t>А няня детсада беззвучно рыдала... </a:t>
                      </a:r>
                      <a:endParaRPr lang="ru-RU" sz="1600" dirty="0"/>
                    </a:p>
                  </a:txBody>
                  <a:tcPr/>
                </a:tc>
              </a:tr>
            </a:tbl>
          </a:graphicData>
        </a:graphic>
      </p:graphicFrame>
      <p:pic>
        <p:nvPicPr>
          <p:cNvPr id="6145" name="Picture 1"/>
          <p:cNvPicPr>
            <a:picLocks noChangeAspect="1" noChangeArrowheads="1"/>
          </p:cNvPicPr>
          <p:nvPr/>
        </p:nvPicPr>
        <p:blipFill>
          <a:blip r:embed="rId9" cstate="print"/>
          <a:srcRect/>
          <a:stretch>
            <a:fillRect/>
          </a:stretch>
        </p:blipFill>
        <p:spPr bwMode="auto">
          <a:xfrm>
            <a:off x="0" y="0"/>
            <a:ext cx="1666875" cy="10668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10" cstate="print"/>
          <a:srcRect/>
          <a:stretch>
            <a:fillRect/>
          </a:stretch>
        </p:blipFill>
        <p:spPr bwMode="auto">
          <a:xfrm>
            <a:off x="8077200" y="0"/>
            <a:ext cx="1066800" cy="1427157"/>
          </a:xfrm>
          <a:prstGeom prst="rect">
            <a:avLst/>
          </a:prstGeom>
          <a:noFill/>
          <a:ln w="9525">
            <a:noFill/>
            <a:miter lim="800000"/>
            <a:headEnd/>
            <a:tailEnd/>
          </a:ln>
          <a:effectLst/>
        </p:spPr>
      </p:pic>
      <p:pic>
        <p:nvPicPr>
          <p:cNvPr id="6147" name="Picture 3"/>
          <p:cNvPicPr>
            <a:picLocks noChangeAspect="1" noChangeArrowheads="1"/>
          </p:cNvPicPr>
          <p:nvPr/>
        </p:nvPicPr>
        <p:blipFill>
          <a:blip r:embed="rId11" cstate="print"/>
          <a:srcRect/>
          <a:stretch>
            <a:fillRect/>
          </a:stretch>
        </p:blipFill>
        <p:spPr bwMode="auto">
          <a:xfrm>
            <a:off x="1676400" y="0"/>
            <a:ext cx="1168400" cy="8763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12" cstate="print"/>
          <a:srcRect/>
          <a:stretch>
            <a:fillRect/>
          </a:stretch>
        </p:blipFill>
        <p:spPr bwMode="auto">
          <a:xfrm>
            <a:off x="6553200" y="0"/>
            <a:ext cx="1381125" cy="1688042"/>
          </a:xfrm>
          <a:prstGeom prst="rect">
            <a:avLst/>
          </a:prstGeom>
          <a:noFill/>
          <a:ln w="9525">
            <a:noFill/>
            <a:miter lim="800000"/>
            <a:headEnd/>
            <a:tailEnd/>
          </a:ln>
          <a:effectLst/>
        </p:spPr>
      </p:pic>
      <p:pic>
        <p:nvPicPr>
          <p:cNvPr id="10241" name="Picture 1"/>
          <p:cNvPicPr>
            <a:picLocks noChangeAspect="1" noChangeArrowheads="1"/>
          </p:cNvPicPr>
          <p:nvPr/>
        </p:nvPicPr>
        <p:blipFill>
          <a:blip r:embed="rId13"/>
          <a:srcRect/>
          <a:stretch>
            <a:fillRect/>
          </a:stretch>
        </p:blipFill>
        <p:spPr bwMode="auto">
          <a:xfrm>
            <a:off x="2274952" y="1143000"/>
            <a:ext cx="1792224" cy="1219200"/>
          </a:xfrm>
          <a:prstGeom prst="rect">
            <a:avLst/>
          </a:prstGeom>
          <a:noFill/>
          <a:ln w="9525">
            <a:noFill/>
            <a:miter lim="800000"/>
            <a:headEnd/>
            <a:tailEnd/>
          </a:ln>
          <a:effectLst/>
        </p:spPr>
      </p:pic>
      <p:pic>
        <p:nvPicPr>
          <p:cNvPr id="10242" name="Picture 2"/>
          <p:cNvPicPr>
            <a:picLocks noChangeAspect="1" noChangeArrowheads="1"/>
          </p:cNvPicPr>
          <p:nvPr/>
        </p:nvPicPr>
        <p:blipFill>
          <a:blip r:embed="rId14"/>
          <a:srcRect/>
          <a:stretch>
            <a:fillRect/>
          </a:stretch>
        </p:blipFill>
        <p:spPr bwMode="auto">
          <a:xfrm>
            <a:off x="2209800" y="4572000"/>
            <a:ext cx="1777746" cy="1336651"/>
          </a:xfrm>
          <a:prstGeom prst="rect">
            <a:avLst/>
          </a:prstGeom>
          <a:noFill/>
          <a:ln w="9525">
            <a:noFill/>
            <a:miter lim="800000"/>
            <a:headEnd/>
            <a:tailEnd/>
          </a:ln>
          <a:effectLst/>
        </p:spPr>
      </p:pic>
      <p:pic>
        <p:nvPicPr>
          <p:cNvPr id="10243" name="Picture 3"/>
          <p:cNvPicPr>
            <a:picLocks noChangeAspect="1" noChangeArrowheads="1"/>
          </p:cNvPicPr>
          <p:nvPr/>
        </p:nvPicPr>
        <p:blipFill>
          <a:blip r:embed="rId15"/>
          <a:srcRect/>
          <a:stretch>
            <a:fillRect/>
          </a:stretch>
        </p:blipFill>
        <p:spPr bwMode="auto">
          <a:xfrm>
            <a:off x="5562600" y="1143000"/>
            <a:ext cx="1009650" cy="1529773"/>
          </a:xfrm>
          <a:prstGeom prst="rect">
            <a:avLst/>
          </a:prstGeom>
          <a:noFill/>
          <a:ln w="9525">
            <a:noFill/>
            <a:miter lim="800000"/>
            <a:headEnd/>
            <a:tailEnd/>
          </a:ln>
          <a:effectLst/>
        </p:spPr>
      </p:pic>
      <p:pic>
        <p:nvPicPr>
          <p:cNvPr id="10244" name="Picture 4"/>
          <p:cNvPicPr>
            <a:picLocks noChangeAspect="1" noChangeArrowheads="1"/>
          </p:cNvPicPr>
          <p:nvPr/>
        </p:nvPicPr>
        <p:blipFill>
          <a:blip r:embed="rId16"/>
          <a:srcRect/>
          <a:stretch>
            <a:fillRect/>
          </a:stretch>
        </p:blipFill>
        <p:spPr bwMode="auto">
          <a:xfrm>
            <a:off x="5029200" y="4648200"/>
            <a:ext cx="1837944" cy="137160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17" cstate="print"/>
          <a:srcRect/>
          <a:stretch>
            <a:fillRect/>
          </a:stretch>
        </p:blipFill>
        <p:spPr bwMode="auto">
          <a:xfrm>
            <a:off x="4038600" y="762000"/>
            <a:ext cx="1371600" cy="1778412"/>
          </a:xfrm>
          <a:prstGeom prst="rect">
            <a:avLst/>
          </a:prstGeom>
          <a:noFill/>
          <a:ln w="9525">
            <a:noFill/>
            <a:miter lim="800000"/>
            <a:headEnd/>
            <a:tailEnd/>
          </a:ln>
          <a:effectLst/>
        </p:spPr>
      </p:pic>
      <p:pic>
        <p:nvPicPr>
          <p:cNvPr id="10246" name="Picture 6"/>
          <p:cNvPicPr>
            <a:picLocks noChangeAspect="1" noChangeArrowheads="1"/>
          </p:cNvPicPr>
          <p:nvPr/>
        </p:nvPicPr>
        <p:blipFill>
          <a:blip r:embed="rId18" cstate="print"/>
          <a:srcRect/>
          <a:stretch>
            <a:fillRect/>
          </a:stretch>
        </p:blipFill>
        <p:spPr bwMode="auto">
          <a:xfrm>
            <a:off x="3733800" y="5594985"/>
            <a:ext cx="1714500" cy="12630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Площадь Победы</a:t>
            </a:r>
            <a:endParaRPr lang="ru-RU" dirty="0"/>
          </a:p>
        </p:txBody>
      </p:sp>
      <p:pic>
        <p:nvPicPr>
          <p:cNvPr id="7170" name="Picture 2" descr="H:\Флешка\фото Надежда\Пискаревка\DSCF0765.JPG"/>
          <p:cNvPicPr>
            <a:picLocks noChangeAspect="1" noChangeArrowheads="1"/>
          </p:cNvPicPr>
          <p:nvPr/>
        </p:nvPicPr>
        <p:blipFill>
          <a:blip r:embed="rId3" cstate="email"/>
          <a:srcRect/>
          <a:stretch>
            <a:fillRect/>
          </a:stretch>
        </p:blipFill>
        <p:spPr bwMode="auto">
          <a:xfrm rot="5400000">
            <a:off x="-323850" y="323850"/>
            <a:ext cx="2590800" cy="1943100"/>
          </a:xfrm>
          <a:prstGeom prst="rect">
            <a:avLst/>
          </a:prstGeom>
          <a:noFill/>
        </p:spPr>
      </p:pic>
      <p:pic>
        <p:nvPicPr>
          <p:cNvPr id="7171" name="Picture 3" descr="H:\Флешка\фото Надежда\Пискаревка\DSCF0772.JPG"/>
          <p:cNvPicPr>
            <a:picLocks noChangeAspect="1" noChangeArrowheads="1"/>
          </p:cNvPicPr>
          <p:nvPr/>
        </p:nvPicPr>
        <p:blipFill>
          <a:blip r:embed="rId4" cstate="email"/>
          <a:srcRect/>
          <a:stretch>
            <a:fillRect/>
          </a:stretch>
        </p:blipFill>
        <p:spPr bwMode="auto">
          <a:xfrm>
            <a:off x="0" y="4343400"/>
            <a:ext cx="2946400" cy="2209800"/>
          </a:xfrm>
          <a:prstGeom prst="rect">
            <a:avLst/>
          </a:prstGeom>
          <a:noFill/>
        </p:spPr>
      </p:pic>
      <p:pic>
        <p:nvPicPr>
          <p:cNvPr id="7172" name="Picture 4" descr="H:\Флешка\фото Надежда\Пискаревка\DSCF0779.JPG"/>
          <p:cNvPicPr>
            <a:picLocks noChangeAspect="1" noChangeArrowheads="1"/>
          </p:cNvPicPr>
          <p:nvPr/>
        </p:nvPicPr>
        <p:blipFill>
          <a:blip r:embed="rId5" cstate="email"/>
          <a:srcRect/>
          <a:stretch>
            <a:fillRect/>
          </a:stretch>
        </p:blipFill>
        <p:spPr bwMode="auto">
          <a:xfrm rot="5400000">
            <a:off x="7010400" y="4419600"/>
            <a:ext cx="2438400" cy="1828800"/>
          </a:xfrm>
          <a:prstGeom prst="rect">
            <a:avLst/>
          </a:prstGeom>
          <a:noFill/>
        </p:spPr>
      </p:pic>
      <p:pic>
        <p:nvPicPr>
          <p:cNvPr id="7173" name="Picture 5" descr="H:\Флешка\фото Надежда\почетный караул май 11 года\DSCF0767.JPG"/>
          <p:cNvPicPr>
            <a:picLocks noChangeAspect="1" noChangeArrowheads="1"/>
          </p:cNvPicPr>
          <p:nvPr/>
        </p:nvPicPr>
        <p:blipFill>
          <a:blip r:embed="rId6" cstate="email"/>
          <a:srcRect/>
          <a:stretch>
            <a:fillRect/>
          </a:stretch>
        </p:blipFill>
        <p:spPr bwMode="auto">
          <a:xfrm rot="5400000">
            <a:off x="7143750" y="285750"/>
            <a:ext cx="2286000" cy="1714500"/>
          </a:xfrm>
          <a:prstGeom prst="rect">
            <a:avLst/>
          </a:prstGeom>
          <a:noFill/>
        </p:spPr>
      </p:pic>
      <p:pic>
        <p:nvPicPr>
          <p:cNvPr id="7174" name="Picture 6" descr="H:\Флешка\фото Надежда\почетный караул май 11 года\DSCF0780.JPG"/>
          <p:cNvPicPr>
            <a:picLocks noChangeAspect="1" noChangeArrowheads="1"/>
          </p:cNvPicPr>
          <p:nvPr/>
        </p:nvPicPr>
        <p:blipFill>
          <a:blip r:embed="rId7" cstate="email"/>
          <a:srcRect/>
          <a:stretch>
            <a:fillRect/>
          </a:stretch>
        </p:blipFill>
        <p:spPr bwMode="auto">
          <a:xfrm>
            <a:off x="7010400" y="2362200"/>
            <a:ext cx="2133600" cy="1600200"/>
          </a:xfrm>
          <a:prstGeom prst="rect">
            <a:avLst/>
          </a:prstGeom>
          <a:noFill/>
        </p:spPr>
      </p:pic>
      <p:pic>
        <p:nvPicPr>
          <p:cNvPr id="7175" name="Picture 7" descr="H:\Флешка\фото Надежда\почетный караул май 11 года\DSCF0763.JPG"/>
          <p:cNvPicPr>
            <a:picLocks noChangeAspect="1" noChangeArrowheads="1"/>
          </p:cNvPicPr>
          <p:nvPr/>
        </p:nvPicPr>
        <p:blipFill>
          <a:blip r:embed="rId8" cstate="email"/>
          <a:srcRect/>
          <a:stretch>
            <a:fillRect/>
          </a:stretch>
        </p:blipFill>
        <p:spPr bwMode="auto">
          <a:xfrm>
            <a:off x="0" y="2590800"/>
            <a:ext cx="2133600" cy="1600200"/>
          </a:xfrm>
          <a:prstGeom prst="rect">
            <a:avLst/>
          </a:prstGeom>
          <a:noFill/>
        </p:spPr>
      </p:pic>
      <p:pic>
        <p:nvPicPr>
          <p:cNvPr id="7176" name="Picture 8" descr="H:\Флешка\фото Надежда\Почетный караул январь 2011\P1010167.JPG"/>
          <p:cNvPicPr>
            <a:picLocks noChangeAspect="1" noChangeArrowheads="1"/>
          </p:cNvPicPr>
          <p:nvPr/>
        </p:nvPicPr>
        <p:blipFill>
          <a:blip r:embed="rId9" cstate="email"/>
          <a:srcRect/>
          <a:stretch>
            <a:fillRect/>
          </a:stretch>
        </p:blipFill>
        <p:spPr bwMode="auto">
          <a:xfrm>
            <a:off x="5105400" y="5105400"/>
            <a:ext cx="2133600" cy="1600200"/>
          </a:xfrm>
          <a:prstGeom prst="rect">
            <a:avLst/>
          </a:prstGeom>
          <a:noFill/>
        </p:spPr>
      </p:pic>
      <p:pic>
        <p:nvPicPr>
          <p:cNvPr id="7177" name="Picture 9" descr="H:\Флешка\фото Надежда\Почетный караул январь 2011\P1010172.JPG"/>
          <p:cNvPicPr>
            <a:picLocks noChangeAspect="1" noChangeArrowheads="1"/>
          </p:cNvPicPr>
          <p:nvPr/>
        </p:nvPicPr>
        <p:blipFill>
          <a:blip r:embed="rId10" cstate="email"/>
          <a:srcRect/>
          <a:stretch>
            <a:fillRect/>
          </a:stretch>
        </p:blipFill>
        <p:spPr bwMode="auto">
          <a:xfrm rot="5400000">
            <a:off x="2851150" y="5302250"/>
            <a:ext cx="1574800" cy="1181100"/>
          </a:xfrm>
          <a:prstGeom prst="rect">
            <a:avLst/>
          </a:prstGeom>
          <a:noFill/>
        </p:spPr>
      </p:pic>
      <p:graphicFrame>
        <p:nvGraphicFramePr>
          <p:cNvPr id="11" name="Таблица 10"/>
          <p:cNvGraphicFramePr>
            <a:graphicFrameLocks noGrp="1"/>
          </p:cNvGraphicFramePr>
          <p:nvPr/>
        </p:nvGraphicFramePr>
        <p:xfrm>
          <a:off x="2209800" y="1397000"/>
          <a:ext cx="4648200" cy="2794000"/>
        </p:xfrm>
        <a:graphic>
          <a:graphicData uri="http://schemas.openxmlformats.org/drawingml/2006/table">
            <a:tbl>
              <a:tblPr firstRow="1" bandRow="1">
                <a:tableStyleId>{5C22544A-7EE6-4342-B048-85BDC9FD1C3A}</a:tableStyleId>
              </a:tblPr>
              <a:tblGrid>
                <a:gridCol w="4648200"/>
              </a:tblGrid>
              <a:tr h="2794000">
                <a:tc>
                  <a:txBody>
                    <a:bodyPr/>
                    <a:lstStyle/>
                    <a:p>
                      <a:r>
                        <a:rPr lang="ru-RU" i="1" dirty="0" smtClean="0"/>
                        <a:t> </a:t>
                      </a:r>
                    </a:p>
                    <a:p>
                      <a:r>
                        <a:rPr kumimoji="0" lang="ru-RU" sz="1800" b="1" kern="1200" dirty="0" smtClean="0">
                          <a:solidFill>
                            <a:schemeClr val="lt1"/>
                          </a:solidFill>
                          <a:latin typeface="+mn-lt"/>
                          <a:ea typeface="+mn-ea"/>
                          <a:cs typeface="+mn-cs"/>
                        </a:rPr>
                        <a:t>Мы здесь с тобой не потому, что дата,</a:t>
                      </a:r>
                      <a:br>
                        <a:rPr kumimoji="0" lang="ru-RU" sz="1800" b="1" kern="1200" dirty="0" smtClean="0">
                          <a:solidFill>
                            <a:schemeClr val="lt1"/>
                          </a:solidFill>
                          <a:latin typeface="+mn-lt"/>
                          <a:ea typeface="+mn-ea"/>
                          <a:cs typeface="+mn-cs"/>
                        </a:rPr>
                      </a:br>
                      <a:r>
                        <a:rPr kumimoji="0" lang="ru-RU" sz="1800" b="1" kern="1200" dirty="0" smtClean="0">
                          <a:solidFill>
                            <a:schemeClr val="lt1"/>
                          </a:solidFill>
                          <a:latin typeface="+mn-lt"/>
                          <a:ea typeface="+mn-ea"/>
                          <a:cs typeface="+mn-cs"/>
                        </a:rPr>
                        <a:t>Как злой осколок, память жжет в груди,</a:t>
                      </a:r>
                      <a:br>
                        <a:rPr kumimoji="0" lang="ru-RU" sz="1800" b="1" kern="1200" dirty="0" smtClean="0">
                          <a:solidFill>
                            <a:schemeClr val="lt1"/>
                          </a:solidFill>
                          <a:latin typeface="+mn-lt"/>
                          <a:ea typeface="+mn-ea"/>
                          <a:cs typeface="+mn-cs"/>
                        </a:rPr>
                      </a:br>
                      <a:r>
                        <a:rPr kumimoji="0" lang="ru-RU" sz="1800" b="1" kern="1200" dirty="0" smtClean="0">
                          <a:solidFill>
                            <a:schemeClr val="lt1"/>
                          </a:solidFill>
                          <a:latin typeface="+mn-lt"/>
                          <a:ea typeface="+mn-ea"/>
                          <a:cs typeface="+mn-cs"/>
                        </a:rPr>
                        <a:t>К могиле неизвестного солдата</a:t>
                      </a:r>
                      <a:br>
                        <a:rPr kumimoji="0" lang="ru-RU" sz="1800" b="1" kern="1200" dirty="0" smtClean="0">
                          <a:solidFill>
                            <a:schemeClr val="lt1"/>
                          </a:solidFill>
                          <a:latin typeface="+mn-lt"/>
                          <a:ea typeface="+mn-ea"/>
                          <a:cs typeface="+mn-cs"/>
                        </a:rPr>
                      </a:br>
                      <a:r>
                        <a:rPr kumimoji="0" lang="ru-RU" sz="1800" b="1" kern="1200" dirty="0" smtClean="0">
                          <a:solidFill>
                            <a:schemeClr val="lt1"/>
                          </a:solidFill>
                          <a:latin typeface="+mn-lt"/>
                          <a:ea typeface="+mn-ea"/>
                          <a:cs typeface="+mn-cs"/>
                        </a:rPr>
                        <a:t>Ты в праздники и в будни приходи.</a:t>
                      </a:r>
                    </a:p>
                    <a:p>
                      <a:r>
                        <a:rPr kumimoji="0" lang="ru-RU" sz="1800" b="1" kern="1200" dirty="0" smtClean="0">
                          <a:solidFill>
                            <a:schemeClr val="lt1"/>
                          </a:solidFill>
                          <a:latin typeface="+mn-lt"/>
                          <a:ea typeface="+mn-ea"/>
                          <a:cs typeface="+mn-cs"/>
                        </a:rPr>
                        <a:t>Он защитил тебя на поле боя</a:t>
                      </a:r>
                      <a:br>
                        <a:rPr kumimoji="0" lang="ru-RU" sz="1800" b="1" kern="1200" dirty="0" smtClean="0">
                          <a:solidFill>
                            <a:schemeClr val="lt1"/>
                          </a:solidFill>
                          <a:latin typeface="+mn-lt"/>
                          <a:ea typeface="+mn-ea"/>
                          <a:cs typeface="+mn-cs"/>
                        </a:rPr>
                      </a:br>
                      <a:r>
                        <a:rPr kumimoji="0" lang="ru-RU" sz="1800" b="1" kern="1200" dirty="0" smtClean="0">
                          <a:solidFill>
                            <a:schemeClr val="lt1"/>
                          </a:solidFill>
                          <a:latin typeface="+mn-lt"/>
                          <a:ea typeface="+mn-ea"/>
                          <a:cs typeface="+mn-cs"/>
                        </a:rPr>
                        <a:t>Упал, ни шагу не ступив назад,</a:t>
                      </a:r>
                      <a:br>
                        <a:rPr kumimoji="0" lang="ru-RU" sz="1800" b="1" kern="1200" dirty="0" smtClean="0">
                          <a:solidFill>
                            <a:schemeClr val="lt1"/>
                          </a:solidFill>
                          <a:latin typeface="+mn-lt"/>
                          <a:ea typeface="+mn-ea"/>
                          <a:cs typeface="+mn-cs"/>
                        </a:rPr>
                      </a:br>
                      <a:r>
                        <a:rPr kumimoji="0" lang="ru-RU" sz="1800" b="1" kern="1200" dirty="0" smtClean="0">
                          <a:solidFill>
                            <a:schemeClr val="lt1"/>
                          </a:solidFill>
                          <a:latin typeface="+mn-lt"/>
                          <a:ea typeface="+mn-ea"/>
                          <a:cs typeface="+mn-cs"/>
                        </a:rPr>
                        <a:t>И имя есть у этого героя:</a:t>
                      </a:r>
                      <a:br>
                        <a:rPr kumimoji="0" lang="ru-RU" sz="1800" b="1" kern="1200" dirty="0" smtClean="0">
                          <a:solidFill>
                            <a:schemeClr val="lt1"/>
                          </a:solidFill>
                          <a:latin typeface="+mn-lt"/>
                          <a:ea typeface="+mn-ea"/>
                          <a:cs typeface="+mn-cs"/>
                        </a:rPr>
                      </a:br>
                      <a:r>
                        <a:rPr kumimoji="0" lang="ru-RU" sz="1800" b="1" kern="1200" dirty="0" smtClean="0">
                          <a:solidFill>
                            <a:schemeClr val="lt1"/>
                          </a:solidFill>
                          <a:latin typeface="+mn-lt"/>
                          <a:ea typeface="+mn-ea"/>
                          <a:cs typeface="+mn-cs"/>
                        </a:rPr>
                        <a:t>Российской армии простой солдат.</a:t>
                      </a:r>
                      <a:endParaRPr lang="ru-RU" sz="2800" i="1" dirty="0" smtClean="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Война и поэзия</a:t>
            </a:r>
            <a:endParaRPr lang="ru-RU" dirty="0"/>
          </a:p>
        </p:txBody>
      </p:sp>
      <p:pic>
        <p:nvPicPr>
          <p:cNvPr id="44034" name="Picture 2" descr="C:\Users\User\Desktop\литературная композиция Война и поэзия\DSC_0002.JPG"/>
          <p:cNvPicPr>
            <a:picLocks noChangeAspect="1" noChangeArrowheads="1"/>
          </p:cNvPicPr>
          <p:nvPr/>
        </p:nvPicPr>
        <p:blipFill>
          <a:blip r:embed="rId3" cstate="print"/>
          <a:srcRect/>
          <a:stretch>
            <a:fillRect/>
          </a:stretch>
        </p:blipFill>
        <p:spPr bwMode="auto">
          <a:xfrm>
            <a:off x="0" y="1447800"/>
            <a:ext cx="2156012" cy="1428008"/>
          </a:xfrm>
          <a:prstGeom prst="rect">
            <a:avLst/>
          </a:prstGeom>
          <a:noFill/>
        </p:spPr>
      </p:pic>
      <p:pic>
        <p:nvPicPr>
          <p:cNvPr id="44035" name="Picture 3" descr="C:\Users\User\Desktop\литературная композиция Война и поэзия\DSC_0003.JPG"/>
          <p:cNvPicPr>
            <a:picLocks noChangeAspect="1" noChangeArrowheads="1"/>
          </p:cNvPicPr>
          <p:nvPr/>
        </p:nvPicPr>
        <p:blipFill>
          <a:blip r:embed="rId4" cstate="print"/>
          <a:srcRect/>
          <a:stretch>
            <a:fillRect/>
          </a:stretch>
        </p:blipFill>
        <p:spPr bwMode="auto">
          <a:xfrm>
            <a:off x="-40341" y="2895600"/>
            <a:ext cx="2501153" cy="1656608"/>
          </a:xfrm>
          <a:prstGeom prst="rect">
            <a:avLst/>
          </a:prstGeom>
          <a:noFill/>
        </p:spPr>
      </p:pic>
      <p:pic>
        <p:nvPicPr>
          <p:cNvPr id="44036" name="Picture 4" descr="C:\Users\User\Desktop\литературная композиция Война и поэзия\DSC_0008.JPG"/>
          <p:cNvPicPr>
            <a:picLocks noChangeAspect="1" noChangeArrowheads="1"/>
          </p:cNvPicPr>
          <p:nvPr/>
        </p:nvPicPr>
        <p:blipFill>
          <a:blip r:embed="rId5" cstate="print"/>
          <a:srcRect/>
          <a:stretch>
            <a:fillRect/>
          </a:stretch>
        </p:blipFill>
        <p:spPr bwMode="auto">
          <a:xfrm rot="20563904">
            <a:off x="2133600" y="1447800"/>
            <a:ext cx="2156012" cy="1428008"/>
          </a:xfrm>
          <a:prstGeom prst="rect">
            <a:avLst/>
          </a:prstGeom>
          <a:noFill/>
        </p:spPr>
      </p:pic>
      <p:pic>
        <p:nvPicPr>
          <p:cNvPr id="44037" name="Picture 5" descr="C:\Users\User\Desktop\литературная композиция Война и поэзия\DSC_0014.JPG"/>
          <p:cNvPicPr>
            <a:picLocks noChangeAspect="1" noChangeArrowheads="1"/>
          </p:cNvPicPr>
          <p:nvPr/>
        </p:nvPicPr>
        <p:blipFill>
          <a:blip r:embed="rId6" cstate="print"/>
          <a:srcRect/>
          <a:stretch>
            <a:fillRect/>
          </a:stretch>
        </p:blipFill>
        <p:spPr bwMode="auto">
          <a:xfrm rot="945243">
            <a:off x="4547438" y="1467653"/>
            <a:ext cx="2156012" cy="1428008"/>
          </a:xfrm>
          <a:prstGeom prst="rect">
            <a:avLst/>
          </a:prstGeom>
          <a:noFill/>
        </p:spPr>
      </p:pic>
      <p:pic>
        <p:nvPicPr>
          <p:cNvPr id="44038" name="Picture 6" descr="C:\Users\User\Desktop\литературная композиция Война и поэзия\DSC_0012.JPG"/>
          <p:cNvPicPr>
            <a:picLocks noChangeAspect="1" noChangeArrowheads="1"/>
          </p:cNvPicPr>
          <p:nvPr/>
        </p:nvPicPr>
        <p:blipFill>
          <a:blip r:embed="rId7" cstate="print"/>
          <a:srcRect/>
          <a:stretch>
            <a:fillRect/>
          </a:stretch>
        </p:blipFill>
        <p:spPr bwMode="auto">
          <a:xfrm>
            <a:off x="7558644" y="0"/>
            <a:ext cx="1585356" cy="2393577"/>
          </a:xfrm>
          <a:prstGeom prst="rect">
            <a:avLst/>
          </a:prstGeom>
          <a:noFill/>
        </p:spPr>
      </p:pic>
      <p:pic>
        <p:nvPicPr>
          <p:cNvPr id="44039" name="Picture 7" descr="C:\Users\User\Desktop\литературная композиция Война и поэзия\DSC_0016.JPG"/>
          <p:cNvPicPr>
            <a:picLocks noChangeAspect="1" noChangeArrowheads="1"/>
          </p:cNvPicPr>
          <p:nvPr/>
        </p:nvPicPr>
        <p:blipFill>
          <a:blip r:embed="rId8" cstate="print"/>
          <a:srcRect/>
          <a:stretch>
            <a:fillRect/>
          </a:stretch>
        </p:blipFill>
        <p:spPr bwMode="auto">
          <a:xfrm>
            <a:off x="0" y="4648200"/>
            <a:ext cx="2731247" cy="1809008"/>
          </a:xfrm>
          <a:prstGeom prst="rect">
            <a:avLst/>
          </a:prstGeom>
          <a:noFill/>
        </p:spPr>
      </p:pic>
      <p:pic>
        <p:nvPicPr>
          <p:cNvPr id="44040" name="Picture 8" descr="C:\Users\User\Desktop\литературная композиция Война и поэзия\DSC_0017.JPG"/>
          <p:cNvPicPr>
            <a:picLocks noChangeAspect="1" noChangeArrowheads="1"/>
          </p:cNvPicPr>
          <p:nvPr/>
        </p:nvPicPr>
        <p:blipFill>
          <a:blip r:embed="rId9" cstate="print"/>
          <a:srcRect/>
          <a:stretch>
            <a:fillRect/>
          </a:stretch>
        </p:blipFill>
        <p:spPr bwMode="auto">
          <a:xfrm>
            <a:off x="6477000" y="5091545"/>
            <a:ext cx="2667000" cy="1766455"/>
          </a:xfrm>
          <a:prstGeom prst="rect">
            <a:avLst/>
          </a:prstGeom>
          <a:noFill/>
        </p:spPr>
      </p:pic>
      <p:pic>
        <p:nvPicPr>
          <p:cNvPr id="44041" name="Picture 9"/>
          <p:cNvPicPr>
            <a:picLocks noChangeAspect="1" noChangeArrowheads="1"/>
          </p:cNvPicPr>
          <p:nvPr/>
        </p:nvPicPr>
        <p:blipFill>
          <a:blip r:embed="rId10"/>
          <a:srcRect/>
          <a:stretch>
            <a:fillRect/>
          </a:stretch>
        </p:blipFill>
        <p:spPr bwMode="auto">
          <a:xfrm>
            <a:off x="3276600" y="3124200"/>
            <a:ext cx="2417547" cy="3457575"/>
          </a:xfrm>
          <a:prstGeom prst="rect">
            <a:avLst/>
          </a:prstGeom>
          <a:noFill/>
          <a:ln w="9525">
            <a:noFill/>
            <a:miter lim="800000"/>
            <a:headEnd/>
            <a:tailEnd/>
          </a:ln>
          <a:effectLst/>
        </p:spPr>
      </p:pic>
      <p:graphicFrame>
        <p:nvGraphicFramePr>
          <p:cNvPr id="11" name="Таблица 10"/>
          <p:cNvGraphicFramePr>
            <a:graphicFrameLocks noGrp="1"/>
          </p:cNvGraphicFramePr>
          <p:nvPr/>
        </p:nvGraphicFramePr>
        <p:xfrm>
          <a:off x="6172200" y="3200400"/>
          <a:ext cx="2743200" cy="1600200"/>
        </p:xfrm>
        <a:graphic>
          <a:graphicData uri="http://schemas.openxmlformats.org/drawingml/2006/table">
            <a:tbl>
              <a:tblPr firstRow="1" bandRow="1">
                <a:tableStyleId>{5C22544A-7EE6-4342-B048-85BDC9FD1C3A}</a:tableStyleId>
              </a:tblPr>
              <a:tblGrid>
                <a:gridCol w="2743200"/>
              </a:tblGrid>
              <a:tr h="1600200">
                <a:tc>
                  <a:txBody>
                    <a:bodyPr/>
                    <a:lstStyle/>
                    <a:p>
                      <a:r>
                        <a:rPr lang="ru-RU" dirty="0" smtClean="0"/>
                        <a:t>Чтобы все враги - герои! Чтоб войной кончался пир! Чтобы в мире было двое: Я и мир!</a:t>
                      </a:r>
                      <a:endParaRPr lang="ru-RU" dirty="0"/>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Солдаты Победы</a:t>
            </a:r>
            <a:endParaRPr lang="ru-RU" dirty="0"/>
          </a:p>
        </p:txBody>
      </p:sp>
      <p:pic>
        <p:nvPicPr>
          <p:cNvPr id="5122" name="Picture 2" descr="H:\Флешка\Новая папка\DSCF1960.JPG"/>
          <p:cNvPicPr>
            <a:picLocks noChangeAspect="1" noChangeArrowheads="1"/>
          </p:cNvPicPr>
          <p:nvPr/>
        </p:nvPicPr>
        <p:blipFill>
          <a:blip r:embed="rId4" cstate="print"/>
          <a:srcRect/>
          <a:stretch>
            <a:fillRect/>
          </a:stretch>
        </p:blipFill>
        <p:spPr bwMode="auto">
          <a:xfrm>
            <a:off x="228600" y="1905000"/>
            <a:ext cx="1219200" cy="1625600"/>
          </a:xfrm>
          <a:prstGeom prst="rect">
            <a:avLst/>
          </a:prstGeom>
          <a:noFill/>
        </p:spPr>
      </p:pic>
      <p:pic>
        <p:nvPicPr>
          <p:cNvPr id="5123" name="Picture 3" descr="H:\Флешка\фото Надежда\Конференция Война.Блокада. Ленинград\P1010182.JPG"/>
          <p:cNvPicPr>
            <a:picLocks noChangeAspect="1" noChangeArrowheads="1"/>
          </p:cNvPicPr>
          <p:nvPr/>
        </p:nvPicPr>
        <p:blipFill>
          <a:blip r:embed="rId5" cstate="print"/>
          <a:srcRect/>
          <a:stretch>
            <a:fillRect/>
          </a:stretch>
        </p:blipFill>
        <p:spPr bwMode="auto">
          <a:xfrm>
            <a:off x="6553200" y="1447800"/>
            <a:ext cx="2438400" cy="1828800"/>
          </a:xfrm>
          <a:prstGeom prst="rect">
            <a:avLst/>
          </a:prstGeom>
          <a:noFill/>
        </p:spPr>
      </p:pic>
      <p:pic>
        <p:nvPicPr>
          <p:cNvPr id="5124" name="Picture 4" descr="H:\Флешка\разработки мероприятий\ветераны\IMG_0013.JPG"/>
          <p:cNvPicPr>
            <a:picLocks noChangeAspect="1" noChangeArrowheads="1"/>
          </p:cNvPicPr>
          <p:nvPr/>
        </p:nvPicPr>
        <p:blipFill>
          <a:blip r:embed="rId6" cstate="print"/>
          <a:srcRect/>
          <a:stretch>
            <a:fillRect/>
          </a:stretch>
        </p:blipFill>
        <p:spPr bwMode="auto">
          <a:xfrm>
            <a:off x="0" y="3657600"/>
            <a:ext cx="1930400" cy="1447800"/>
          </a:xfrm>
          <a:prstGeom prst="rect">
            <a:avLst/>
          </a:prstGeom>
          <a:noFill/>
        </p:spPr>
      </p:pic>
      <p:pic>
        <p:nvPicPr>
          <p:cNvPr id="5125" name="Picture 5" descr="H:\Флешка\разработки мероприятий\ветераны\IMG_0018.JPG"/>
          <p:cNvPicPr>
            <a:picLocks noChangeAspect="1" noChangeArrowheads="1"/>
          </p:cNvPicPr>
          <p:nvPr/>
        </p:nvPicPr>
        <p:blipFill>
          <a:blip r:embed="rId7" cstate="print"/>
          <a:srcRect/>
          <a:stretch>
            <a:fillRect/>
          </a:stretch>
        </p:blipFill>
        <p:spPr bwMode="auto">
          <a:xfrm rot="5400000">
            <a:off x="7658100" y="3467100"/>
            <a:ext cx="1524000" cy="1143000"/>
          </a:xfrm>
          <a:prstGeom prst="rect">
            <a:avLst/>
          </a:prstGeom>
          <a:noFill/>
        </p:spPr>
      </p:pic>
      <p:pic>
        <p:nvPicPr>
          <p:cNvPr id="5126" name="Picture 6" descr="C:\Users\User\Desktop\юбилей\DSC_0004.JPG"/>
          <p:cNvPicPr>
            <a:picLocks noChangeAspect="1" noChangeArrowheads="1"/>
          </p:cNvPicPr>
          <p:nvPr/>
        </p:nvPicPr>
        <p:blipFill>
          <a:blip r:embed="rId8" cstate="print"/>
          <a:srcRect/>
          <a:stretch>
            <a:fillRect/>
          </a:stretch>
        </p:blipFill>
        <p:spPr bwMode="auto">
          <a:xfrm>
            <a:off x="0" y="5154706"/>
            <a:ext cx="1128156" cy="1703294"/>
          </a:xfrm>
          <a:prstGeom prst="rect">
            <a:avLst/>
          </a:prstGeom>
          <a:noFill/>
        </p:spPr>
      </p:pic>
      <p:pic>
        <p:nvPicPr>
          <p:cNvPr id="5127" name="Picture 7" descr="C:\Users\User\Desktop\Новая папка (4)\DSC_0125.JPG"/>
          <p:cNvPicPr>
            <a:picLocks noChangeAspect="1" noChangeArrowheads="1"/>
          </p:cNvPicPr>
          <p:nvPr/>
        </p:nvPicPr>
        <p:blipFill>
          <a:blip r:embed="rId9" cstate="print"/>
          <a:srcRect/>
          <a:stretch>
            <a:fillRect/>
          </a:stretch>
        </p:blipFill>
        <p:spPr bwMode="auto">
          <a:xfrm>
            <a:off x="5029200" y="1447800"/>
            <a:ext cx="1564574" cy="2362200"/>
          </a:xfrm>
          <a:prstGeom prst="rect">
            <a:avLst/>
          </a:prstGeom>
          <a:noFill/>
        </p:spPr>
      </p:pic>
      <p:pic>
        <p:nvPicPr>
          <p:cNvPr id="5128" name="Picture 8" descr="C:\Users\User\Desktop\Новая папка (4)\DSC_0116.JPG"/>
          <p:cNvPicPr>
            <a:picLocks noChangeAspect="1" noChangeArrowheads="1"/>
          </p:cNvPicPr>
          <p:nvPr/>
        </p:nvPicPr>
        <p:blipFill>
          <a:blip r:embed="rId10" cstate="print"/>
          <a:srcRect/>
          <a:stretch>
            <a:fillRect/>
          </a:stretch>
        </p:blipFill>
        <p:spPr bwMode="auto">
          <a:xfrm>
            <a:off x="1828800" y="1447800"/>
            <a:ext cx="2961341" cy="1961408"/>
          </a:xfrm>
          <a:prstGeom prst="rect">
            <a:avLst/>
          </a:prstGeom>
          <a:noFill/>
        </p:spPr>
      </p:pic>
      <p:pic>
        <p:nvPicPr>
          <p:cNvPr id="5129" name="Picture 9" descr="C:\Users\User\Desktop\Голиченко\Заседание Гражданского Клуба К Дню Пожилого человека\DSC_0075.JPG"/>
          <p:cNvPicPr>
            <a:picLocks noChangeAspect="1" noChangeArrowheads="1"/>
          </p:cNvPicPr>
          <p:nvPr/>
        </p:nvPicPr>
        <p:blipFill>
          <a:blip r:embed="rId11" cstate="print"/>
          <a:srcRect/>
          <a:stretch>
            <a:fillRect/>
          </a:stretch>
        </p:blipFill>
        <p:spPr bwMode="auto">
          <a:xfrm>
            <a:off x="1981200" y="3352800"/>
            <a:ext cx="2386106" cy="1580408"/>
          </a:xfrm>
          <a:prstGeom prst="rect">
            <a:avLst/>
          </a:prstGeom>
          <a:noFill/>
        </p:spPr>
      </p:pic>
      <p:pic>
        <p:nvPicPr>
          <p:cNvPr id="5130" name="Picture 10" descr="C:\Users\User\Desktop\Голиченко\Заседание Гражданского Клуба К Дню Пожилого человека\DSC_0080.JPG"/>
          <p:cNvPicPr>
            <a:picLocks noChangeAspect="1" noChangeArrowheads="1"/>
          </p:cNvPicPr>
          <p:nvPr/>
        </p:nvPicPr>
        <p:blipFill>
          <a:blip r:embed="rId12" cstate="print"/>
          <a:srcRect/>
          <a:stretch>
            <a:fillRect/>
          </a:stretch>
        </p:blipFill>
        <p:spPr bwMode="auto">
          <a:xfrm>
            <a:off x="4495800" y="3581400"/>
            <a:ext cx="2156012" cy="1428008"/>
          </a:xfrm>
          <a:prstGeom prst="rect">
            <a:avLst/>
          </a:prstGeom>
          <a:noFill/>
        </p:spPr>
      </p:pic>
      <p:pic>
        <p:nvPicPr>
          <p:cNvPr id="5131" name="Picture 11" descr="C:\Users\User\Desktop\Голиченко\Заседание Гражданского Клуба К Дню Пожилого человека\DSC_0086.JPG"/>
          <p:cNvPicPr>
            <a:picLocks noChangeAspect="1" noChangeArrowheads="1"/>
          </p:cNvPicPr>
          <p:nvPr/>
        </p:nvPicPr>
        <p:blipFill>
          <a:blip r:embed="rId13" cstate="print"/>
          <a:srcRect/>
          <a:stretch>
            <a:fillRect/>
          </a:stretch>
        </p:blipFill>
        <p:spPr bwMode="auto">
          <a:xfrm>
            <a:off x="1066800" y="5125192"/>
            <a:ext cx="2616200" cy="1732808"/>
          </a:xfrm>
          <a:prstGeom prst="rect">
            <a:avLst/>
          </a:prstGeom>
          <a:noFill/>
        </p:spPr>
      </p:pic>
      <p:pic>
        <p:nvPicPr>
          <p:cNvPr id="5132" name="Picture 12" descr="C:\Users\User\Desktop\Голиченко\Заседание Гражданского Клуба К Дню Пожилого человека\DSC_0139.JPG"/>
          <p:cNvPicPr>
            <a:picLocks noChangeAspect="1" noChangeArrowheads="1"/>
          </p:cNvPicPr>
          <p:nvPr/>
        </p:nvPicPr>
        <p:blipFill>
          <a:blip r:embed="rId14" cstate="print"/>
          <a:srcRect/>
          <a:stretch>
            <a:fillRect/>
          </a:stretch>
        </p:blipFill>
        <p:spPr bwMode="auto">
          <a:xfrm>
            <a:off x="3733800" y="5029200"/>
            <a:ext cx="2501153" cy="1656608"/>
          </a:xfrm>
          <a:prstGeom prst="rect">
            <a:avLst/>
          </a:prstGeom>
          <a:noFill/>
        </p:spPr>
      </p:pic>
      <p:pic>
        <p:nvPicPr>
          <p:cNvPr id="5133" name="Picture 13" descr="C:\Users\User\Desktop\Голиченко\Заседание Гражданского Клуба К Дню Пожилого человека\DSC_0141.JPG"/>
          <p:cNvPicPr>
            <a:picLocks noChangeAspect="1" noChangeArrowheads="1"/>
          </p:cNvPicPr>
          <p:nvPr/>
        </p:nvPicPr>
        <p:blipFill>
          <a:blip r:embed="rId15" cstate="print"/>
          <a:srcRect/>
          <a:stretch>
            <a:fillRect/>
          </a:stretch>
        </p:blipFill>
        <p:spPr bwMode="auto">
          <a:xfrm>
            <a:off x="6170706" y="4953000"/>
            <a:ext cx="2614706" cy="1731818"/>
          </a:xfrm>
          <a:prstGeom prst="rect">
            <a:avLst/>
          </a:prstGeom>
          <a:noFill/>
        </p:spPr>
      </p:pic>
      <p:pic>
        <p:nvPicPr>
          <p:cNvPr id="5134" name="Picture 14" descr="C:\Users\User\Desktop\Голиченко\Заседание Гражданского Клуба К Дню Пожилого человека\DSC_0146.JPG"/>
          <p:cNvPicPr>
            <a:picLocks noChangeAspect="1" noChangeArrowheads="1"/>
          </p:cNvPicPr>
          <p:nvPr/>
        </p:nvPicPr>
        <p:blipFill>
          <a:blip r:embed="rId16" cstate="print"/>
          <a:srcRect/>
          <a:stretch>
            <a:fillRect/>
          </a:stretch>
        </p:blipFill>
        <p:spPr bwMode="auto">
          <a:xfrm>
            <a:off x="6781800" y="3352800"/>
            <a:ext cx="1009403" cy="1524000"/>
          </a:xfrm>
          <a:prstGeom prst="rect">
            <a:avLst/>
          </a:prstGeom>
          <a:noFill/>
        </p:spPr>
      </p:pic>
      <p:pic>
        <p:nvPicPr>
          <p:cNvPr id="5135" name="Picture 15" descr="C:\Users\User\Desktop\Голиченко\Заседание Гражданского Клуба К Дню Пожилого человека\DSC_0155.JPG"/>
          <p:cNvPicPr>
            <a:picLocks noChangeAspect="1" noChangeArrowheads="1"/>
          </p:cNvPicPr>
          <p:nvPr/>
        </p:nvPicPr>
        <p:blipFill>
          <a:blip r:embed="rId17" cstate="print"/>
          <a:srcRect/>
          <a:stretch>
            <a:fillRect/>
          </a:stretch>
        </p:blipFill>
        <p:spPr bwMode="auto">
          <a:xfrm>
            <a:off x="0" y="0"/>
            <a:ext cx="1160813" cy="1752600"/>
          </a:xfrm>
          <a:prstGeom prst="rect">
            <a:avLst/>
          </a:prstGeom>
          <a:noFill/>
        </p:spPr>
      </p:pic>
      <p:pic>
        <p:nvPicPr>
          <p:cNvPr id="17" name="lev_leshchenko_-_den_pobedy_(zaycev.net).mp3">
            <a:hlinkClick r:id="" action="ppaction://media"/>
          </p:cNvPr>
          <p:cNvPicPr>
            <a:picLocks noRot="1" noChangeAspect="1"/>
          </p:cNvPicPr>
          <p:nvPr>
            <a:audioFile r:link="rId1"/>
          </p:nvPr>
        </p:nvPicPr>
        <p:blipFill>
          <a:blip r:embed="rId18"/>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98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4800"/>
            <a:ext cx="8229600" cy="762000"/>
          </a:xfrm>
        </p:spPr>
        <p:txBody>
          <a:bodyPr>
            <a:normAutofit/>
          </a:bodyPr>
          <a:lstStyle/>
          <a:p>
            <a:r>
              <a:rPr lang="ru-RU" dirty="0" smtClean="0"/>
              <a:t>Фронтовики, наденьте ордена</a:t>
            </a:r>
            <a:endParaRPr lang="ru-RU" dirty="0"/>
          </a:p>
        </p:txBody>
      </p:sp>
      <p:pic>
        <p:nvPicPr>
          <p:cNvPr id="2051" name="Picture 3" descr="H:\Флешка\фото Надежда\Конференция Война.Блокада. Ленинград\P1010182.JPG"/>
          <p:cNvPicPr>
            <a:picLocks noChangeAspect="1" noChangeArrowheads="1"/>
          </p:cNvPicPr>
          <p:nvPr/>
        </p:nvPicPr>
        <p:blipFill>
          <a:blip r:embed="rId5" cstate="print"/>
          <a:srcRect/>
          <a:stretch>
            <a:fillRect/>
          </a:stretch>
        </p:blipFill>
        <p:spPr bwMode="auto">
          <a:xfrm rot="17217931" flipV="1">
            <a:off x="559865" y="2810260"/>
            <a:ext cx="1930400" cy="50649"/>
          </a:xfrm>
          <a:prstGeom prst="rect">
            <a:avLst/>
          </a:prstGeom>
          <a:noFill/>
        </p:spPr>
      </p:pic>
      <p:graphicFrame>
        <p:nvGraphicFramePr>
          <p:cNvPr id="2053" name="Object 5"/>
          <p:cNvGraphicFramePr>
            <a:graphicFrameLocks noChangeAspect="1"/>
          </p:cNvGraphicFramePr>
          <p:nvPr/>
        </p:nvGraphicFramePr>
        <p:xfrm>
          <a:off x="228600" y="1447800"/>
          <a:ext cx="3676650" cy="2847975"/>
        </p:xfrm>
        <a:graphic>
          <a:graphicData uri="http://schemas.openxmlformats.org/presentationml/2006/ole">
            <p:oleObj spid="_x0000_s2053" name="Изображение" r:id="rId6" imgW="3677163" imgH="2847619" progId="StaticMetafile">
              <p:embed/>
            </p:oleObj>
          </a:graphicData>
        </a:graphic>
      </p:graphicFrame>
      <p:graphicFrame>
        <p:nvGraphicFramePr>
          <p:cNvPr id="6" name="Таблица 5"/>
          <p:cNvGraphicFramePr>
            <a:graphicFrameLocks noGrp="1"/>
          </p:cNvGraphicFramePr>
          <p:nvPr/>
        </p:nvGraphicFramePr>
        <p:xfrm>
          <a:off x="4114800" y="1397000"/>
          <a:ext cx="3962400" cy="5003800"/>
        </p:xfrm>
        <a:graphic>
          <a:graphicData uri="http://schemas.openxmlformats.org/drawingml/2006/table">
            <a:tbl>
              <a:tblPr firstRow="1" bandRow="1">
                <a:tableStyleId>{5C22544A-7EE6-4342-B048-85BDC9FD1C3A}</a:tableStyleId>
              </a:tblPr>
              <a:tblGrid>
                <a:gridCol w="3962400"/>
              </a:tblGrid>
              <a:tr h="5003800">
                <a:tc>
                  <a:txBody>
                    <a:bodyPr/>
                    <a:lstStyle/>
                    <a:p>
                      <a:pPr algn="ctr"/>
                      <a:r>
                        <a:rPr kumimoji="0" lang="ru-RU" sz="2400" b="1" kern="1200" dirty="0" smtClean="0">
                          <a:solidFill>
                            <a:schemeClr val="lt1"/>
                          </a:solidFill>
                          <a:latin typeface="+mn-lt"/>
                          <a:ea typeface="+mn-ea"/>
                          <a:cs typeface="+mn-cs"/>
                        </a:rPr>
                        <a:t>Ваша нам седина,</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Ваши нам ордена</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С каждым годом родней и дороже.</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На висках седина.</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За окном тишина.</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Пусть она никогда не взорвется.</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Пусть пришла седина,</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Но осталась страна,</a:t>
                      </a:r>
                      <a:br>
                        <a:rPr kumimoji="0" lang="ru-RU" sz="2400" b="1" kern="1200" dirty="0" smtClean="0">
                          <a:solidFill>
                            <a:schemeClr val="lt1"/>
                          </a:solidFill>
                          <a:latin typeface="+mn-lt"/>
                          <a:ea typeface="+mn-ea"/>
                          <a:cs typeface="+mn-cs"/>
                        </a:rPr>
                      </a:br>
                      <a:r>
                        <a:rPr kumimoji="0" lang="ru-RU" sz="2400" b="1" kern="1200" dirty="0" smtClean="0">
                          <a:solidFill>
                            <a:schemeClr val="lt1"/>
                          </a:solidFill>
                          <a:latin typeface="+mn-lt"/>
                          <a:ea typeface="+mn-ea"/>
                          <a:cs typeface="+mn-cs"/>
                        </a:rPr>
                        <a:t>Что Великой Россией зовется!</a:t>
                      </a:r>
                      <a:endParaRPr lang="ru-RU" sz="2400" dirty="0"/>
                    </a:p>
                  </a:txBody>
                  <a:tcPr/>
                </a:tc>
              </a:tr>
            </a:tbl>
          </a:graphicData>
        </a:graphic>
      </p:graphicFrame>
      <p:pic>
        <p:nvPicPr>
          <p:cNvPr id="7" name="фронтовики.mp3">
            <a:hlinkClick r:id="" action="ppaction://media"/>
          </p:cNvPr>
          <p:cNvPicPr>
            <a:picLocks noRot="1" noChangeAspect="1"/>
          </p:cNvPicPr>
          <p:nvPr>
            <a:audioFile r:link="rId2"/>
          </p:nvPr>
        </p:nvPicPr>
        <p:blipFill>
          <a:blip r:embed="rId7"/>
          <a:stretch>
            <a:fillRect/>
          </a:stretch>
        </p:blipFill>
        <p:spPr>
          <a:xfrm>
            <a:off x="4343400" y="3657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83362"/>
          </a:xfrm>
        </p:spPr>
        <p:txBody>
          <a:bodyPr>
            <a:normAutofit/>
          </a:bodyPr>
          <a:lstStyle/>
          <a:p>
            <a:r>
              <a:rPr lang="ru-RU" sz="2800" dirty="0" smtClean="0"/>
              <a:t>Орден – это знак отличия, государственная награда за особые заслуги, которой удостаиваются самые достойные и верные сыны Отечества. </a:t>
            </a:r>
            <a:br>
              <a:rPr lang="ru-RU" sz="2800" dirty="0" smtClean="0"/>
            </a:br>
            <a:r>
              <a:rPr lang="ru-RU" sz="2800" dirty="0" smtClean="0"/>
              <a:t>Носите ордена, они вам за победу, </a:t>
            </a:r>
            <a:br>
              <a:rPr lang="ru-RU" sz="2800" dirty="0" smtClean="0"/>
            </a:br>
            <a:r>
              <a:rPr lang="ru-RU" sz="2800" dirty="0" smtClean="0"/>
              <a:t>За раны ваши честные даны. </a:t>
            </a:r>
            <a:br>
              <a:rPr lang="ru-RU" sz="2800" dirty="0" smtClean="0"/>
            </a:br>
            <a:r>
              <a:rPr lang="ru-RU" sz="2800" dirty="0" smtClean="0"/>
              <a:t>Носите ордена, в них теплятся рассветы, </a:t>
            </a:r>
            <a:br>
              <a:rPr lang="ru-RU" sz="2800" dirty="0" smtClean="0"/>
            </a:br>
            <a:r>
              <a:rPr lang="ru-RU" sz="2800" dirty="0" smtClean="0"/>
              <a:t>Что отстояли вы в окопах той войны. </a:t>
            </a:r>
            <a:br>
              <a:rPr lang="ru-RU" sz="2800" dirty="0" smtClean="0"/>
            </a:br>
            <a:r>
              <a:rPr lang="ru-RU" sz="2800" dirty="0" smtClean="0"/>
              <a:t>Носите ордена и в праздники и в будни, </a:t>
            </a:r>
            <a:br>
              <a:rPr lang="ru-RU" sz="2800" dirty="0" smtClean="0"/>
            </a:br>
            <a:r>
              <a:rPr lang="ru-RU" sz="2800" dirty="0" smtClean="0"/>
              <a:t>На кителях и модных пиджаках. </a:t>
            </a:r>
            <a:br>
              <a:rPr lang="ru-RU" sz="2800" dirty="0" smtClean="0"/>
            </a:br>
            <a:r>
              <a:rPr lang="ru-RU" sz="2800" dirty="0" smtClean="0"/>
              <a:t>Носите ордена, чтоб видели вас люди </a:t>
            </a:r>
            <a:br>
              <a:rPr lang="ru-RU" sz="2800" dirty="0" smtClean="0"/>
            </a:br>
            <a:r>
              <a:rPr lang="ru-RU" sz="2800" dirty="0" smtClean="0"/>
              <a:t>Вас, вынесших войну на собственных плечах </a:t>
            </a:r>
            <a:endParaRPr lang="ru-RU"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62"/>
          </a:xfrm>
        </p:spPr>
        <p:txBody>
          <a:bodyPr/>
          <a:lstStyle/>
          <a:p>
            <a:r>
              <a:rPr lang="ru-RU" dirty="0" smtClean="0"/>
              <a:t>Минута Молчания</a:t>
            </a:r>
            <a:endParaRPr lang="ru-RU" dirty="0"/>
          </a:p>
        </p:txBody>
      </p:sp>
      <p:graphicFrame>
        <p:nvGraphicFramePr>
          <p:cNvPr id="3074" name="Object 2"/>
          <p:cNvGraphicFramePr>
            <a:graphicFrameLocks noChangeAspect="1"/>
          </p:cNvGraphicFramePr>
          <p:nvPr/>
        </p:nvGraphicFramePr>
        <p:xfrm>
          <a:off x="228600" y="1524000"/>
          <a:ext cx="4286250" cy="3286125"/>
        </p:xfrm>
        <a:graphic>
          <a:graphicData uri="http://schemas.openxmlformats.org/presentationml/2006/ole">
            <p:oleObj spid="_x0000_s3074" name="Изображение" r:id="rId5" imgW="4285714" imgH="3285714" progId="StaticMetafile">
              <p:embed/>
            </p:oleObj>
          </a:graphicData>
        </a:graphic>
      </p:graphicFrame>
      <p:graphicFrame>
        <p:nvGraphicFramePr>
          <p:cNvPr id="4" name="Таблица 3"/>
          <p:cNvGraphicFramePr>
            <a:graphicFrameLocks noGrp="1"/>
          </p:cNvGraphicFramePr>
          <p:nvPr/>
        </p:nvGraphicFramePr>
        <p:xfrm>
          <a:off x="4572000" y="1402080"/>
          <a:ext cx="4343400" cy="5227320"/>
        </p:xfrm>
        <a:graphic>
          <a:graphicData uri="http://schemas.openxmlformats.org/drawingml/2006/table">
            <a:tbl>
              <a:tblPr firstRow="1" bandRow="1">
                <a:tableStyleId>{5C22544A-7EE6-4342-B048-85BDC9FD1C3A}</a:tableStyleId>
              </a:tblPr>
              <a:tblGrid>
                <a:gridCol w="4343400"/>
              </a:tblGrid>
              <a:tr h="5227320">
                <a:tc>
                  <a:txBody>
                    <a:bodyPr/>
                    <a:lstStyle/>
                    <a:p>
                      <a:r>
                        <a:rPr lang="ru-RU" dirty="0" smtClean="0"/>
                        <a:t>Встаньте все,  кто терял, в годы страшной войны,</a:t>
                      </a:r>
                      <a:br>
                        <a:rPr lang="ru-RU" dirty="0" smtClean="0"/>
                      </a:br>
                      <a:r>
                        <a:rPr lang="ru-RU" dirty="0" smtClean="0"/>
                        <a:t>Своих близких  в тяжёлых сраженьях,</a:t>
                      </a:r>
                      <a:br>
                        <a:rPr lang="ru-RU" dirty="0" smtClean="0"/>
                      </a:br>
                      <a:r>
                        <a:rPr lang="ru-RU" dirty="0" smtClean="0"/>
                        <a:t>И стеною прикройте их вечные сны,</a:t>
                      </a:r>
                      <a:br>
                        <a:rPr lang="ru-RU" dirty="0" smtClean="0"/>
                      </a:br>
                      <a:r>
                        <a:rPr lang="ru-RU" dirty="0" smtClean="0"/>
                        <a:t>И просите, просите прощенья.</a:t>
                      </a:r>
                      <a:br>
                        <a:rPr lang="ru-RU" dirty="0" smtClean="0"/>
                      </a:br>
                      <a:r>
                        <a:rPr lang="ru-RU" dirty="0" smtClean="0"/>
                        <a:t>Встаньте  все,   в ком жива  -  горькой  памяти боль,</a:t>
                      </a:r>
                      <a:br>
                        <a:rPr lang="ru-RU" dirty="0" smtClean="0"/>
                      </a:br>
                      <a:r>
                        <a:rPr lang="ru-RU" dirty="0" smtClean="0"/>
                        <a:t>Тишину не нарушив дыханьем,</a:t>
                      </a:r>
                      <a:br>
                        <a:rPr lang="ru-RU" dirty="0" smtClean="0"/>
                      </a:br>
                      <a:r>
                        <a:rPr lang="ru-RU" dirty="0" smtClean="0"/>
                        <a:t>Пусть горит нашей памяти  вечный огонь,</a:t>
                      </a:r>
                      <a:br>
                        <a:rPr lang="ru-RU" dirty="0" smtClean="0"/>
                      </a:br>
                      <a:r>
                        <a:rPr lang="ru-RU" dirty="0" smtClean="0"/>
                        <a:t>Миллионам  погибших -  признаньем.</a:t>
                      </a:r>
                      <a:br>
                        <a:rPr lang="ru-RU" dirty="0" smtClean="0"/>
                      </a:br>
                      <a:r>
                        <a:rPr lang="ru-RU" dirty="0" smtClean="0"/>
                        <a:t>Встаньте  все,   в ком  живёт память прошлой войны,</a:t>
                      </a:r>
                      <a:br>
                        <a:rPr lang="ru-RU" dirty="0" smtClean="0"/>
                      </a:br>
                      <a:r>
                        <a:rPr lang="ru-RU" dirty="0" smtClean="0"/>
                        <a:t>Встаньте   -  </a:t>
                      </a:r>
                      <a:r>
                        <a:rPr lang="ru-RU" dirty="0" err="1" smtClean="0"/>
                        <a:t>встаньте</a:t>
                      </a:r>
                      <a:r>
                        <a:rPr lang="ru-RU" dirty="0" smtClean="0"/>
                        <a:t>    -   Минута Молчанья.</a:t>
                      </a:r>
                      <a:br>
                        <a:rPr lang="ru-RU" dirty="0" smtClean="0"/>
                      </a:br>
                      <a:r>
                        <a:rPr lang="ru-RU" dirty="0" smtClean="0"/>
                        <a:t>Пусть  над миром плывут их незримые сны</a:t>
                      </a:r>
                      <a:br>
                        <a:rPr lang="ru-RU" dirty="0" smtClean="0"/>
                      </a:br>
                      <a:r>
                        <a:rPr lang="ru-RU" dirty="0" smtClean="0"/>
                        <a:t>Опалённые дымом   -  страданья.</a:t>
                      </a:r>
                      <a:endParaRPr lang="ru-RU" dirty="0"/>
                    </a:p>
                  </a:txBody>
                  <a:tcPr/>
                </a:tc>
              </a:tr>
            </a:tbl>
          </a:graphicData>
        </a:graphic>
      </p:graphicFrame>
      <p:pic>
        <p:nvPicPr>
          <p:cNvPr id="8" name="v.zlatoustovskiy_-_ot_geroev_bylykh_vremen.._iz_k.f._ofitsery_(zaycev.net).mp3">
            <a:hlinkClick r:id="" action="ppaction://media"/>
          </p:cNvPr>
          <p:cNvPicPr>
            <a:picLocks noRot="1" noChangeAspect="1"/>
          </p:cNvPicPr>
          <p:nvPr>
            <a:audioFile r:link="rId2"/>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Кристюлька\Мама\Мумрика\Ветераны\Бобров Иван Константинович.jpg"/>
          <p:cNvPicPr>
            <a:picLocks noChangeAspect="1" noChangeArrowheads="1"/>
          </p:cNvPicPr>
          <p:nvPr/>
        </p:nvPicPr>
        <p:blipFill>
          <a:blip r:embed="rId2" cstate="print"/>
          <a:srcRect/>
          <a:stretch>
            <a:fillRect/>
          </a:stretch>
        </p:blipFill>
        <p:spPr bwMode="auto">
          <a:xfrm>
            <a:off x="152400" y="0"/>
            <a:ext cx="1257300" cy="1676400"/>
          </a:xfrm>
          <a:prstGeom prst="rect">
            <a:avLst/>
          </a:prstGeom>
          <a:noFill/>
        </p:spPr>
      </p:pic>
      <p:pic>
        <p:nvPicPr>
          <p:cNvPr id="49155" name="Picture 3" descr="H:\Кристюлька\Мама\Мумрика\Ветераны\Григорьева Елизавета Константиновна.jpg"/>
          <p:cNvPicPr>
            <a:picLocks noChangeAspect="1" noChangeArrowheads="1"/>
          </p:cNvPicPr>
          <p:nvPr/>
        </p:nvPicPr>
        <p:blipFill>
          <a:blip r:embed="rId3" cstate="print"/>
          <a:srcRect/>
          <a:stretch>
            <a:fillRect/>
          </a:stretch>
        </p:blipFill>
        <p:spPr bwMode="auto">
          <a:xfrm>
            <a:off x="1295400" y="0"/>
            <a:ext cx="1257300" cy="1676400"/>
          </a:xfrm>
          <a:prstGeom prst="rect">
            <a:avLst/>
          </a:prstGeom>
          <a:noFill/>
        </p:spPr>
      </p:pic>
      <p:pic>
        <p:nvPicPr>
          <p:cNvPr id="49156" name="Picture 4" descr="H:\Кристюлька\Мама\Мумрика\Ветераны\Желудов Сергей Иванович.jpg"/>
          <p:cNvPicPr>
            <a:picLocks noChangeAspect="1" noChangeArrowheads="1"/>
          </p:cNvPicPr>
          <p:nvPr/>
        </p:nvPicPr>
        <p:blipFill>
          <a:blip r:embed="rId4" cstate="print"/>
          <a:srcRect/>
          <a:stretch>
            <a:fillRect/>
          </a:stretch>
        </p:blipFill>
        <p:spPr bwMode="auto">
          <a:xfrm>
            <a:off x="2590800" y="0"/>
            <a:ext cx="1257300" cy="1676400"/>
          </a:xfrm>
          <a:prstGeom prst="rect">
            <a:avLst/>
          </a:prstGeom>
          <a:noFill/>
        </p:spPr>
      </p:pic>
      <p:pic>
        <p:nvPicPr>
          <p:cNvPr id="49157" name="Picture 5" descr="H:\Кристюлька\Мама\Мумрика\Ветераны\Живжив Михаил Тимофеевич.jpg"/>
          <p:cNvPicPr>
            <a:picLocks noChangeAspect="1" noChangeArrowheads="1"/>
          </p:cNvPicPr>
          <p:nvPr/>
        </p:nvPicPr>
        <p:blipFill>
          <a:blip r:embed="rId5" cstate="print"/>
          <a:srcRect/>
          <a:stretch>
            <a:fillRect/>
          </a:stretch>
        </p:blipFill>
        <p:spPr bwMode="auto">
          <a:xfrm>
            <a:off x="3810000" y="0"/>
            <a:ext cx="1295400" cy="1727200"/>
          </a:xfrm>
          <a:prstGeom prst="rect">
            <a:avLst/>
          </a:prstGeom>
          <a:noFill/>
        </p:spPr>
      </p:pic>
      <p:pic>
        <p:nvPicPr>
          <p:cNvPr id="49158" name="Picture 6" descr="H:\Кристюлька\Мама\Мумрика\Ветераны\Кононов Александр Дмитриевич.jpg"/>
          <p:cNvPicPr>
            <a:picLocks noChangeAspect="1" noChangeArrowheads="1"/>
          </p:cNvPicPr>
          <p:nvPr/>
        </p:nvPicPr>
        <p:blipFill>
          <a:blip r:embed="rId6" cstate="print"/>
          <a:srcRect/>
          <a:stretch>
            <a:fillRect/>
          </a:stretch>
        </p:blipFill>
        <p:spPr bwMode="auto">
          <a:xfrm>
            <a:off x="5105400" y="0"/>
            <a:ext cx="1371600" cy="1676400"/>
          </a:xfrm>
          <a:prstGeom prst="rect">
            <a:avLst/>
          </a:prstGeom>
          <a:noFill/>
        </p:spPr>
      </p:pic>
      <p:pic>
        <p:nvPicPr>
          <p:cNvPr id="49159" name="Picture 7" descr="H:\Кристюлька\Мама\Мумрика\Ветераны\Лукашин Афанасий Ефимович.jpg"/>
          <p:cNvPicPr>
            <a:picLocks noChangeAspect="1" noChangeArrowheads="1"/>
          </p:cNvPicPr>
          <p:nvPr/>
        </p:nvPicPr>
        <p:blipFill>
          <a:blip r:embed="rId7" cstate="print"/>
          <a:srcRect/>
          <a:stretch>
            <a:fillRect/>
          </a:stretch>
        </p:blipFill>
        <p:spPr bwMode="auto">
          <a:xfrm>
            <a:off x="6400800" y="0"/>
            <a:ext cx="1295400" cy="1625600"/>
          </a:xfrm>
          <a:prstGeom prst="rect">
            <a:avLst/>
          </a:prstGeom>
          <a:noFill/>
        </p:spPr>
      </p:pic>
      <p:pic>
        <p:nvPicPr>
          <p:cNvPr id="49160" name="Picture 8" descr="H:\Кристюлька\Мама\Мумрика\Ветераны\Новиков Александр Павлович.jpg"/>
          <p:cNvPicPr>
            <a:picLocks noChangeAspect="1" noChangeArrowheads="1"/>
          </p:cNvPicPr>
          <p:nvPr/>
        </p:nvPicPr>
        <p:blipFill>
          <a:blip r:embed="rId8" cstate="print"/>
          <a:srcRect/>
          <a:stretch>
            <a:fillRect/>
          </a:stretch>
        </p:blipFill>
        <p:spPr bwMode="auto">
          <a:xfrm>
            <a:off x="7696200" y="0"/>
            <a:ext cx="1200150" cy="1600200"/>
          </a:xfrm>
          <a:prstGeom prst="rect">
            <a:avLst/>
          </a:prstGeom>
          <a:noFill/>
        </p:spPr>
      </p:pic>
      <p:pic>
        <p:nvPicPr>
          <p:cNvPr id="49161" name="Picture 9" descr="H:\Кристюлька\Мама\Мумрика\Ветераны\Пашко Фёдор Емельянович.jpg"/>
          <p:cNvPicPr>
            <a:picLocks noChangeAspect="1" noChangeArrowheads="1"/>
          </p:cNvPicPr>
          <p:nvPr/>
        </p:nvPicPr>
        <p:blipFill>
          <a:blip r:embed="rId9" cstate="print"/>
          <a:srcRect/>
          <a:stretch>
            <a:fillRect/>
          </a:stretch>
        </p:blipFill>
        <p:spPr bwMode="auto">
          <a:xfrm>
            <a:off x="152400" y="5156200"/>
            <a:ext cx="1276350" cy="1701800"/>
          </a:xfrm>
          <a:prstGeom prst="rect">
            <a:avLst/>
          </a:prstGeom>
          <a:noFill/>
        </p:spPr>
      </p:pic>
      <p:pic>
        <p:nvPicPr>
          <p:cNvPr id="49162" name="Picture 10" descr="H:\Кристюлька\Мама\Мумрика\Ветераны\Пучков Евгений Иванович.jpg"/>
          <p:cNvPicPr>
            <a:picLocks noChangeAspect="1" noChangeArrowheads="1"/>
          </p:cNvPicPr>
          <p:nvPr/>
        </p:nvPicPr>
        <p:blipFill>
          <a:blip r:embed="rId10" cstate="print"/>
          <a:srcRect/>
          <a:stretch>
            <a:fillRect/>
          </a:stretch>
        </p:blipFill>
        <p:spPr bwMode="auto">
          <a:xfrm>
            <a:off x="1371600" y="5156200"/>
            <a:ext cx="1276350" cy="1701800"/>
          </a:xfrm>
          <a:prstGeom prst="rect">
            <a:avLst/>
          </a:prstGeom>
          <a:noFill/>
        </p:spPr>
      </p:pic>
      <p:pic>
        <p:nvPicPr>
          <p:cNvPr id="49163" name="Picture 11" descr="H:\Кристюлька\Мама\Мумрика\Ветераны\Успенская Тамара Михайловна.jpg"/>
          <p:cNvPicPr>
            <a:picLocks noChangeAspect="1" noChangeArrowheads="1"/>
          </p:cNvPicPr>
          <p:nvPr/>
        </p:nvPicPr>
        <p:blipFill>
          <a:blip r:embed="rId11" cstate="print"/>
          <a:srcRect/>
          <a:stretch>
            <a:fillRect/>
          </a:stretch>
        </p:blipFill>
        <p:spPr bwMode="auto">
          <a:xfrm>
            <a:off x="2667000" y="5105400"/>
            <a:ext cx="1314450" cy="1752600"/>
          </a:xfrm>
          <a:prstGeom prst="rect">
            <a:avLst/>
          </a:prstGeom>
          <a:noFill/>
        </p:spPr>
      </p:pic>
      <p:pic>
        <p:nvPicPr>
          <p:cNvPr id="49164" name="Picture 12" descr="H:\Кристюлька\Мама\Мумрика\Ветераны\Филипповский владимир Николаевич.jpg"/>
          <p:cNvPicPr>
            <a:picLocks noChangeAspect="1" noChangeArrowheads="1"/>
          </p:cNvPicPr>
          <p:nvPr/>
        </p:nvPicPr>
        <p:blipFill>
          <a:blip r:embed="rId12" cstate="email"/>
          <a:srcRect/>
          <a:stretch>
            <a:fillRect/>
          </a:stretch>
        </p:blipFill>
        <p:spPr bwMode="auto">
          <a:xfrm>
            <a:off x="3962400" y="5181600"/>
            <a:ext cx="1257300" cy="1676400"/>
          </a:xfrm>
          <a:prstGeom prst="rect">
            <a:avLst/>
          </a:prstGeom>
          <a:noFill/>
        </p:spPr>
      </p:pic>
      <p:pic>
        <p:nvPicPr>
          <p:cNvPr id="49165" name="Picture 13" descr="H:\Кристюлька\Мама\Мумрика\Ветераны\Фото0675.jpg"/>
          <p:cNvPicPr>
            <a:picLocks noChangeAspect="1" noChangeArrowheads="1"/>
          </p:cNvPicPr>
          <p:nvPr/>
        </p:nvPicPr>
        <p:blipFill>
          <a:blip r:embed="rId13" cstate="print"/>
          <a:srcRect/>
          <a:stretch>
            <a:fillRect/>
          </a:stretch>
        </p:blipFill>
        <p:spPr bwMode="auto">
          <a:xfrm>
            <a:off x="5181600" y="5105400"/>
            <a:ext cx="1200150" cy="1752600"/>
          </a:xfrm>
          <a:prstGeom prst="rect">
            <a:avLst/>
          </a:prstGeom>
          <a:noFill/>
        </p:spPr>
      </p:pic>
      <p:pic>
        <p:nvPicPr>
          <p:cNvPr id="49166" name="Picture 14" descr="H:\Кристюлька\Мама\Мумрика\Ветераны\Хрипунов Геннадий Васильевич.jpg"/>
          <p:cNvPicPr>
            <a:picLocks noChangeAspect="1" noChangeArrowheads="1"/>
          </p:cNvPicPr>
          <p:nvPr/>
        </p:nvPicPr>
        <p:blipFill>
          <a:blip r:embed="rId14" cstate="print"/>
          <a:srcRect/>
          <a:stretch>
            <a:fillRect/>
          </a:stretch>
        </p:blipFill>
        <p:spPr bwMode="auto">
          <a:xfrm>
            <a:off x="7867650" y="1600200"/>
            <a:ext cx="1276350" cy="1701800"/>
          </a:xfrm>
          <a:prstGeom prst="rect">
            <a:avLst/>
          </a:prstGeom>
          <a:noFill/>
        </p:spPr>
      </p:pic>
      <p:pic>
        <p:nvPicPr>
          <p:cNvPr id="49167" name="Picture 15" descr="H:\Кристюлька\Мама\Мумрика\Ветераны\Шаговик Алексей Фёдорович.jpg"/>
          <p:cNvPicPr>
            <a:picLocks noChangeAspect="1" noChangeArrowheads="1"/>
          </p:cNvPicPr>
          <p:nvPr/>
        </p:nvPicPr>
        <p:blipFill>
          <a:blip r:embed="rId15" cstate="print"/>
          <a:srcRect/>
          <a:stretch>
            <a:fillRect/>
          </a:stretch>
        </p:blipFill>
        <p:spPr bwMode="auto">
          <a:xfrm>
            <a:off x="6400800" y="5181600"/>
            <a:ext cx="1295400" cy="1676400"/>
          </a:xfrm>
          <a:prstGeom prst="rect">
            <a:avLst/>
          </a:prstGeom>
          <a:noFill/>
        </p:spPr>
      </p:pic>
      <p:pic>
        <p:nvPicPr>
          <p:cNvPr id="49168" name="Picture 16" descr="H:\Кристюлька\Мама\Мумрика\Ветераны\Щёлоков Алексей Николаевич.jpg"/>
          <p:cNvPicPr>
            <a:picLocks noChangeAspect="1" noChangeArrowheads="1"/>
          </p:cNvPicPr>
          <p:nvPr/>
        </p:nvPicPr>
        <p:blipFill>
          <a:blip r:embed="rId16" cstate="print"/>
          <a:srcRect/>
          <a:stretch>
            <a:fillRect/>
          </a:stretch>
        </p:blipFill>
        <p:spPr bwMode="auto">
          <a:xfrm>
            <a:off x="7696200" y="5181600"/>
            <a:ext cx="1219200" cy="1676400"/>
          </a:xfrm>
          <a:prstGeom prst="rect">
            <a:avLst/>
          </a:prstGeom>
          <a:noFill/>
        </p:spPr>
      </p:pic>
      <p:pic>
        <p:nvPicPr>
          <p:cNvPr id="49169" name="Picture 17" descr="H:\Кристюлька\Мама\Мумрика\Ветераны\Емельянова Валентина Викторовна.jpg"/>
          <p:cNvPicPr>
            <a:picLocks noChangeAspect="1" noChangeArrowheads="1"/>
          </p:cNvPicPr>
          <p:nvPr/>
        </p:nvPicPr>
        <p:blipFill>
          <a:blip r:embed="rId17" cstate="print"/>
          <a:srcRect/>
          <a:stretch>
            <a:fillRect/>
          </a:stretch>
        </p:blipFill>
        <p:spPr bwMode="auto">
          <a:xfrm>
            <a:off x="7867650" y="3429000"/>
            <a:ext cx="1276350" cy="1701800"/>
          </a:xfrm>
          <a:prstGeom prst="rect">
            <a:avLst/>
          </a:prstGeom>
          <a:noFill/>
        </p:spPr>
      </p:pic>
      <p:graphicFrame>
        <p:nvGraphicFramePr>
          <p:cNvPr id="18" name="Таблица 17"/>
          <p:cNvGraphicFramePr>
            <a:graphicFrameLocks noGrp="1"/>
          </p:cNvGraphicFramePr>
          <p:nvPr/>
        </p:nvGraphicFramePr>
        <p:xfrm>
          <a:off x="1219200" y="1524000"/>
          <a:ext cx="6629400" cy="3657600"/>
        </p:xfrm>
        <a:graphic>
          <a:graphicData uri="http://schemas.openxmlformats.org/drawingml/2006/table">
            <a:tbl>
              <a:tblPr firstRow="1" bandRow="1">
                <a:tableStyleId>{5C22544A-7EE6-4342-B048-85BDC9FD1C3A}</a:tableStyleId>
              </a:tblPr>
              <a:tblGrid>
                <a:gridCol w="6629400"/>
              </a:tblGrid>
              <a:tr h="3657600">
                <a:tc>
                  <a:txBody>
                    <a:bodyPr/>
                    <a:lstStyle/>
                    <a:p>
                      <a:pPr algn="ctr"/>
                      <a:r>
                        <a:rPr lang="ru-RU" sz="3600" dirty="0" smtClean="0"/>
                        <a:t>Лица... лица... Выраженья глаз. </a:t>
                      </a:r>
                      <a:br>
                        <a:rPr lang="ru-RU" sz="3600" dirty="0" smtClean="0"/>
                      </a:br>
                      <a:r>
                        <a:rPr lang="ru-RU" sz="3600" dirty="0" smtClean="0"/>
                        <a:t>Счастье, радость... Пережить такое </a:t>
                      </a:r>
                      <a:br>
                        <a:rPr lang="ru-RU" sz="3600" dirty="0" smtClean="0"/>
                      </a:br>
                      <a:r>
                        <a:rPr lang="ru-RU" sz="3600" dirty="0" smtClean="0"/>
                        <a:t>Сердце в состоянье только раз.</a:t>
                      </a:r>
                      <a:endParaRPr lang="ru-RU" sz="3600" dirty="0"/>
                    </a:p>
                  </a:txBody>
                  <a:tcPr/>
                </a:tc>
              </a:tr>
            </a:tbl>
          </a:graphicData>
        </a:graphic>
      </p:graphicFrame>
      <p:pic>
        <p:nvPicPr>
          <p:cNvPr id="49170" name="Picture 18" descr="H:\Кристюлька\Мама\Мумрика\Ветераны 8.05\DSCF1785.JPG"/>
          <p:cNvPicPr>
            <a:picLocks noChangeAspect="1" noChangeArrowheads="1"/>
          </p:cNvPicPr>
          <p:nvPr/>
        </p:nvPicPr>
        <p:blipFill>
          <a:blip r:embed="rId18" cstate="print"/>
          <a:srcRect/>
          <a:stretch>
            <a:fillRect/>
          </a:stretch>
        </p:blipFill>
        <p:spPr bwMode="auto">
          <a:xfrm>
            <a:off x="0" y="1600200"/>
            <a:ext cx="1219200" cy="1701800"/>
          </a:xfrm>
          <a:prstGeom prst="rect">
            <a:avLst/>
          </a:prstGeom>
          <a:noFill/>
        </p:spPr>
      </p:pic>
      <p:pic>
        <p:nvPicPr>
          <p:cNvPr id="49171" name="Picture 19" descr="H:\Кристюлька\Мама\Мумрика\Ветераны 8.05\DSCF1789.JPG"/>
          <p:cNvPicPr>
            <a:picLocks noChangeAspect="1" noChangeArrowheads="1"/>
          </p:cNvPicPr>
          <p:nvPr/>
        </p:nvPicPr>
        <p:blipFill>
          <a:blip r:embed="rId19" cstate="print"/>
          <a:srcRect/>
          <a:stretch>
            <a:fillRect/>
          </a:stretch>
        </p:blipFill>
        <p:spPr bwMode="auto">
          <a:xfrm>
            <a:off x="0" y="3429000"/>
            <a:ext cx="1200150" cy="16002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Дорогие Ветераны</a:t>
            </a:r>
            <a:endParaRPr lang="ru-RU" dirty="0"/>
          </a:p>
        </p:txBody>
      </p:sp>
      <p:pic>
        <p:nvPicPr>
          <p:cNvPr id="39938" name="Picture 2"/>
          <p:cNvPicPr>
            <a:picLocks noChangeAspect="1" noChangeArrowheads="1"/>
          </p:cNvPicPr>
          <p:nvPr/>
        </p:nvPicPr>
        <p:blipFill>
          <a:blip r:embed="rId2"/>
          <a:srcRect/>
          <a:stretch>
            <a:fillRect/>
          </a:stretch>
        </p:blipFill>
        <p:spPr bwMode="auto">
          <a:xfrm>
            <a:off x="914400" y="1447800"/>
            <a:ext cx="7039357"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тас Михайлов - Герои России.mp4">
            <a:hlinkClick r:id="" action="ppaction://media"/>
          </p:cNvPr>
          <p:cNvPicPr>
            <a:picLocks noRot="1" noChangeAspect="1"/>
          </p:cNvPicPr>
          <p:nvPr>
            <a:videoFile r:link="rId1"/>
          </p:nvPr>
        </p:nvPicPr>
        <p:blipFill>
          <a:blip r:embed="rId3" cstate="print"/>
          <a:stretch>
            <a:fillRect/>
          </a:stretch>
        </p:blipFill>
        <p:spPr>
          <a:xfrm>
            <a:off x="0" y="-9769"/>
            <a:ext cx="9144000" cy="6877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0" y="0"/>
            <a:ext cx="3124200" cy="2064449"/>
          </a:xfrm>
          <a:prstGeom prst="rect">
            <a:avLst/>
          </a:prstGeom>
          <a:noFill/>
          <a:ln w="9525">
            <a:noFill/>
            <a:miter lim="800000"/>
            <a:headEnd/>
            <a:tailEnd/>
          </a:ln>
          <a:effectLst/>
        </p:spPr>
      </p:pic>
      <p:graphicFrame>
        <p:nvGraphicFramePr>
          <p:cNvPr id="3" name="Таблица 2"/>
          <p:cNvGraphicFramePr>
            <a:graphicFrameLocks noGrp="1"/>
          </p:cNvGraphicFramePr>
          <p:nvPr/>
        </p:nvGraphicFramePr>
        <p:xfrm>
          <a:off x="2971800" y="2209800"/>
          <a:ext cx="6172200" cy="3733800"/>
        </p:xfrm>
        <a:graphic>
          <a:graphicData uri="http://schemas.openxmlformats.org/drawingml/2006/table">
            <a:tbl>
              <a:tblPr firstRow="1" bandRow="1">
                <a:tableStyleId>{5C22544A-7EE6-4342-B048-85BDC9FD1C3A}</a:tableStyleId>
              </a:tblPr>
              <a:tblGrid>
                <a:gridCol w="6172200"/>
              </a:tblGrid>
              <a:tr h="3733800">
                <a:tc>
                  <a:txBody>
                    <a:bodyPr/>
                    <a:lstStyle/>
                    <a:p>
                      <a:r>
                        <a:rPr lang="ru-RU" sz="6600" dirty="0" smtClean="0"/>
                        <a:t>СПАСИБО </a:t>
                      </a:r>
                    </a:p>
                    <a:p>
                      <a:r>
                        <a:rPr lang="ru-RU" sz="6600" dirty="0" smtClean="0"/>
                        <a:t>         ЗА</a:t>
                      </a:r>
                    </a:p>
                    <a:p>
                      <a:r>
                        <a:rPr lang="ru-RU" sz="6600" dirty="0" smtClean="0"/>
                        <a:t>ВНИМАНИЕ.</a:t>
                      </a:r>
                      <a:endParaRPr lang="ru-RU" sz="6600" dirty="0"/>
                    </a:p>
                  </a:txBody>
                  <a:tcPr/>
                </a:tc>
              </a:tr>
            </a:tbl>
          </a:graphicData>
        </a:graphic>
      </p:graphicFrame>
      <p:pic>
        <p:nvPicPr>
          <p:cNvPr id="46082" name="Picture 2"/>
          <p:cNvPicPr>
            <a:picLocks noChangeAspect="1" noChangeArrowheads="1"/>
          </p:cNvPicPr>
          <p:nvPr/>
        </p:nvPicPr>
        <p:blipFill>
          <a:blip r:embed="rId4"/>
          <a:srcRect/>
          <a:stretch>
            <a:fillRect/>
          </a:stretch>
        </p:blipFill>
        <p:spPr bwMode="auto">
          <a:xfrm>
            <a:off x="0" y="2057400"/>
            <a:ext cx="2971800" cy="2228850"/>
          </a:xfrm>
          <a:prstGeom prst="rect">
            <a:avLst/>
          </a:prstGeom>
          <a:noFill/>
          <a:ln w="9525">
            <a:noFill/>
            <a:miter lim="800000"/>
            <a:headEnd/>
            <a:tailEnd/>
          </a:ln>
          <a:effectLst/>
        </p:spPr>
      </p:pic>
      <p:pic>
        <p:nvPicPr>
          <p:cNvPr id="46083" name="Picture 3"/>
          <p:cNvPicPr>
            <a:picLocks noChangeAspect="1" noChangeArrowheads="1"/>
          </p:cNvPicPr>
          <p:nvPr/>
        </p:nvPicPr>
        <p:blipFill>
          <a:blip r:embed="rId5"/>
          <a:srcRect/>
          <a:stretch>
            <a:fillRect/>
          </a:stretch>
        </p:blipFill>
        <p:spPr bwMode="auto">
          <a:xfrm>
            <a:off x="0" y="4191000"/>
            <a:ext cx="2209800" cy="1359877"/>
          </a:xfrm>
          <a:prstGeom prst="rect">
            <a:avLst/>
          </a:prstGeom>
          <a:noFill/>
          <a:ln w="9525">
            <a:noFill/>
            <a:miter lim="800000"/>
            <a:headEnd/>
            <a:tailEnd/>
          </a:ln>
          <a:effectLst/>
        </p:spPr>
      </p:pic>
      <p:pic>
        <p:nvPicPr>
          <p:cNvPr id="46084" name="Picture 4"/>
          <p:cNvPicPr>
            <a:picLocks noChangeAspect="1" noChangeArrowheads="1"/>
          </p:cNvPicPr>
          <p:nvPr/>
        </p:nvPicPr>
        <p:blipFill>
          <a:blip r:embed="rId6"/>
          <a:srcRect/>
          <a:stretch>
            <a:fillRect/>
          </a:stretch>
        </p:blipFill>
        <p:spPr bwMode="auto">
          <a:xfrm>
            <a:off x="6273800" y="0"/>
            <a:ext cx="2870200" cy="2152650"/>
          </a:xfrm>
          <a:prstGeom prst="rect">
            <a:avLst/>
          </a:prstGeom>
          <a:noFill/>
          <a:ln w="9525">
            <a:noFill/>
            <a:miter lim="800000"/>
            <a:headEnd/>
            <a:tailEnd/>
          </a:ln>
          <a:effectLst/>
        </p:spPr>
      </p:pic>
      <p:pic>
        <p:nvPicPr>
          <p:cNvPr id="46085" name="Picture 5"/>
          <p:cNvPicPr>
            <a:picLocks noChangeAspect="1" noChangeArrowheads="1"/>
          </p:cNvPicPr>
          <p:nvPr/>
        </p:nvPicPr>
        <p:blipFill>
          <a:blip r:embed="rId7"/>
          <a:srcRect/>
          <a:stretch>
            <a:fillRect/>
          </a:stretch>
        </p:blipFill>
        <p:spPr bwMode="auto">
          <a:xfrm>
            <a:off x="0" y="5429250"/>
            <a:ext cx="1857375" cy="1428750"/>
          </a:xfrm>
          <a:prstGeom prst="rect">
            <a:avLst/>
          </a:prstGeom>
          <a:noFill/>
          <a:ln w="9525">
            <a:noFill/>
            <a:miter lim="800000"/>
            <a:headEnd/>
            <a:tailEnd/>
          </a:ln>
          <a:effectLst/>
        </p:spPr>
      </p:pic>
      <p:pic>
        <p:nvPicPr>
          <p:cNvPr id="46086" name="Picture 6"/>
          <p:cNvPicPr>
            <a:picLocks noChangeAspect="1" noChangeArrowheads="1"/>
          </p:cNvPicPr>
          <p:nvPr/>
        </p:nvPicPr>
        <p:blipFill>
          <a:blip r:embed="rId8"/>
          <a:srcRect/>
          <a:stretch>
            <a:fillRect/>
          </a:stretch>
        </p:blipFill>
        <p:spPr bwMode="auto">
          <a:xfrm>
            <a:off x="3200400" y="0"/>
            <a:ext cx="2946400" cy="2209800"/>
          </a:xfrm>
          <a:prstGeom prst="rect">
            <a:avLst/>
          </a:prstGeom>
          <a:noFill/>
          <a:ln w="9525">
            <a:noFill/>
            <a:miter lim="800000"/>
            <a:headEnd/>
            <a:tailEnd/>
          </a:ln>
          <a:effectLst/>
        </p:spPr>
      </p:pic>
      <p:pic>
        <p:nvPicPr>
          <p:cNvPr id="46087" name="Picture 7"/>
          <p:cNvPicPr>
            <a:picLocks noChangeAspect="1" noChangeArrowheads="1"/>
          </p:cNvPicPr>
          <p:nvPr/>
        </p:nvPicPr>
        <p:blipFill>
          <a:blip r:embed="rId9"/>
          <a:srcRect/>
          <a:stretch>
            <a:fillRect/>
          </a:stretch>
        </p:blipFill>
        <p:spPr bwMode="auto">
          <a:xfrm>
            <a:off x="1905000" y="5429250"/>
            <a:ext cx="1905000" cy="1428750"/>
          </a:xfrm>
          <a:prstGeom prst="rect">
            <a:avLst/>
          </a:prstGeom>
          <a:noFill/>
          <a:ln w="9525">
            <a:noFill/>
            <a:miter lim="800000"/>
            <a:headEnd/>
            <a:tailEnd/>
          </a:ln>
          <a:effectLst/>
        </p:spPr>
      </p:pic>
      <p:pic>
        <p:nvPicPr>
          <p:cNvPr id="46088" name="Picture 8"/>
          <p:cNvPicPr>
            <a:picLocks noChangeAspect="1" noChangeArrowheads="1"/>
          </p:cNvPicPr>
          <p:nvPr/>
        </p:nvPicPr>
        <p:blipFill>
          <a:blip r:embed="rId10"/>
          <a:srcRect/>
          <a:stretch>
            <a:fillRect/>
          </a:stretch>
        </p:blipFill>
        <p:spPr bwMode="auto">
          <a:xfrm>
            <a:off x="3733800" y="5429250"/>
            <a:ext cx="1657350" cy="1428750"/>
          </a:xfrm>
          <a:prstGeom prst="rect">
            <a:avLst/>
          </a:prstGeom>
          <a:noFill/>
          <a:ln w="9525">
            <a:noFill/>
            <a:miter lim="800000"/>
            <a:headEnd/>
            <a:tailEnd/>
          </a:ln>
          <a:effectLst/>
        </p:spPr>
      </p:pic>
      <p:pic>
        <p:nvPicPr>
          <p:cNvPr id="46089" name="Picture 9"/>
          <p:cNvPicPr>
            <a:picLocks noChangeAspect="1" noChangeArrowheads="1"/>
          </p:cNvPicPr>
          <p:nvPr/>
        </p:nvPicPr>
        <p:blipFill>
          <a:blip r:embed="rId11"/>
          <a:srcRect/>
          <a:stretch>
            <a:fillRect/>
          </a:stretch>
        </p:blipFill>
        <p:spPr bwMode="auto">
          <a:xfrm>
            <a:off x="5410200" y="5429250"/>
            <a:ext cx="2143125" cy="1428750"/>
          </a:xfrm>
          <a:prstGeom prst="rect">
            <a:avLst/>
          </a:prstGeom>
          <a:noFill/>
          <a:ln w="9525">
            <a:noFill/>
            <a:miter lim="800000"/>
            <a:headEnd/>
            <a:tailEnd/>
          </a:ln>
          <a:effectLst/>
        </p:spPr>
      </p:pic>
      <p:pic>
        <p:nvPicPr>
          <p:cNvPr id="46090" name="Picture 10"/>
          <p:cNvPicPr>
            <a:picLocks noChangeAspect="1" noChangeArrowheads="1"/>
          </p:cNvPicPr>
          <p:nvPr/>
        </p:nvPicPr>
        <p:blipFill>
          <a:blip r:embed="rId12"/>
          <a:srcRect/>
          <a:stretch>
            <a:fillRect/>
          </a:stretch>
        </p:blipFill>
        <p:spPr bwMode="auto">
          <a:xfrm>
            <a:off x="7239000" y="5429250"/>
            <a:ext cx="1905000" cy="1428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09600"/>
            <a:ext cx="8229600" cy="762000"/>
          </a:xfrm>
        </p:spPr>
        <p:txBody>
          <a:bodyPr/>
          <a:lstStyle/>
          <a:p>
            <a:r>
              <a:rPr lang="ru-RU" sz="4000" dirty="0" err="1" smtClean="0"/>
              <a:t>Рук.проекта</a:t>
            </a:r>
            <a:r>
              <a:rPr lang="ru-RU" dirty="0" smtClean="0"/>
              <a:t>: Голиченко Г.Н</a:t>
            </a:r>
            <a:r>
              <a:rPr lang="ru-RU" dirty="0" smtClean="0"/>
              <a:t>.</a:t>
            </a:r>
            <a:br>
              <a:rPr lang="ru-RU" dirty="0" smtClean="0"/>
            </a:br>
            <a:r>
              <a:rPr lang="ru-RU" sz="4000" dirty="0" smtClean="0"/>
              <a:t>Консультант: </a:t>
            </a:r>
            <a:r>
              <a:rPr lang="ru-RU" dirty="0" err="1" smtClean="0"/>
              <a:t>Мазурек</a:t>
            </a:r>
            <a:r>
              <a:rPr lang="ru-RU" dirty="0" smtClean="0"/>
              <a:t> В.В</a:t>
            </a:r>
            <a:r>
              <a:rPr lang="ru-RU" sz="4000" dirty="0" smtClean="0"/>
              <a:t>.</a:t>
            </a:r>
            <a:endParaRPr lang="ru-RU" sz="4000" dirty="0"/>
          </a:p>
        </p:txBody>
      </p:sp>
      <p:sp>
        <p:nvSpPr>
          <p:cNvPr id="3" name="Текст 2"/>
          <p:cNvSpPr>
            <a:spLocks noGrp="1"/>
          </p:cNvSpPr>
          <p:nvPr>
            <p:ph type="body" idx="1"/>
          </p:nvPr>
        </p:nvSpPr>
        <p:spPr>
          <a:xfrm>
            <a:off x="457200" y="1600200"/>
            <a:ext cx="8229600" cy="4953000"/>
          </a:xfrm>
        </p:spPr>
        <p:txBody>
          <a:bodyPr>
            <a:normAutofit lnSpcReduction="10000"/>
          </a:bodyPr>
          <a:lstStyle/>
          <a:p>
            <a:r>
              <a:rPr lang="ru-RU" sz="4000" dirty="0" smtClean="0"/>
              <a:t>Участники проекта: учащиеся 9б кл.</a:t>
            </a:r>
          </a:p>
          <a:p>
            <a:pPr algn="just"/>
            <a:r>
              <a:rPr lang="ru-RU" sz="4000" dirty="0" smtClean="0"/>
              <a:t>          </a:t>
            </a:r>
            <a:r>
              <a:rPr lang="ru-RU" sz="3200" dirty="0" smtClean="0"/>
              <a:t> </a:t>
            </a:r>
          </a:p>
          <a:p>
            <a:pPr algn="just"/>
            <a:r>
              <a:rPr lang="ru-RU" sz="4000" dirty="0" smtClean="0"/>
              <a:t>             </a:t>
            </a:r>
            <a:r>
              <a:rPr lang="ru-RU" sz="4000" dirty="0" smtClean="0"/>
              <a:t>Волков Виталий,</a:t>
            </a:r>
            <a:endParaRPr lang="ru-RU" sz="4000" dirty="0" smtClean="0"/>
          </a:p>
          <a:p>
            <a:pPr algn="just"/>
            <a:r>
              <a:rPr lang="ru-RU" sz="4000" dirty="0" smtClean="0"/>
              <a:t>            </a:t>
            </a:r>
            <a:r>
              <a:rPr lang="ru-RU" sz="4000" dirty="0" smtClean="0"/>
              <a:t> Лебедев </a:t>
            </a:r>
            <a:r>
              <a:rPr lang="ru-RU" sz="4000" dirty="0" smtClean="0"/>
              <a:t>Кирилл,</a:t>
            </a:r>
          </a:p>
          <a:p>
            <a:pPr algn="just"/>
            <a:r>
              <a:rPr lang="ru-RU" sz="4000" dirty="0" smtClean="0"/>
              <a:t>             Макаров Валерий,</a:t>
            </a:r>
          </a:p>
          <a:p>
            <a:pPr algn="just"/>
            <a:r>
              <a:rPr lang="ru-RU" sz="4000" dirty="0" smtClean="0"/>
              <a:t>             Поляков Владимир,</a:t>
            </a:r>
          </a:p>
          <a:p>
            <a:pPr algn="just"/>
            <a:r>
              <a:rPr lang="ru-RU" sz="4000" dirty="0" smtClean="0"/>
              <a:t>             Шувалова Мария.</a:t>
            </a:r>
            <a:endParaRPr lang="ru-RU"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315200" cy="2286000"/>
          </a:xfrm>
        </p:spPr>
        <p:txBody>
          <a:bodyPr>
            <a:noAutofit/>
          </a:bodyPr>
          <a:lstStyle/>
          <a:p>
            <a:r>
              <a:rPr lang="ru-RU" sz="2800" dirty="0" smtClean="0">
                <a:solidFill>
                  <a:schemeClr val="tx1"/>
                </a:solidFill>
                <a:latin typeface="Times New Roman" pitchFamily="18" charset="0"/>
                <a:cs typeface="Times New Roman" pitchFamily="18" charset="0"/>
              </a:rPr>
              <a:t>Есть высшее счастье на свете,</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Любовь и надежду храня,</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Оставить свой след на планете</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Во имя грядущего  дня.</a:t>
            </a:r>
            <a:r>
              <a:rPr lang="ru-RU" sz="2800" dirty="0" smtClean="0">
                <a:solidFill>
                  <a:srgbClr val="C00000"/>
                </a:solidFill>
                <a:latin typeface="Times New Roman" pitchFamily="18" charset="0"/>
                <a:cs typeface="Times New Roman" pitchFamily="18" charset="0"/>
              </a:rPr>
              <a:t/>
            </a:r>
            <a:br>
              <a:rPr lang="ru-RU" sz="2800" dirty="0" smtClean="0">
                <a:solidFill>
                  <a:srgbClr val="C00000"/>
                </a:solidFill>
                <a:latin typeface="Times New Roman" pitchFamily="18" charset="0"/>
                <a:cs typeface="Times New Roman" pitchFamily="18" charset="0"/>
              </a:rPr>
            </a:br>
            <a:endParaRPr lang="ru-RU" sz="2800" dirty="0">
              <a:solidFill>
                <a:srgbClr val="C00000"/>
              </a:solidFill>
              <a:latin typeface="Times New Roman" pitchFamily="18" charset="0"/>
              <a:cs typeface="Times New Roman" pitchFamily="18" charset="0"/>
            </a:endParaRPr>
          </a:p>
        </p:txBody>
      </p:sp>
      <p:sp>
        <p:nvSpPr>
          <p:cNvPr id="4" name="Текст 3"/>
          <p:cNvSpPr>
            <a:spLocks noGrp="1"/>
          </p:cNvSpPr>
          <p:nvPr>
            <p:ph type="body" sz="half" idx="2"/>
          </p:nvPr>
        </p:nvSpPr>
        <p:spPr>
          <a:xfrm rot="10800000" flipV="1">
            <a:off x="4952998" y="2971800"/>
            <a:ext cx="4239605" cy="3886200"/>
          </a:xfrm>
        </p:spPr>
        <p:txBody>
          <a:bodyPr>
            <a:normAutofit/>
          </a:bodyPr>
          <a:lstStyle/>
          <a:p>
            <a:r>
              <a:rPr lang="ru-RU" sz="2800" b="1" dirty="0" smtClean="0">
                <a:latin typeface="Times New Roman" pitchFamily="18" charset="0"/>
                <a:cs typeface="Times New Roman" pitchFamily="18" charset="0"/>
              </a:rPr>
              <a:t>В День Героев Отечества</a:t>
            </a:r>
          </a:p>
          <a:p>
            <a:r>
              <a:rPr lang="ru-RU" sz="2800" b="1" dirty="0" smtClean="0">
                <a:latin typeface="Times New Roman" pitchFamily="18" charset="0"/>
                <a:cs typeface="Times New Roman" pitchFamily="18" charset="0"/>
              </a:rPr>
              <a:t>мы отдаём дань благодарности, </a:t>
            </a:r>
          </a:p>
          <a:p>
            <a:r>
              <a:rPr lang="ru-RU" sz="2800" b="1" dirty="0" smtClean="0">
                <a:latin typeface="Times New Roman" pitchFamily="18" charset="0"/>
                <a:cs typeface="Times New Roman" pitchFamily="18" charset="0"/>
              </a:rPr>
              <a:t>уважение и памяти всем,</a:t>
            </a:r>
          </a:p>
          <a:p>
            <a:r>
              <a:rPr lang="ru-RU" sz="2800" b="1" dirty="0" smtClean="0">
                <a:latin typeface="Times New Roman" pitchFamily="18" charset="0"/>
                <a:cs typeface="Times New Roman" pitchFamily="18" charset="0"/>
              </a:rPr>
              <a:t>совершившим подвиги</a:t>
            </a:r>
          </a:p>
          <a:p>
            <a:r>
              <a:rPr lang="ru-RU" sz="2800" b="1" dirty="0" smtClean="0">
                <a:latin typeface="Times New Roman" pitchFamily="18" charset="0"/>
                <a:cs typeface="Times New Roman" pitchFamily="18" charset="0"/>
              </a:rPr>
              <a:t>во славу Родины</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pic>
        <p:nvPicPr>
          <p:cNvPr id="3074" name="Picture 2"/>
          <p:cNvPicPr>
            <a:picLocks noGrp="1" noChangeAspect="1" noChangeArrowheads="1"/>
          </p:cNvPicPr>
          <p:nvPr>
            <p:ph type="pic" idx="1"/>
          </p:nvPr>
        </p:nvPicPr>
        <p:blipFill>
          <a:blip r:embed="rId3"/>
          <a:srcRect t="2511" b="2511"/>
          <a:stretch>
            <a:fillRect/>
          </a:stretch>
        </p:blipFill>
        <p:spPr bwMode="auto">
          <a:xfrm>
            <a:off x="0" y="2667000"/>
            <a:ext cx="4953000" cy="4190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67688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Емельянова Валентина Викторовна</a:t>
            </a:r>
            <a:endParaRPr lang="ru-RU" dirty="0"/>
          </a:p>
        </p:txBody>
      </p:sp>
      <p:pic>
        <p:nvPicPr>
          <p:cNvPr id="1026" name="Picture 2" descr="H:\Кристюлька\Мама\Мумрика\Ветераны\Емельянова Валентина Викторовна.jpg"/>
          <p:cNvPicPr>
            <a:picLocks noChangeAspect="1" noChangeArrowheads="1"/>
          </p:cNvPicPr>
          <p:nvPr/>
        </p:nvPicPr>
        <p:blipFill>
          <a:blip r:embed="rId4" cstate="print"/>
          <a:srcRect/>
          <a:stretch>
            <a:fillRect/>
          </a:stretch>
        </p:blipFill>
        <p:spPr bwMode="auto">
          <a:xfrm>
            <a:off x="6877050" y="3657600"/>
            <a:ext cx="2266950" cy="3022600"/>
          </a:xfrm>
          <a:prstGeom prst="rect">
            <a:avLst/>
          </a:prstGeom>
          <a:noFill/>
        </p:spPr>
      </p:pic>
      <p:pic>
        <p:nvPicPr>
          <p:cNvPr id="1028" name="Picture 4" descr="H:\Кристюлька\Мама\Мумрика\Ветераны\ЕВВ.jpg"/>
          <p:cNvPicPr>
            <a:picLocks noChangeAspect="1" noChangeArrowheads="1"/>
          </p:cNvPicPr>
          <p:nvPr/>
        </p:nvPicPr>
        <p:blipFill>
          <a:blip r:embed="rId5" cstate="print"/>
          <a:srcRect/>
          <a:stretch>
            <a:fillRect/>
          </a:stretch>
        </p:blipFill>
        <p:spPr bwMode="auto">
          <a:xfrm>
            <a:off x="3505200" y="2743200"/>
            <a:ext cx="1828800" cy="2438400"/>
          </a:xfrm>
          <a:prstGeom prst="rect">
            <a:avLst/>
          </a:prstGeom>
          <a:noFill/>
        </p:spPr>
      </p:pic>
      <p:pic>
        <p:nvPicPr>
          <p:cNvPr id="1029" name="Picture 5" descr="H:\Кристюлька\Мама\праздник\DSCF1949.JPG"/>
          <p:cNvPicPr>
            <a:picLocks noChangeAspect="1" noChangeArrowheads="1"/>
          </p:cNvPicPr>
          <p:nvPr/>
        </p:nvPicPr>
        <p:blipFill>
          <a:blip r:embed="rId6" cstate="print"/>
          <a:srcRect/>
          <a:stretch>
            <a:fillRect/>
          </a:stretch>
        </p:blipFill>
        <p:spPr bwMode="auto">
          <a:xfrm>
            <a:off x="0" y="2514600"/>
            <a:ext cx="3257550" cy="4343400"/>
          </a:xfrm>
          <a:prstGeom prst="rect">
            <a:avLst/>
          </a:prstGeom>
          <a:noFill/>
        </p:spPr>
      </p:pic>
      <p:graphicFrame>
        <p:nvGraphicFramePr>
          <p:cNvPr id="7" name="Таблица 6"/>
          <p:cNvGraphicFramePr>
            <a:graphicFrameLocks noGrp="1"/>
          </p:cNvGraphicFramePr>
          <p:nvPr/>
        </p:nvGraphicFramePr>
        <p:xfrm>
          <a:off x="3810000" y="1447800"/>
          <a:ext cx="4953000" cy="1219200"/>
        </p:xfrm>
        <a:graphic>
          <a:graphicData uri="http://schemas.openxmlformats.org/drawingml/2006/table">
            <a:tbl>
              <a:tblPr firstRow="1" bandRow="1">
                <a:tableStyleId>{5C22544A-7EE6-4342-B048-85BDC9FD1C3A}</a:tableStyleId>
              </a:tblPr>
              <a:tblGrid>
                <a:gridCol w="4953000"/>
              </a:tblGrid>
              <a:tr h="1219200">
                <a:tc>
                  <a:txBody>
                    <a:bodyPr/>
                    <a:lstStyle/>
                    <a:p>
                      <a:r>
                        <a:rPr lang="ru-RU" dirty="0" smtClean="0"/>
                        <a:t>Родилась в 1925 году. После 9 класса закончила школу радистов, служила в роте связи ПВО КБФ в Кронштадте, закончила войну в 1946 году в Таллинне.</a:t>
                      </a:r>
                      <a:endParaRPr lang="ru-RU" dirty="0"/>
                    </a:p>
                  </a:txBody>
                  <a:tcPr/>
                </a:tc>
              </a:tr>
            </a:tbl>
          </a:graphicData>
        </a:graphic>
      </p:graphicFrame>
      <p:pic>
        <p:nvPicPr>
          <p:cNvPr id="23553" name="Picture 1"/>
          <p:cNvPicPr>
            <a:picLocks noChangeAspect="1" noChangeArrowheads="1"/>
          </p:cNvPicPr>
          <p:nvPr/>
        </p:nvPicPr>
        <p:blipFill>
          <a:blip r:embed="rId7"/>
          <a:srcRect/>
          <a:stretch>
            <a:fillRect/>
          </a:stretch>
        </p:blipFill>
        <p:spPr bwMode="auto">
          <a:xfrm>
            <a:off x="3276600" y="5429250"/>
            <a:ext cx="1314450" cy="1428750"/>
          </a:xfrm>
          <a:prstGeom prst="rect">
            <a:avLst/>
          </a:prstGeom>
          <a:noFill/>
          <a:ln w="9525">
            <a:noFill/>
            <a:miter lim="800000"/>
            <a:headEnd/>
            <a:tailEnd/>
          </a:ln>
          <a:effectLst/>
        </p:spPr>
      </p:pic>
      <p:pic>
        <p:nvPicPr>
          <p:cNvPr id="23554" name="Picture 2"/>
          <p:cNvPicPr>
            <a:picLocks noChangeAspect="1" noChangeArrowheads="1"/>
          </p:cNvPicPr>
          <p:nvPr/>
        </p:nvPicPr>
        <p:blipFill>
          <a:blip r:embed="rId8"/>
          <a:srcRect/>
          <a:stretch>
            <a:fillRect/>
          </a:stretch>
        </p:blipFill>
        <p:spPr bwMode="auto">
          <a:xfrm>
            <a:off x="4572000" y="5429250"/>
            <a:ext cx="1095375" cy="1428750"/>
          </a:xfrm>
          <a:prstGeom prst="rect">
            <a:avLst/>
          </a:prstGeom>
          <a:noFill/>
          <a:ln w="9525">
            <a:noFill/>
            <a:miter lim="800000"/>
            <a:headEnd/>
            <a:tailEnd/>
          </a:ln>
          <a:effectLst/>
        </p:spPr>
      </p:pic>
      <p:pic>
        <p:nvPicPr>
          <p:cNvPr id="23555" name="Picture 3"/>
          <p:cNvPicPr>
            <a:picLocks noChangeAspect="1" noChangeArrowheads="1"/>
          </p:cNvPicPr>
          <p:nvPr/>
        </p:nvPicPr>
        <p:blipFill>
          <a:blip r:embed="rId9"/>
          <a:srcRect/>
          <a:stretch>
            <a:fillRect/>
          </a:stretch>
        </p:blipFill>
        <p:spPr bwMode="auto">
          <a:xfrm>
            <a:off x="5334000" y="2819400"/>
            <a:ext cx="523875" cy="952500"/>
          </a:xfrm>
          <a:prstGeom prst="rect">
            <a:avLst/>
          </a:prstGeom>
          <a:noFill/>
          <a:ln w="9525">
            <a:noFill/>
            <a:miter lim="800000"/>
            <a:headEnd/>
            <a:tailEnd/>
          </a:ln>
          <a:effectLst/>
        </p:spPr>
      </p:pic>
      <p:pic>
        <p:nvPicPr>
          <p:cNvPr id="23556" name="Picture 4"/>
          <p:cNvPicPr>
            <a:picLocks noChangeAspect="1" noChangeArrowheads="1"/>
          </p:cNvPicPr>
          <p:nvPr/>
        </p:nvPicPr>
        <p:blipFill>
          <a:blip r:embed="rId10"/>
          <a:srcRect/>
          <a:stretch>
            <a:fillRect/>
          </a:stretch>
        </p:blipFill>
        <p:spPr bwMode="auto">
          <a:xfrm>
            <a:off x="5334000" y="3810000"/>
            <a:ext cx="514350" cy="952500"/>
          </a:xfrm>
          <a:prstGeom prst="rect">
            <a:avLst/>
          </a:prstGeom>
          <a:noFill/>
          <a:ln w="9525">
            <a:noFill/>
            <a:miter lim="800000"/>
            <a:headEnd/>
            <a:tailEnd/>
          </a:ln>
          <a:effectLst/>
        </p:spPr>
      </p:pic>
      <p:pic>
        <p:nvPicPr>
          <p:cNvPr id="23557" name="Picture 5"/>
          <p:cNvPicPr>
            <a:picLocks noChangeAspect="1" noChangeArrowheads="1"/>
          </p:cNvPicPr>
          <p:nvPr/>
        </p:nvPicPr>
        <p:blipFill>
          <a:blip r:embed="rId11"/>
          <a:srcRect/>
          <a:stretch>
            <a:fillRect/>
          </a:stretch>
        </p:blipFill>
        <p:spPr bwMode="auto">
          <a:xfrm>
            <a:off x="5943600" y="2743200"/>
            <a:ext cx="771525" cy="1428750"/>
          </a:xfrm>
          <a:prstGeom prst="rect">
            <a:avLst/>
          </a:prstGeom>
          <a:noFill/>
          <a:ln w="9525">
            <a:noFill/>
            <a:miter lim="800000"/>
            <a:headEnd/>
            <a:tailEnd/>
          </a:ln>
          <a:effectLst/>
        </p:spPr>
      </p:pic>
      <p:pic>
        <p:nvPicPr>
          <p:cNvPr id="13" name="frederik_shopen_-_vals_7_do-diez_minor_op.64_no.2_(zaycev.net).mp3">
            <a:hlinkClick r:id="" action="ppaction://media"/>
          </p:cNvPr>
          <p:cNvPicPr>
            <a:picLocks noRot="1" noChangeAspect="1"/>
          </p:cNvPicPr>
          <p:nvPr>
            <a:audioFile r:link="rId1"/>
          </p:nvPr>
        </p:nvPicPr>
        <p:blipFill>
          <a:blip r:embed="rId12"/>
          <a:stretch>
            <a:fillRect/>
          </a:stretch>
        </p:blipFill>
        <p:spPr>
          <a:xfrm>
            <a:off x="64008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274638"/>
            <a:ext cx="4572000" cy="1143000"/>
          </a:xfrm>
        </p:spPr>
        <p:txBody>
          <a:bodyPr>
            <a:normAutofit fontScale="90000"/>
          </a:bodyPr>
          <a:lstStyle/>
          <a:p>
            <a:r>
              <a:rPr lang="ru-RU" dirty="0" smtClean="0"/>
              <a:t>Монахов Николай Петрович</a:t>
            </a:r>
            <a:endParaRPr lang="ru-RU" dirty="0"/>
          </a:p>
        </p:txBody>
      </p:sp>
      <p:pic>
        <p:nvPicPr>
          <p:cNvPr id="5122" name="Picture 2" descr="H:\Кристюлька\Мама\праздник\DSCF1945.JPG"/>
          <p:cNvPicPr>
            <a:picLocks noChangeAspect="1" noChangeArrowheads="1"/>
          </p:cNvPicPr>
          <p:nvPr/>
        </p:nvPicPr>
        <p:blipFill>
          <a:blip r:embed="rId4" cstate="print"/>
          <a:srcRect/>
          <a:stretch>
            <a:fillRect/>
          </a:stretch>
        </p:blipFill>
        <p:spPr bwMode="auto">
          <a:xfrm>
            <a:off x="0" y="640366"/>
            <a:ext cx="4572000" cy="6217634"/>
          </a:xfrm>
          <a:prstGeom prst="rect">
            <a:avLst/>
          </a:prstGeom>
          <a:noFill/>
        </p:spPr>
      </p:pic>
      <p:pic>
        <p:nvPicPr>
          <p:cNvPr id="5123" name="Picture 3" descr="H:\Кристюлька\Мама\праздник\Ветераны\Манахов Николай Петрович.jpg"/>
          <p:cNvPicPr>
            <a:picLocks noChangeAspect="1" noChangeArrowheads="1"/>
          </p:cNvPicPr>
          <p:nvPr/>
        </p:nvPicPr>
        <p:blipFill>
          <a:blip r:embed="rId5" cstate="print"/>
          <a:srcRect/>
          <a:stretch>
            <a:fillRect/>
          </a:stretch>
        </p:blipFill>
        <p:spPr bwMode="auto">
          <a:xfrm>
            <a:off x="6572250" y="3429000"/>
            <a:ext cx="2571750" cy="3429000"/>
          </a:xfrm>
          <a:prstGeom prst="rect">
            <a:avLst/>
          </a:prstGeom>
          <a:noFill/>
        </p:spPr>
      </p:pic>
      <p:graphicFrame>
        <p:nvGraphicFramePr>
          <p:cNvPr id="5" name="Таблица 4"/>
          <p:cNvGraphicFramePr>
            <a:graphicFrameLocks noGrp="1"/>
          </p:cNvGraphicFramePr>
          <p:nvPr/>
        </p:nvGraphicFramePr>
        <p:xfrm>
          <a:off x="4800600" y="1447800"/>
          <a:ext cx="4343400" cy="2032000"/>
        </p:xfrm>
        <a:graphic>
          <a:graphicData uri="http://schemas.openxmlformats.org/drawingml/2006/table">
            <a:tbl>
              <a:tblPr firstRow="1" bandRow="1">
                <a:tableStyleId>{5C22544A-7EE6-4342-B048-85BDC9FD1C3A}</a:tableStyleId>
              </a:tblPr>
              <a:tblGrid>
                <a:gridCol w="4343400"/>
              </a:tblGrid>
              <a:tr h="2032000">
                <a:tc>
                  <a:txBody>
                    <a:bodyPr/>
                    <a:lstStyle/>
                    <a:p>
                      <a:r>
                        <a:rPr lang="ru-RU" dirty="0" smtClean="0"/>
                        <a:t>Родился в деревне Верещагино Костромской области в 1922 году. Проходил обучение в 3-м  </a:t>
                      </a:r>
                      <a:r>
                        <a:rPr lang="ru-RU" dirty="0" err="1" smtClean="0"/>
                        <a:t>Ленинградс</a:t>
                      </a:r>
                      <a:r>
                        <a:rPr lang="ru-RU" dirty="0" smtClean="0"/>
                        <a:t> ком артиллерийском училище. В</a:t>
                      </a:r>
                      <a:r>
                        <a:rPr lang="ru-RU" baseline="0" dirty="0" smtClean="0"/>
                        <a:t> звании   капитана служил в артиллерийских войсках.</a:t>
                      </a:r>
                      <a:endParaRPr lang="ru-RU" dirty="0"/>
                    </a:p>
                  </a:txBody>
                  <a:tcPr/>
                </a:tc>
              </a:tr>
            </a:tbl>
          </a:graphicData>
        </a:graphic>
      </p:graphicFrame>
      <p:pic>
        <p:nvPicPr>
          <p:cNvPr id="1026" name="Picture 2"/>
          <p:cNvPicPr>
            <a:picLocks noChangeAspect="1" noChangeArrowheads="1"/>
          </p:cNvPicPr>
          <p:nvPr/>
        </p:nvPicPr>
        <p:blipFill>
          <a:blip r:embed="rId6"/>
          <a:srcRect/>
          <a:stretch>
            <a:fillRect/>
          </a:stretch>
        </p:blipFill>
        <p:spPr bwMode="auto">
          <a:xfrm>
            <a:off x="4572000" y="3429000"/>
            <a:ext cx="1314450" cy="14287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a:srcRect/>
          <a:stretch>
            <a:fillRect/>
          </a:stretch>
        </p:blipFill>
        <p:spPr bwMode="auto">
          <a:xfrm>
            <a:off x="5867400" y="3505200"/>
            <a:ext cx="704850" cy="1371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a:srcRect/>
          <a:stretch>
            <a:fillRect/>
          </a:stretch>
        </p:blipFill>
        <p:spPr bwMode="auto">
          <a:xfrm>
            <a:off x="4572000" y="4876800"/>
            <a:ext cx="771525" cy="14287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a:srcRect/>
          <a:stretch>
            <a:fillRect/>
          </a:stretch>
        </p:blipFill>
        <p:spPr bwMode="auto">
          <a:xfrm>
            <a:off x="5791200" y="4876800"/>
            <a:ext cx="819150" cy="1428750"/>
          </a:xfrm>
          <a:prstGeom prst="rect">
            <a:avLst/>
          </a:prstGeom>
          <a:noFill/>
          <a:ln w="9525">
            <a:noFill/>
            <a:miter lim="800000"/>
            <a:headEnd/>
            <a:tailEnd/>
          </a:ln>
          <a:effectLst/>
        </p:spPr>
      </p:pic>
      <p:pic>
        <p:nvPicPr>
          <p:cNvPr id="10" name="frederik_shopen_-_vals_7_do-diez_minor_op.64_no.2_(zaycev.net).mp3">
            <a:hlinkClick r:id="" action="ppaction://media"/>
          </p:cNvPr>
          <p:cNvPicPr>
            <a:picLocks noRot="1" noChangeAspect="1"/>
          </p:cNvPicPr>
          <p:nvPr>
            <a:audioFile r:link="rId1"/>
          </p:nvPr>
        </p:nvPicPr>
        <p:blipFill>
          <a:blip r:embed="rId10"/>
          <a:stretch>
            <a:fillRect/>
          </a:stretch>
        </p:blipFill>
        <p:spPr>
          <a:xfrm>
            <a:off x="4724400" y="6553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Prev" delay="0">
                      <p:tgtEl>
                        <p:sldTgt/>
                      </p:tgtEl>
                    </p:cond>
                    <p:cond evt="onStopAudio" delay="0">
                      <p:tgtEl>
                        <p:sldTgt/>
                      </p:tgtEl>
                    </p:cond>
                    <p:cond evt="onNext"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Хрипунов Геннадий Васильевич</a:t>
            </a:r>
            <a:endParaRPr lang="ru-RU" dirty="0"/>
          </a:p>
        </p:txBody>
      </p:sp>
      <p:pic>
        <p:nvPicPr>
          <p:cNvPr id="6146" name="Picture 2" descr="H:\Кристюлька\Мама\праздник\Ветераны\Хрипунов Геннадий Васильевич.jpg"/>
          <p:cNvPicPr>
            <a:picLocks noChangeAspect="1" noChangeArrowheads="1"/>
          </p:cNvPicPr>
          <p:nvPr/>
        </p:nvPicPr>
        <p:blipFill>
          <a:blip r:embed="rId4" cstate="print"/>
          <a:srcRect/>
          <a:stretch>
            <a:fillRect/>
          </a:stretch>
        </p:blipFill>
        <p:spPr bwMode="auto">
          <a:xfrm>
            <a:off x="5314950" y="1752600"/>
            <a:ext cx="3829050" cy="5105400"/>
          </a:xfrm>
          <a:prstGeom prst="rect">
            <a:avLst/>
          </a:prstGeom>
          <a:noFill/>
        </p:spPr>
      </p:pic>
      <p:pic>
        <p:nvPicPr>
          <p:cNvPr id="6147" name="Picture 3" descr="H:\Кристюлька\Мама\праздник\Ветераны\ХГВ.jpg"/>
          <p:cNvPicPr>
            <a:picLocks noChangeAspect="1" noChangeArrowheads="1"/>
          </p:cNvPicPr>
          <p:nvPr/>
        </p:nvPicPr>
        <p:blipFill>
          <a:blip r:embed="rId5" cstate="print"/>
          <a:srcRect/>
          <a:stretch>
            <a:fillRect/>
          </a:stretch>
        </p:blipFill>
        <p:spPr bwMode="auto">
          <a:xfrm>
            <a:off x="0" y="1524000"/>
            <a:ext cx="2514600" cy="3352800"/>
          </a:xfrm>
          <a:prstGeom prst="rect">
            <a:avLst/>
          </a:prstGeom>
          <a:noFill/>
        </p:spPr>
      </p:pic>
      <p:graphicFrame>
        <p:nvGraphicFramePr>
          <p:cNvPr id="6" name="Таблица 5"/>
          <p:cNvGraphicFramePr>
            <a:graphicFrameLocks noGrp="1"/>
          </p:cNvGraphicFramePr>
          <p:nvPr/>
        </p:nvGraphicFramePr>
        <p:xfrm>
          <a:off x="2590800" y="1397000"/>
          <a:ext cx="2590800" cy="3327400"/>
        </p:xfrm>
        <a:graphic>
          <a:graphicData uri="http://schemas.openxmlformats.org/drawingml/2006/table">
            <a:tbl>
              <a:tblPr firstRow="1" bandRow="1">
                <a:tableStyleId>{5C22544A-7EE6-4342-B048-85BDC9FD1C3A}</a:tableStyleId>
              </a:tblPr>
              <a:tblGrid>
                <a:gridCol w="2590800"/>
              </a:tblGrid>
              <a:tr h="3327400">
                <a:tc>
                  <a:txBody>
                    <a:bodyPr/>
                    <a:lstStyle/>
                    <a:p>
                      <a:r>
                        <a:rPr kumimoji="0" lang="ru-RU" sz="1800" b="1" kern="1200" dirty="0" smtClean="0">
                          <a:solidFill>
                            <a:schemeClr val="lt1"/>
                          </a:solidFill>
                          <a:latin typeface="+mn-lt"/>
                          <a:ea typeface="+mn-ea"/>
                          <a:cs typeface="+mn-cs"/>
                        </a:rPr>
                        <a:t>Родился в городе Гусь-Хрустальный Владимировской области в 1925 году. Служил в артиллерийских войсках от рядового до полковника</a:t>
                      </a:r>
                      <a:endParaRPr kumimoji="0" lang="ru-RU" sz="1800" b="1" kern="1200" dirty="0">
                        <a:solidFill>
                          <a:schemeClr val="lt1"/>
                        </a:solidFill>
                        <a:latin typeface="+mn-lt"/>
                        <a:ea typeface="+mn-ea"/>
                        <a:cs typeface="+mn-cs"/>
                      </a:endParaRPr>
                    </a:p>
                  </a:txBody>
                  <a:tcPr/>
                </a:tc>
              </a:tr>
            </a:tbl>
          </a:graphicData>
        </a:graphic>
      </p:graphicFrame>
      <p:pic>
        <p:nvPicPr>
          <p:cNvPr id="6149" name="Picture 5"/>
          <p:cNvPicPr>
            <a:picLocks noChangeAspect="1" noChangeArrowheads="1"/>
          </p:cNvPicPr>
          <p:nvPr/>
        </p:nvPicPr>
        <p:blipFill>
          <a:blip r:embed="rId6"/>
          <a:srcRect/>
          <a:stretch>
            <a:fillRect/>
          </a:stretch>
        </p:blipFill>
        <p:spPr bwMode="auto">
          <a:xfrm>
            <a:off x="0" y="4876800"/>
            <a:ext cx="704850" cy="1428750"/>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a:srcRect/>
          <a:stretch>
            <a:fillRect/>
          </a:stretch>
        </p:blipFill>
        <p:spPr bwMode="auto">
          <a:xfrm>
            <a:off x="685800" y="4876800"/>
            <a:ext cx="771525" cy="1428750"/>
          </a:xfrm>
          <a:prstGeom prst="rect">
            <a:avLst/>
          </a:prstGeom>
          <a:noFill/>
          <a:ln w="9525">
            <a:noFill/>
            <a:miter lim="800000"/>
            <a:headEnd/>
            <a:tailEnd/>
          </a:ln>
          <a:effectLst/>
        </p:spPr>
      </p:pic>
      <p:pic>
        <p:nvPicPr>
          <p:cNvPr id="6151" name="Picture 7"/>
          <p:cNvPicPr>
            <a:picLocks noChangeAspect="1" noChangeArrowheads="1"/>
          </p:cNvPicPr>
          <p:nvPr/>
        </p:nvPicPr>
        <p:blipFill>
          <a:blip r:embed="rId8"/>
          <a:srcRect/>
          <a:stretch>
            <a:fillRect/>
          </a:stretch>
        </p:blipFill>
        <p:spPr bwMode="auto">
          <a:xfrm>
            <a:off x="1447800" y="4876799"/>
            <a:ext cx="762000" cy="1447801"/>
          </a:xfrm>
          <a:prstGeom prst="rect">
            <a:avLst/>
          </a:prstGeom>
          <a:noFill/>
          <a:ln w="9525">
            <a:noFill/>
            <a:miter lim="800000"/>
            <a:headEnd/>
            <a:tailEnd/>
          </a:ln>
          <a:effectLst/>
        </p:spPr>
      </p:pic>
      <p:pic>
        <p:nvPicPr>
          <p:cNvPr id="6152" name="Picture 8"/>
          <p:cNvPicPr>
            <a:picLocks noChangeAspect="1" noChangeArrowheads="1"/>
          </p:cNvPicPr>
          <p:nvPr/>
        </p:nvPicPr>
        <p:blipFill>
          <a:blip r:embed="rId9"/>
          <a:srcRect/>
          <a:stretch>
            <a:fillRect/>
          </a:stretch>
        </p:blipFill>
        <p:spPr bwMode="auto">
          <a:xfrm>
            <a:off x="2209800" y="4876800"/>
            <a:ext cx="771525" cy="1428750"/>
          </a:xfrm>
          <a:prstGeom prst="rect">
            <a:avLst/>
          </a:prstGeom>
          <a:noFill/>
          <a:ln w="9525">
            <a:noFill/>
            <a:miter lim="800000"/>
            <a:headEnd/>
            <a:tailEnd/>
          </a:ln>
          <a:effectLst/>
        </p:spPr>
      </p:pic>
      <p:pic>
        <p:nvPicPr>
          <p:cNvPr id="10" name="frederik_shopen_-_vals_7_do-diez_minor_op.64_no.2_(zaycev.net).mp3">
            <a:hlinkClick r:id="" action="ppaction://media"/>
          </p:cNvPr>
          <p:cNvPicPr>
            <a:picLocks noRot="1" noChangeAspect="1"/>
          </p:cNvPicPr>
          <p:nvPr>
            <a:audioFile r:link="rId1"/>
          </p:nvPr>
        </p:nvPicPr>
        <p:blipFill>
          <a:blip r:embed="rId10"/>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Prev" delay="0">
                      <p:tgtEl>
                        <p:sldTgt/>
                      </p:tgtEl>
                    </p:cond>
                    <p:cond evt="onStopAudio" delay="0">
                      <p:tgtEl>
                        <p:sldTgt/>
                      </p:tgtEl>
                    </p:cond>
                    <p:cond evt="onNext"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Бобров Иван Константинович</a:t>
            </a:r>
            <a:endParaRPr lang="ru-RU" dirty="0"/>
          </a:p>
        </p:txBody>
      </p:sp>
      <p:pic>
        <p:nvPicPr>
          <p:cNvPr id="8194" name="Picture 2" descr="H:\Кристюлька\Мама\праздник\Ветераны\Бобров Иван Константинович.jpg"/>
          <p:cNvPicPr>
            <a:picLocks noChangeAspect="1" noChangeArrowheads="1"/>
          </p:cNvPicPr>
          <p:nvPr/>
        </p:nvPicPr>
        <p:blipFill>
          <a:blip r:embed="rId4" cstate="print"/>
          <a:srcRect/>
          <a:stretch>
            <a:fillRect/>
          </a:stretch>
        </p:blipFill>
        <p:spPr bwMode="auto">
          <a:xfrm>
            <a:off x="0" y="1447800"/>
            <a:ext cx="3886200" cy="5410200"/>
          </a:xfrm>
          <a:prstGeom prst="rect">
            <a:avLst/>
          </a:prstGeom>
          <a:noFill/>
        </p:spPr>
      </p:pic>
      <p:graphicFrame>
        <p:nvGraphicFramePr>
          <p:cNvPr id="4" name="Таблица 3"/>
          <p:cNvGraphicFramePr>
            <a:graphicFrameLocks noGrp="1"/>
          </p:cNvGraphicFramePr>
          <p:nvPr/>
        </p:nvGraphicFramePr>
        <p:xfrm>
          <a:off x="4572000" y="1905000"/>
          <a:ext cx="3048000" cy="2743200"/>
        </p:xfrm>
        <a:graphic>
          <a:graphicData uri="http://schemas.openxmlformats.org/drawingml/2006/table">
            <a:tbl>
              <a:tblPr firstRow="1" bandRow="1">
                <a:tableStyleId>{5C22544A-7EE6-4342-B048-85BDC9FD1C3A}</a:tableStyleId>
              </a:tblPr>
              <a:tblGrid>
                <a:gridCol w="3048000"/>
              </a:tblGrid>
              <a:tr h="2743200">
                <a:tc>
                  <a:txBody>
                    <a:bodyPr/>
                    <a:lstStyle/>
                    <a:p>
                      <a:r>
                        <a:rPr lang="ru-RU" dirty="0" smtClean="0"/>
                        <a:t>Родился в деревне Боброво Архангельской области в 1922году. Служил пехоте в звании старшего лейтенанта. Воевал на Северном на Северном фронте в 14-й армии в 9-м отдельном лыжном</a:t>
                      </a:r>
                      <a:r>
                        <a:rPr lang="ru-RU" baseline="0" dirty="0" smtClean="0"/>
                        <a:t> батальоне.</a:t>
                      </a:r>
                      <a:endParaRPr lang="ru-RU" dirty="0"/>
                    </a:p>
                  </a:txBody>
                  <a:tcPr/>
                </a:tc>
              </a:tr>
            </a:tbl>
          </a:graphicData>
        </a:graphic>
      </p:graphicFrame>
      <p:pic>
        <p:nvPicPr>
          <p:cNvPr id="4098" name="Picture 2"/>
          <p:cNvPicPr>
            <a:picLocks noChangeAspect="1" noChangeArrowheads="1"/>
          </p:cNvPicPr>
          <p:nvPr/>
        </p:nvPicPr>
        <p:blipFill>
          <a:blip r:embed="rId5"/>
          <a:srcRect/>
          <a:stretch>
            <a:fillRect/>
          </a:stretch>
        </p:blipFill>
        <p:spPr bwMode="auto">
          <a:xfrm>
            <a:off x="4038600" y="4800600"/>
            <a:ext cx="800100" cy="14287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a:srcRect/>
          <a:stretch>
            <a:fillRect/>
          </a:stretch>
        </p:blipFill>
        <p:spPr bwMode="auto">
          <a:xfrm>
            <a:off x="4876800" y="4800600"/>
            <a:ext cx="1314450" cy="1428750"/>
          </a:xfrm>
          <a:prstGeom prst="rect">
            <a:avLst/>
          </a:prstGeom>
          <a:noFill/>
          <a:ln w="9525">
            <a:noFill/>
            <a:miter lim="800000"/>
            <a:headEnd/>
            <a:tailEnd/>
          </a:ln>
          <a:effectLst/>
        </p:spPr>
      </p:pic>
      <p:pic>
        <p:nvPicPr>
          <p:cNvPr id="4100" name="Picture 4"/>
          <p:cNvPicPr>
            <a:picLocks noChangeAspect="1" noChangeArrowheads="1"/>
          </p:cNvPicPr>
          <p:nvPr/>
        </p:nvPicPr>
        <p:blipFill>
          <a:blip r:embed="rId7"/>
          <a:srcRect/>
          <a:stretch>
            <a:fillRect/>
          </a:stretch>
        </p:blipFill>
        <p:spPr bwMode="auto">
          <a:xfrm>
            <a:off x="6172200" y="4800600"/>
            <a:ext cx="1438275" cy="1428750"/>
          </a:xfrm>
          <a:prstGeom prst="rect">
            <a:avLst/>
          </a:prstGeom>
          <a:noFill/>
          <a:ln w="9525">
            <a:noFill/>
            <a:miter lim="800000"/>
            <a:headEnd/>
            <a:tailEnd/>
          </a:ln>
          <a:effectLst/>
        </p:spPr>
      </p:pic>
      <p:pic>
        <p:nvPicPr>
          <p:cNvPr id="4101" name="Picture 5"/>
          <p:cNvPicPr>
            <a:picLocks noChangeAspect="1" noChangeArrowheads="1"/>
          </p:cNvPicPr>
          <p:nvPr/>
        </p:nvPicPr>
        <p:blipFill>
          <a:blip r:embed="rId8"/>
          <a:srcRect/>
          <a:stretch>
            <a:fillRect/>
          </a:stretch>
        </p:blipFill>
        <p:spPr bwMode="auto">
          <a:xfrm>
            <a:off x="7620000" y="4800600"/>
            <a:ext cx="771525" cy="14287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9"/>
          <a:srcRect/>
          <a:stretch>
            <a:fillRect/>
          </a:stretch>
        </p:blipFill>
        <p:spPr bwMode="auto">
          <a:xfrm>
            <a:off x="8362950" y="4800600"/>
            <a:ext cx="781050" cy="1428750"/>
          </a:xfrm>
          <a:prstGeom prst="rect">
            <a:avLst/>
          </a:prstGeom>
          <a:noFill/>
          <a:ln w="9525">
            <a:noFill/>
            <a:miter lim="800000"/>
            <a:headEnd/>
            <a:tailEnd/>
          </a:ln>
          <a:effectLst/>
        </p:spPr>
      </p:pic>
      <p:pic>
        <p:nvPicPr>
          <p:cNvPr id="4103" name="Picture 7"/>
          <p:cNvPicPr>
            <a:picLocks noChangeAspect="1" noChangeArrowheads="1"/>
          </p:cNvPicPr>
          <p:nvPr/>
        </p:nvPicPr>
        <p:blipFill>
          <a:blip r:embed="rId10"/>
          <a:srcRect/>
          <a:stretch>
            <a:fillRect/>
          </a:stretch>
        </p:blipFill>
        <p:spPr bwMode="auto">
          <a:xfrm>
            <a:off x="7696200" y="3810000"/>
            <a:ext cx="523875" cy="952500"/>
          </a:xfrm>
          <a:prstGeom prst="rect">
            <a:avLst/>
          </a:prstGeom>
          <a:noFill/>
          <a:ln w="9525">
            <a:noFill/>
            <a:miter lim="800000"/>
            <a:headEnd/>
            <a:tailEnd/>
          </a:ln>
          <a:effectLst/>
        </p:spPr>
      </p:pic>
      <p:pic>
        <p:nvPicPr>
          <p:cNvPr id="11" name="frederik_shopen_-_vals_7_do-diez_minor_op.64_no.2_(zaycev.net).mp3">
            <a:hlinkClick r:id="" action="ppaction://media"/>
          </p:cNvPr>
          <p:cNvPicPr>
            <a:picLocks noRot="1" noChangeAspect="1"/>
          </p:cNvPicPr>
          <p:nvPr>
            <a:audioFile r:link="rId1"/>
          </p:nvPr>
        </p:nvPicPr>
        <p:blipFill>
          <a:blip r:embed="rId11"/>
          <a:stretch>
            <a:fillRect/>
          </a:stretch>
        </p:blipFill>
        <p:spPr>
          <a:xfrm>
            <a:off x="3886200" y="6553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55"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Prev" delay="0">
                      <p:tgtEl>
                        <p:sldTgt/>
                      </p:tgtEl>
                    </p:cond>
                    <p:cond evt="onStopAudio" delay="0">
                      <p:tgtEl>
                        <p:sldTgt/>
                      </p:tgtEl>
                    </p:cond>
                    <p:cond evt="onNext"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3367</TotalTime>
  <Words>1404</Words>
  <PresentationFormat>Экран (4:3)</PresentationFormat>
  <Paragraphs>140</Paragraphs>
  <Slides>31</Slides>
  <Notes>25</Notes>
  <HiddenSlides>0</HiddenSlides>
  <MMClips>15</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33" baseType="lpstr">
      <vt:lpstr>Апекс</vt:lpstr>
      <vt:lpstr>Изображение</vt:lpstr>
      <vt:lpstr>Герои Отечества</vt:lpstr>
      <vt:lpstr>Слайд 2</vt:lpstr>
      <vt:lpstr>Слайд 3</vt:lpstr>
      <vt:lpstr>Есть высшее счастье на свете, Любовь и надежду храня, Оставить свой след на планете Во имя грядущего  дня. </vt:lpstr>
      <vt:lpstr>Слайд 5</vt:lpstr>
      <vt:lpstr>Емельянова Валентина Викторовна</vt:lpstr>
      <vt:lpstr>Монахов Николай Петрович</vt:lpstr>
      <vt:lpstr>Хрипунов Геннадий Васильевич</vt:lpstr>
      <vt:lpstr>Бобров Иван Константинович</vt:lpstr>
      <vt:lpstr>Григорьева Елизавета Константиновна</vt:lpstr>
      <vt:lpstr>Голиченко Николай Иванович</vt:lpstr>
      <vt:lpstr>Новиков Александр Павлович</vt:lpstr>
      <vt:lpstr>Пашко Фёдор Емельянович</vt:lpstr>
      <vt:lpstr>Желудов Сергей Иванович</vt:lpstr>
      <vt:lpstr> Зыкова Лина Афанасьевна</vt:lpstr>
      <vt:lpstr>Праздник Победы</vt:lpstr>
      <vt:lpstr>Мужчины, женщины - герои</vt:lpstr>
      <vt:lpstr>Дорога Жизни</vt:lpstr>
      <vt:lpstr>мемориал</vt:lpstr>
      <vt:lpstr>Пискаревский мемориал </vt:lpstr>
      <vt:lpstr>Дети Войны</vt:lpstr>
      <vt:lpstr>Площадь Победы</vt:lpstr>
      <vt:lpstr>Война и поэзия</vt:lpstr>
      <vt:lpstr>Солдаты Победы</vt:lpstr>
      <vt:lpstr>Фронтовики, наденьте ордена</vt:lpstr>
      <vt:lpstr>Орден – это знак отличия, государственная награда за особые заслуги, которой удостаиваются самые достойные и верные сыны Отечества.  Носите ордена, они вам за победу,  За раны ваши честные даны.  Носите ордена, в них теплятся рассветы,  Что отстояли вы в окопах той войны.  Носите ордена и в праздники и в будни,  На кителях и модных пиджаках.  Носите ордена, чтоб видели вас люди  Вас, вынесших войну на собственных плечах </vt:lpstr>
      <vt:lpstr>Минута Молчания</vt:lpstr>
      <vt:lpstr>Слайд 28</vt:lpstr>
      <vt:lpstr>Дорогие Ветераны</vt:lpstr>
      <vt:lpstr>Слайд 30</vt:lpstr>
      <vt:lpstr>Рук.проекта: Голиченко Г.Н. Консультант: Мазурек В.В.</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Герои Отечества</dc:title>
  <dc:creator>User</dc:creator>
  <cp:lastModifiedBy>User</cp:lastModifiedBy>
  <cp:revision>304</cp:revision>
  <dcterms:created xsi:type="dcterms:W3CDTF">2012-11-14T15:36:07Z</dcterms:created>
  <dcterms:modified xsi:type="dcterms:W3CDTF">2012-12-10T19:24:31Z</dcterms:modified>
</cp:coreProperties>
</file>