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FEE2D0-4D52-4C60-AF62-49AFB1BA94C7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311612-DD48-4A15-AEEE-CFCE655FA5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Наши помощники – органы чувств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Глаз – орган зрения</a:t>
            </a:r>
            <a:endParaRPr lang="ru-RU" dirty="0"/>
          </a:p>
        </p:txBody>
      </p:sp>
      <p:pic>
        <p:nvPicPr>
          <p:cNvPr id="4" name="Содержимое 3" descr="1245143175_image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0225" y="2563813"/>
            <a:ext cx="5543550" cy="36957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Нос – орган обоняния</a:t>
            </a:r>
            <a:endParaRPr lang="ru-RU" dirty="0"/>
          </a:p>
        </p:txBody>
      </p:sp>
      <p:pic>
        <p:nvPicPr>
          <p:cNvPr id="4" name="Содержимое 3" descr="105595380_large_Uhod_za_nos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9825" y="2249488"/>
            <a:ext cx="4324350" cy="43243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Кожа – орган осязания</a:t>
            </a:r>
            <a:endParaRPr lang="ru-RU" dirty="0"/>
          </a:p>
        </p:txBody>
      </p:sp>
      <p:pic>
        <p:nvPicPr>
          <p:cNvPr id="4" name="Содержимое 3" descr="87676283_large_4173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8238" y="2249488"/>
            <a:ext cx="4307524" cy="43243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Уши – орган слуха</a:t>
            </a:r>
            <a:endParaRPr lang="ru-RU" dirty="0"/>
          </a:p>
        </p:txBody>
      </p:sp>
      <p:pic>
        <p:nvPicPr>
          <p:cNvPr id="4" name="Содержимое 3" descr="418px-Earc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5684" y="2249488"/>
            <a:ext cx="3012631" cy="43243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– орган вкуса</a:t>
            </a:r>
            <a:endParaRPr lang="ru-RU" dirty="0"/>
          </a:p>
        </p:txBody>
      </p:sp>
      <p:pic>
        <p:nvPicPr>
          <p:cNvPr id="4" name="Содержимое 3" descr="1367616717_tno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9469" y="2249488"/>
            <a:ext cx="6165061" cy="43243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Органы чувств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Глазами мы видим цвет, форму, размер предметов. Ушами мы слышим звуки. Носом мы чувствуем запахи. С помощью языка мы узнаём вкус. Кожа рук помогает нам определить предметы на ощупь.</a:t>
            </a:r>
          </a:p>
          <a:p>
            <a:r>
              <a:rPr lang="ru-RU" dirty="0" smtClean="0"/>
              <a:t>Глаза, уши, нос, язык, кожа – это </a:t>
            </a:r>
            <a:r>
              <a:rPr lang="ru-RU" sz="4000" dirty="0" smtClean="0"/>
              <a:t>органы</a:t>
            </a:r>
            <a:r>
              <a:rPr lang="ru-RU" dirty="0" smtClean="0"/>
              <a:t> </a:t>
            </a:r>
            <a:r>
              <a:rPr lang="ru-RU" sz="4000" dirty="0" smtClean="0"/>
              <a:t>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77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Наши помощники – органы чувств</vt:lpstr>
      <vt:lpstr>Глаз – орган зрения</vt:lpstr>
      <vt:lpstr>Нос – орган обоняния</vt:lpstr>
      <vt:lpstr>Кожа – орган осязания</vt:lpstr>
      <vt:lpstr>Уши – орган слуха</vt:lpstr>
      <vt:lpstr>Язык – орган вкуса</vt:lpstr>
      <vt:lpstr>Органы чувств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помощники – органы чувств</dc:title>
  <dc:creator>Аня</dc:creator>
  <cp:lastModifiedBy>Аня</cp:lastModifiedBy>
  <cp:revision>2</cp:revision>
  <dcterms:created xsi:type="dcterms:W3CDTF">2014-08-18T07:27:59Z</dcterms:created>
  <dcterms:modified xsi:type="dcterms:W3CDTF">2014-08-18T07:47:29Z</dcterms:modified>
</cp:coreProperties>
</file>