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59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8043"/>
    <a:srgbClr val="F7E1C9"/>
    <a:srgbClr val="F8B47C"/>
    <a:srgbClr val="CF1F8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585" autoAdjust="0"/>
  </p:normalViewPr>
  <p:slideViewPr>
    <p:cSldViewPr>
      <p:cViewPr varScale="1">
        <p:scale>
          <a:sx n="72" d="100"/>
          <a:sy n="72" d="100"/>
        </p:scale>
        <p:origin x="-13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D10DA-F5DC-4702-9BFC-FF53840D6AA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0BF69-485C-4007-9A8D-1F1ACD41C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ольцо 10"/>
          <p:cNvSpPr/>
          <p:nvPr/>
        </p:nvSpPr>
        <p:spPr>
          <a:xfrm>
            <a:off x="4929190" y="3071810"/>
            <a:ext cx="1643074" cy="1571636"/>
          </a:xfrm>
          <a:prstGeom prst="donut">
            <a:avLst>
              <a:gd name="adj" fmla="val 701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0"/>
            <a:ext cx="9144000" cy="6858000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Olympic Games</a:t>
            </a:r>
            <a:r>
              <a:rPr lang="ru-RU" sz="8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i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r>
              <a:rPr lang="en-US" sz="6700" dirty="0" err="1" smtClean="0">
                <a:solidFill>
                  <a:schemeClr val="accent1">
                    <a:lumMod val="75000"/>
                  </a:schemeClr>
                </a:solidFill>
              </a:rPr>
              <a:t>Citius</a:t>
            </a:r>
            <a:r>
              <a:rPr lang="en-US" sz="67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6700" dirty="0" err="1" smtClean="0">
                <a:solidFill>
                  <a:schemeClr val="accent1">
                    <a:lumMod val="75000"/>
                  </a:schemeClr>
                </a:solidFill>
              </a:rPr>
              <a:t>altius</a:t>
            </a:r>
            <a:r>
              <a:rPr lang="en-US" sz="67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6700" dirty="0" err="1" smtClean="0">
                <a:solidFill>
                  <a:schemeClr val="accent1">
                    <a:lumMod val="75000"/>
                  </a:schemeClr>
                </a:solidFill>
              </a:rPr>
              <a:t>fortius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800" dirty="0"/>
              <a:t> </a:t>
            </a:r>
            <a:r>
              <a:rPr lang="en-US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 pitchFamily="18" charset="0"/>
              </a:rPr>
              <a:t>F a s t e r !   </a:t>
            </a:r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 pitchFamily="18" charset="0"/>
              </a:rPr>
              <a:t> </a:t>
            </a:r>
            <a:r>
              <a:rPr lang="en-US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 pitchFamily="18" charset="0"/>
              </a:rPr>
              <a:t>H </a:t>
            </a:r>
            <a:r>
              <a:rPr lang="en-US" sz="4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 pitchFamily="18" charset="0"/>
              </a:rPr>
              <a:t>i</a:t>
            </a:r>
            <a:r>
              <a:rPr lang="en-US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 pitchFamily="18" charset="0"/>
              </a:rPr>
              <a:t> </a:t>
            </a:r>
            <a:r>
              <a:rPr lang="en-US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 pitchFamily="18" charset="0"/>
              </a:rPr>
              <a:t>g h e r !    S t r o n g e r !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8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8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3357554" y="3212976"/>
            <a:ext cx="1714512" cy="1656184"/>
          </a:xfrm>
          <a:prstGeom prst="donut">
            <a:avLst>
              <a:gd name="adj" fmla="val 5913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4429124" y="3857628"/>
            <a:ext cx="1643074" cy="1571636"/>
          </a:xfrm>
          <a:prstGeom prst="donut">
            <a:avLst>
              <a:gd name="adj" fmla="val 7041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5364088" y="3212976"/>
            <a:ext cx="1643074" cy="1643644"/>
          </a:xfrm>
          <a:prstGeom prst="donut">
            <a:avLst>
              <a:gd name="adj" fmla="val 707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411760" y="3933056"/>
            <a:ext cx="1643074" cy="1571636"/>
          </a:xfrm>
          <a:prstGeom prst="donut">
            <a:avLst>
              <a:gd name="adj" fmla="val 636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1475656" y="3212976"/>
            <a:ext cx="1643074" cy="1571636"/>
          </a:xfrm>
          <a:prstGeom prst="donut">
            <a:avLst>
              <a:gd name="adj" fmla="val 7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252000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Olympic flame is the traditional attribute of the Olympic Games. As a symbol of peace among people, the flame represents the basic spiritual significance of this classic competition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6f802b2cdb9abc611f2aa4e36d6eb2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9"/>
            <a:ext cx="6768752" cy="425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1628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Olympic motto is «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Citius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altius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fortius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». These Latin words mean: «Faster, higher, stronger».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быстре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43559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ыш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486003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ильне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221088"/>
            <a:ext cx="406794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olimpi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457200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Olympic games are  known as the worlds  greatest  international  sports  games.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The Olympic  idea  means  friendship  and cooperation  among  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people  of  the 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world.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The Olympic 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Games have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very long history.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They began in </a:t>
            </a:r>
            <a:r>
              <a:rPr lang="en-US" sz="3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77</a:t>
            </a:r>
            <a:r>
              <a:rPr lang="ru-RU" sz="3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BC 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 Greece.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0011-010-Olimpijskie-igry-v-Drevnej-Gre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143800" cy="285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3140968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Olympic Games took place every four years. They included different kinds of sports: running, boxing, wrestling and many others. For the period of the Games all the wars stopped. So the Olympic Games became the symbol of peace and friendship.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0008-002-Pochti-za-god-do-nachala-igr-vse-uchastniki-objazany-byli-pristupit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775">
            <a:off x="1074962" y="2203682"/>
            <a:ext cx="6987024" cy="388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33265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games were for men only. Greek women were forbidden even to attend the Olympics.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71600" y="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These games were part of a festival held every fourth year in honor of the God, Zeus at the place called Mount Olympus.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Admin\Рабочий стол\0012-021-Kazhdyj-polis-imel-svoj-te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96258"/>
            <a:ext cx="8352928" cy="456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Olympia is located in the northwestern part of the Peloponnese peninsula. Olympic sanctuary remained the focus of Greek art up to IV BC.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ya\Desktop\200px-Athens_1896_report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374441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04664"/>
            <a:ext cx="4572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The revival of the Olympic idea</a:t>
            </a:r>
            <a:endParaRPr lang="ru-RU" sz="3200" b="1" dirty="0" smtClean="0">
              <a:ln w="1143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/>
          </a:p>
          <a:p>
            <a:pPr algn="ctr">
              <a:buNone/>
            </a:pPr>
            <a:r>
              <a:rPr lang="en-US" sz="1200" b="1" dirty="0" smtClean="0">
                <a:ln w="11430">
                  <a:solidFill>
                    <a:sysClr val="windowText" lastClr="000000"/>
                  </a:solidFill>
                </a:ln>
                <a:latin typeface="Arial Black" pitchFamily="34" charset="0"/>
                <a:cs typeface="Aharoni" pitchFamily="2" charset="-79"/>
              </a:rPr>
              <a:t>     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In 394 AD the Games were abolished . In 1896 the modern Olympic Games were renewed. They took place in Greece to symbolize the continuation of the centuries-old. </a:t>
            </a:r>
            <a:endParaRPr lang="ru-RU" sz="32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Olympic symbols: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64807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Olympic flag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ondon-2012-olympics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Five interlocked rings of blue, black, red, yellow and green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symbolize the five continents united into the Olympic movement.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The blue ring symbolizes Europe, the black ring – Africa, the red ring – America, the yellow ring – Asia, the green ring – Australia.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olympic_rin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5715000" cy="57870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580</TotalTime>
  <Words>283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Olympic Games  Citius, altius, fortius  F a s t e r !    H i g h e r !    S t r o n g e r !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Olympic symbols: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user_2</cp:lastModifiedBy>
  <cp:revision>56</cp:revision>
  <dcterms:created xsi:type="dcterms:W3CDTF">2012-04-26T08:10:31Z</dcterms:created>
  <dcterms:modified xsi:type="dcterms:W3CDTF">2013-11-15T18:39:02Z</dcterms:modified>
</cp:coreProperties>
</file>