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7B39E-7C86-4338-9F88-2F3F8B3C1B52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20A5-D7F6-4CD7-8CF1-FFC2C0976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B61E-8AE8-49DF-B4A1-9627B86F994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76C2A1-DD1D-463D-A8EA-4F54FA6E8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B61E-8AE8-49DF-B4A1-9627B86F994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2A1-DD1D-463D-A8EA-4F54FA6E8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B61E-8AE8-49DF-B4A1-9627B86F994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2A1-DD1D-463D-A8EA-4F54FA6E8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B61E-8AE8-49DF-B4A1-9627B86F994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76C2A1-DD1D-463D-A8EA-4F54FA6E8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B61E-8AE8-49DF-B4A1-9627B86F994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2A1-DD1D-463D-A8EA-4F54FA6E8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B61E-8AE8-49DF-B4A1-9627B86F994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2A1-DD1D-463D-A8EA-4F54FA6E8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B61E-8AE8-49DF-B4A1-9627B86F994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76C2A1-DD1D-463D-A8EA-4F54FA6E8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B61E-8AE8-49DF-B4A1-9627B86F994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2A1-DD1D-463D-A8EA-4F54FA6E8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B61E-8AE8-49DF-B4A1-9627B86F994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2A1-DD1D-463D-A8EA-4F54FA6E8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B61E-8AE8-49DF-B4A1-9627B86F994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2A1-DD1D-463D-A8EA-4F54FA6E8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B61E-8AE8-49DF-B4A1-9627B86F994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2A1-DD1D-463D-A8EA-4F54FA6E8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74B61E-8AE8-49DF-B4A1-9627B86F9940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76C2A1-DD1D-463D-A8EA-4F54FA6E8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Распознавание имени прилагательного как части речи.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Дифференциация Ч – Ш  в словах, словосочетаниях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класс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VII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вида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ГСОУ С(К)ОШ  № 561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Калининский район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СПб,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9586" y="59293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 - Ш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Какой звук первый?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Какой звук первый?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kett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786058"/>
            <a:ext cx="3287701" cy="3112745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32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428868"/>
            <a:ext cx="2907472" cy="352420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286776" y="621508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3008313" cy="1162050"/>
          </a:xfrm>
        </p:spPr>
        <p:txBody>
          <a:bodyPr>
            <a:normAutofit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Имена существительные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1357298"/>
            <a:ext cx="3008313" cy="4800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Слова обозначают предметы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дежды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осуды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Продукты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Учебные вещи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Предмет неживой природы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Предметы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Рабочий стол\25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142984"/>
            <a:ext cx="1321394" cy="1166794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PL301085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42918"/>
            <a:ext cx="917697" cy="1119143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Рабочий стол\a35a5051c8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2285992"/>
            <a:ext cx="1626623" cy="1051883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Рабочий стол\6953139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1142984"/>
            <a:ext cx="1328720" cy="1357509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Рабочий стол\chocolate-133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3786190"/>
            <a:ext cx="1483916" cy="1187430"/>
          </a:xfrm>
          <a:prstGeom prst="rect">
            <a:avLst/>
          </a:prstGeom>
          <a:noFill/>
        </p:spPr>
      </p:pic>
      <p:pic>
        <p:nvPicPr>
          <p:cNvPr id="2055" name="Picture 7" descr="C:\Documents and Settings\Admin\Рабочий стол\49555328a3a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9520" y="4500570"/>
            <a:ext cx="1127763" cy="1379527"/>
          </a:xfrm>
          <a:prstGeom prst="rect">
            <a:avLst/>
          </a:prstGeom>
          <a:noFill/>
        </p:spPr>
      </p:pic>
      <p:pic>
        <p:nvPicPr>
          <p:cNvPr id="2056" name="Picture 8" descr="C:\Documents and Settings\Admin\Рабочий стол\53604964_1003012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9124" y="5248285"/>
            <a:ext cx="1261344" cy="1609715"/>
          </a:xfrm>
          <a:prstGeom prst="rect">
            <a:avLst/>
          </a:prstGeom>
          <a:noFill/>
        </p:spPr>
      </p:pic>
      <p:pic>
        <p:nvPicPr>
          <p:cNvPr id="2057" name="Picture 9" descr="C:\Documents and Settings\Admin\Рабочий стол\san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86116" y="3071810"/>
            <a:ext cx="1252527" cy="192996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429652" y="62865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8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8286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Имена прилагательные от  имён существительных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Торт, из шоколада, торт (какой?)  шоколадный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Чернила,  цвет (какой?) чёрный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Чай,  чашка для чая, чашка (какая?)  чайная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Песок,  берег из песка, берег (какой?) песочный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Шляпа, магазин,  для шляп  магазин (какой?) шляпный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43900" y="607220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Найти ошибки. Вставить буквы.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Гречневая ручка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Чёрствые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горбу_ки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Но_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ной  шорох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Крошечная пятнышко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43900" y="59293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 части речи. Составь словосочетание.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 - головоломки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Спот (какой ?)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Члаты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(какие?)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Шелуга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(какая?)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каршие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шамовый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чопная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857488" y="2000240"/>
            <a:ext cx="171451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928926" y="2000240"/>
            <a:ext cx="171451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071802" y="4500570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72462" y="585789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6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807249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Март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1)Умчались (какие?) дни. 2) Ещё вчера (какой?) ковёр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ыл белым и пушистым. 3)Только лучи (какого?) солнца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апоминали о весне. 4) (Какой?) от воды снег потемнел.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(Какой?) воздух потеплел. 6) (Какое?) небо стало ярким.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7) Застучала за окошком (какая?) капель. 8)Появились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Первые (какие?) проталины.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Подсказка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Снежн__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прозрачн__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лазурн__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зимн__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мартовск__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Звонк__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чёрн__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тяжёл__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43900" y="60007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Молодцы! Спасибо!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Рабочий стол\54fcb6b1b15044e2f887f7922a5319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71480"/>
            <a:ext cx="5837237" cy="43767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143900" y="607220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1785926"/>
            <a:ext cx="5486400" cy="18859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Автор: Лисицына Алла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Октаевна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Учитель-логопед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С(К)ОШ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вида)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№ 561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Калининский район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Санкт-Петербург,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72462" y="61436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E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302</TotalTime>
  <Words>176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Распознавание имени прилагательного как части речи. Дифференциация Ч – Ш  в словах, словосочетаниях.</vt:lpstr>
      <vt:lpstr>Ч - Ш</vt:lpstr>
      <vt:lpstr>Имена существительные</vt:lpstr>
      <vt:lpstr>Слайд 4</vt:lpstr>
      <vt:lpstr>Найти ошибки. Вставить буквы.</vt:lpstr>
      <vt:lpstr>Определи части речи. Составь словосочетание. Слова - головоломки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Распознавание имени прилагательного как части речи. Дифференциация Ч – Ш  в словах, словосочетаниях.</dc:title>
  <dc:creator>Admin</dc:creator>
  <cp:lastModifiedBy>Admin</cp:lastModifiedBy>
  <cp:revision>32</cp:revision>
  <dcterms:created xsi:type="dcterms:W3CDTF">2011-09-03T08:30:24Z</dcterms:created>
  <dcterms:modified xsi:type="dcterms:W3CDTF">2012-11-10T11:05:02Z</dcterms:modified>
</cp:coreProperties>
</file>