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FF9F-46C9-4A42-B83E-B4BCEC3D1B8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14D-DAF9-4D16-BE5F-0EF04B75B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2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FF9F-46C9-4A42-B83E-B4BCEC3D1B8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14D-DAF9-4D16-BE5F-0EF04B75B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8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FF9F-46C9-4A42-B83E-B4BCEC3D1B8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14D-DAF9-4D16-BE5F-0EF04B75B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81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FF9F-46C9-4A42-B83E-B4BCEC3D1B8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14D-DAF9-4D16-BE5F-0EF04B75B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FF9F-46C9-4A42-B83E-B4BCEC3D1B8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14D-DAF9-4D16-BE5F-0EF04B75B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9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FF9F-46C9-4A42-B83E-B4BCEC3D1B8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14D-DAF9-4D16-BE5F-0EF04B75B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FF9F-46C9-4A42-B83E-B4BCEC3D1B8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14D-DAF9-4D16-BE5F-0EF04B75B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0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FF9F-46C9-4A42-B83E-B4BCEC3D1B8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14D-DAF9-4D16-BE5F-0EF04B75B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67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FF9F-46C9-4A42-B83E-B4BCEC3D1B8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14D-DAF9-4D16-BE5F-0EF04B75B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FF9F-46C9-4A42-B83E-B4BCEC3D1B8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14D-DAF9-4D16-BE5F-0EF04B75B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FF9F-46C9-4A42-B83E-B4BCEC3D1B8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914D-DAF9-4D16-BE5F-0EF04B75B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5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3FF9F-46C9-4A42-B83E-B4BCEC3D1B8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1914D-DAF9-4D16-BE5F-0EF04B75B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6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8368712" cy="493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92865" y="2348880"/>
            <a:ext cx="5136470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Интерактивный тренажёр</a:t>
            </a:r>
          </a:p>
          <a:p>
            <a:pPr algn="r"/>
            <a:r>
              <a:rPr lang="ru-RU" sz="60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Круглые числа</a:t>
            </a:r>
          </a:p>
          <a:p>
            <a:pPr algn="r"/>
            <a:r>
              <a:rPr lang="ru-RU" sz="2800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Сложение и вычитание</a:t>
            </a:r>
          </a:p>
          <a:p>
            <a:pPr algn="r"/>
            <a:r>
              <a:rPr lang="ru-RU" sz="2800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800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пределах 100 </a:t>
            </a:r>
            <a:endParaRPr lang="ru-RU" sz="2800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8" descr="http://img0.liveinternet.ru/images/attach/c/8/102/370/102370128_kuvshinkaB0Z201IH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79" y="5983710"/>
            <a:ext cx="1165720" cy="87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mg0.liveinternet.ru/images/attach/c/8/102/370/102370128_kuvshinkaB0Z201IH.pn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729113"/>
            <a:ext cx="4006196" cy="300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7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ramki-vsem.ru/fon/narisovannyj-f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4" y="116632"/>
            <a:ext cx="877821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554" y="5359483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3832" y="5157192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3356992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4" y="2996952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4162543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0.liveinternet.ru/images/attach/c/8/102/370/102370128_kuvshinkaB0Z201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05" y="4202328"/>
            <a:ext cx="2020752" cy="15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0.liveinternet.ru/images/attach/c/8/102/370/102370128_kuvshinkaB0Z201IH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79" y="5983710"/>
            <a:ext cx="1165720" cy="87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702" y="3278998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89 – 18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81398" y="4482758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74 </a:t>
            </a:r>
            <a:r>
              <a:rPr lang="ru-RU" sz="54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16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9544" y="5647076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86 – 16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5444785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43 </a:t>
            </a:r>
            <a:r>
              <a:rPr lang="ru-RU" sz="54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26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86939" y="3644585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74 – 34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8" descr="http://img0.liveinternet.ru/images/attach/c/8/102/370/102370128_kuvshinkaB0Z201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459" y="5334613"/>
            <a:ext cx="2020752" cy="15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img0.liveinternet.ru/images/attach/c/8/102/370/102370128_kuvshinkaB0Z201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92" y="3426271"/>
            <a:ext cx="2020752" cy="15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8436" y="3645024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=40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75039" y="4482758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=90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5666" y="5630730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=70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22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4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ramki-vsem.ru/fon/narisovannyj-f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4" y="116632"/>
            <a:ext cx="877821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554" y="5359483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3832" y="5157192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401" y="2976870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13284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4162543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0.liveinternet.ru/images/attach/c/8/102/370/102370128_kuvshinkaB0Z201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05" y="4202328"/>
            <a:ext cx="2020752" cy="15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0.liveinternet.ru/images/attach/c/8/102/370/102370128_kuvshinkaB0Z201IH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79" y="5983710"/>
            <a:ext cx="1165720" cy="87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81524" y="3695330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 – 48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81398" y="4482758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71 </a:t>
            </a:r>
            <a:r>
              <a:rPr lang="ru-RU" sz="54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19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9544" y="5647076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 </a:t>
            </a:r>
            <a:r>
              <a:rPr lang="ru-RU" sz="54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68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73834" y="5444785"/>
            <a:ext cx="2292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55 +13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4308" y="3264463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66 – 26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8" descr="http://img0.liveinternet.ru/images/attach/c/8/102/370/102370128_kuvshinkaB0Z201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459" y="5334613"/>
            <a:ext cx="2020752" cy="15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img0.liveinternet.ru/images/attach/c/8/102/370/102370128_kuvshinkaB0Z201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761" y="3046149"/>
            <a:ext cx="2020752" cy="15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75805" y="3264902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=40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75039" y="4482758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=90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5666" y="5630730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=80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96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4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ramki-vsem.ru/fon/narisovannyj-f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4" y="116632"/>
            <a:ext cx="877821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8120" y="4734790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8041" y="5313001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401" y="2976870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13284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4162543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0.liveinternet.ru/images/attach/c/8/102/370/102370128_kuvshinkaB0Z201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05" y="4202328"/>
            <a:ext cx="2020752" cy="15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81524" y="3695330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– 12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81398" y="4482758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 </a:t>
            </a:r>
            <a:r>
              <a:rPr lang="ru-RU" sz="54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16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13110" y="5022383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80 – 40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6289" y="5600594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</a:t>
            </a:r>
            <a:r>
              <a:rPr lang="ru-RU" sz="54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22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4308" y="3264463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76 – 46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8" descr="http://img0.liveinternet.ru/images/attach/c/8/102/370/102370128_kuvshinkaB0Z201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25" y="4709920"/>
            <a:ext cx="2020752" cy="15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img0.liveinternet.ru/images/attach/c/8/102/370/102370128_kuvshinkaB0Z201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761" y="3046149"/>
            <a:ext cx="2020752" cy="15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75805" y="3264902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=30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75039" y="4482758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=40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69232" y="5006037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=40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" name="Picture 8" descr="http://img0.liveinternet.ru/images/attach/c/8/102/370/102370128_kuvshinkaB0Z201IH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79" y="5983710"/>
            <a:ext cx="1165720" cy="87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89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4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ramki-vsem.ru/fon/narisovannyj-f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4" y="116632"/>
            <a:ext cx="877821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554" y="5359483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3832" y="5157192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3356992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4" y="2996952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4162543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0.liveinternet.ru/images/attach/c/8/102/370/102370128_kuvshinkaB0Z201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05" y="4202328"/>
            <a:ext cx="2020752" cy="15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0.liveinternet.ru/images/attach/c/8/102/370/102370128_kuvshinkaB0Z201IH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79" y="5983710"/>
            <a:ext cx="1165720" cy="87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702" y="3278998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88 – 15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81398" y="4482758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60 </a:t>
            </a:r>
            <a:r>
              <a:rPr lang="ru-RU" sz="54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10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9544" y="5647076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51 – 21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70815" y="5444785"/>
            <a:ext cx="2098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</a:t>
            </a:r>
            <a:r>
              <a:rPr lang="ru-RU" sz="54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86939" y="3644585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56 – 46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8" descr="http://img0.liveinternet.ru/images/attach/c/8/102/370/102370128_kuvshinkaB0Z201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459" y="5334613"/>
            <a:ext cx="2020752" cy="15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img0.liveinternet.ru/images/attach/c/8/102/370/102370128_kuvshinkaB0Z201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92" y="3426271"/>
            <a:ext cx="2020752" cy="15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8436" y="3645024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=10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75039" y="4482758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=70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5666" y="5630730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=30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03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4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ramki-vsem.ru/fon/narisovannyj-f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4" y="116632"/>
            <a:ext cx="877821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554" y="5359483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3832" y="5157192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401" y="2976870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13284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4162543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0.liveinternet.ru/images/attach/c/8/102/370/102370128_kuvshinkaB0Z201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05" y="4202328"/>
            <a:ext cx="2020752" cy="15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0.liveinternet.ru/images/attach/c/8/102/370/102370128_kuvshinkaB0Z201IH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79" y="5983710"/>
            <a:ext cx="1165720" cy="87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81524" y="3695330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80 – 51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60133" y="4482758"/>
            <a:ext cx="2098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72 </a:t>
            </a:r>
            <a:r>
              <a:rPr lang="ru-RU" sz="54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8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9544" y="5647076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33 – 23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5444785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54 </a:t>
            </a:r>
            <a:r>
              <a:rPr lang="ru-RU" sz="54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45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4308" y="3264463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– 34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8" descr="http://img0.liveinternet.ru/images/attach/c/8/102/370/102370128_kuvshinkaB0Z201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459" y="5334613"/>
            <a:ext cx="2020752" cy="15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img0.liveinternet.ru/images/attach/c/8/102/370/102370128_kuvshinkaB0Z201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761" y="3046149"/>
            <a:ext cx="2020752" cy="15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75805" y="3264902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=10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75039" y="4482758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=80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5666" y="5630730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=10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733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4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ramki-vsem.ru/fon/narisovannyj-f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4" y="116632"/>
            <a:ext cx="877821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3157" y="4564307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8041" y="5313001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401" y="2976870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13284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4162543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0.liveinternet.ru/images/attach/c/8/102/370/102370128_kuvshinkaB0Z201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05" y="4202328"/>
            <a:ext cx="2020752" cy="15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02790" y="3695330"/>
            <a:ext cx="2813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 – 18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81398" y="4482758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 </a:t>
            </a:r>
            <a:r>
              <a:rPr lang="ru-RU" sz="54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25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18147" y="4851900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82 – 32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6289" y="5600594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31 </a:t>
            </a:r>
            <a:r>
              <a:rPr lang="ru-RU" sz="54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26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5574" y="3264463"/>
            <a:ext cx="2813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 – 60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8" descr="http://img0.liveinternet.ru/images/attach/c/8/102/370/102370128_kuvshinkaB0Z201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62" y="4539437"/>
            <a:ext cx="2020752" cy="15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img0.liveinternet.ru/images/attach/c/8/102/370/102370128_kuvshinkaB0Z201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761" y="3046149"/>
            <a:ext cx="2020752" cy="15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75805" y="3264902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=40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75039" y="4482758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=50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74269" y="4835554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=50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" name="Picture 8" descr="http://img0.liveinternet.ru/images/attach/c/8/102/370/102370128_kuvshinkaB0Z201IH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79" y="5983710"/>
            <a:ext cx="1165720" cy="87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4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4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ramki-vsem.ru/fon/narisovannyj-f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4" y="116632"/>
            <a:ext cx="877821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554" y="5359483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3832" y="5157192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3356992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4" y="2996952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s46.radikal.ru/i114/0905/0a/9bc177c433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4162543"/>
            <a:ext cx="3109936" cy="14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0.liveinternet.ru/images/attach/c/8/102/370/102370128_kuvshinkaB0Z201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05" y="4202328"/>
            <a:ext cx="2020752" cy="15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0.liveinternet.ru/images/attach/c/8/102/370/102370128_kuvshinkaB0Z201IH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79" y="5983710"/>
            <a:ext cx="1165720" cy="87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702" y="3278998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80 – 31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81398" y="4482758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77 </a:t>
            </a:r>
            <a:r>
              <a:rPr lang="ru-RU" sz="54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13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9544" y="5647076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85 – 15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5444785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66 </a:t>
            </a:r>
            <a:r>
              <a:rPr lang="ru-RU" sz="5400" b="1" spc="50" dirty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26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86939" y="3644585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91 – 11 </a:t>
            </a:r>
            <a:endParaRPr lang="ru-RU" sz="5400" b="1" cap="none" spc="5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8" descr="http://img0.liveinternet.ru/images/attach/c/8/102/370/102370128_kuvshinkaB0Z201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459" y="5334613"/>
            <a:ext cx="2020752" cy="15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img0.liveinternet.ru/images/attach/c/8/102/370/102370128_kuvshinkaB0Z201I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392" y="3426271"/>
            <a:ext cx="2020752" cy="15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98436" y="3645024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=80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75039" y="4482758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=90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5666" y="5630730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=60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50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4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5B9B7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157</Words>
  <Application>Microsoft Office PowerPoint</Application>
  <PresentationFormat>Экран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Ольга Викторовна</cp:lastModifiedBy>
  <cp:revision>13</cp:revision>
  <dcterms:created xsi:type="dcterms:W3CDTF">2015-01-21T14:38:07Z</dcterms:created>
  <dcterms:modified xsi:type="dcterms:W3CDTF">2015-02-08T16:08:52Z</dcterms:modified>
</cp:coreProperties>
</file>