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2D1180-F0E3-4330-888B-D3366602005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4C1CA1-F2C9-4FEE-96FB-3D0E4A10F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10306_b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The United Kingdom of Great Britain and Northern Ireland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на\AppData\Local\Microsoft\Windows\Temporary Internet Files\Content.IE5\WNBVGRJ5\MM90017829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426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UK is situated on the islands. So the weather is very changeable. The British people say: “We have no climate, we have only weather.”</a:t>
            </a:r>
            <a:endParaRPr lang="ru-RU" dirty="0"/>
          </a:p>
        </p:txBody>
      </p:sp>
      <p:pic>
        <p:nvPicPr>
          <p:cNvPr id="4" name="Рисунок 3" descr="_44011042_rain_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2592288" cy="1869438"/>
          </a:xfrm>
          <a:prstGeom prst="rect">
            <a:avLst/>
          </a:prstGeom>
        </p:spPr>
      </p:pic>
      <p:pic>
        <p:nvPicPr>
          <p:cNvPr id="5" name="Рисунок 4" descr="1205688590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645024"/>
            <a:ext cx="4248472" cy="3022484"/>
          </a:xfrm>
          <a:prstGeom prst="rect">
            <a:avLst/>
          </a:prstGeom>
        </p:spPr>
      </p:pic>
      <p:pic>
        <p:nvPicPr>
          <p:cNvPr id="6" name="Рисунок 5" descr="1336579185_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988840"/>
            <a:ext cx="3432381" cy="2574286"/>
          </a:xfrm>
          <a:prstGeom prst="rect">
            <a:avLst/>
          </a:prstGeom>
        </p:spPr>
      </p:pic>
      <p:pic>
        <p:nvPicPr>
          <p:cNvPr id="5124" name="Picture 4" descr="C:\Users\анна\AppData\Local\Microsoft\Windows\Temporary Internet Files\Content.IE5\00BM0IKX\MM90018925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070993"/>
            <a:ext cx="1440159" cy="14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3888432" cy="58509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Great Britain people are rather conservative and they love their customs and traditions more than any other nation in Europe. They are proud of the traditions: Halloween, Easter Sunday, Christmas and New Year’s celebrations.</a:t>
            </a:r>
            <a:endParaRPr lang="ru-RU" dirty="0"/>
          </a:p>
        </p:txBody>
      </p:sp>
      <p:pic>
        <p:nvPicPr>
          <p:cNvPr id="7" name="Рисунок 6" descr="happy_halloween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4032448" cy="2520280"/>
          </a:xfrm>
          <a:prstGeom prst="rect">
            <a:avLst/>
          </a:prstGeom>
        </p:spPr>
      </p:pic>
      <p:pic>
        <p:nvPicPr>
          <p:cNvPr id="6" name="Рисунок 5" descr="christmass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970908"/>
            <a:ext cx="3872173" cy="2887092"/>
          </a:xfrm>
          <a:prstGeom prst="rect">
            <a:avLst/>
          </a:prstGeom>
        </p:spPr>
      </p:pic>
      <p:pic>
        <p:nvPicPr>
          <p:cNvPr id="5" name="Рисунок 4" descr="Happy-East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348880"/>
            <a:ext cx="2952328" cy="1922645"/>
          </a:xfrm>
          <a:prstGeom prst="rect">
            <a:avLst/>
          </a:prstGeom>
        </p:spPr>
      </p:pic>
      <p:pic>
        <p:nvPicPr>
          <p:cNvPr id="3074" name="Picture 2" descr="C:\Users\анна\AppData\Local\Microsoft\Windows\Temporary Internet Files\Content.IE5\HLHBEBGF\MM90033649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36912"/>
            <a:ext cx="1368152" cy="145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824" cy="1872208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Wellcome</a:t>
            </a:r>
            <a:r>
              <a:rPr lang="en-US" sz="6000" dirty="0" smtClean="0"/>
              <a:t> to Great Britain!</a:t>
            </a:r>
            <a:endParaRPr lang="ru-RU" sz="6000" dirty="0"/>
          </a:p>
        </p:txBody>
      </p:sp>
      <p:pic>
        <p:nvPicPr>
          <p:cNvPr id="2052" name="Picture 4" descr="C:\Users\анна\AppData\Local\Microsoft\Windows\Temporary Internet Files\Content.IE5\HLHBEBGF\MM90030977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geographical position of G.B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4464496" cy="4980040"/>
          </a:xfrm>
        </p:spPr>
        <p:txBody>
          <a:bodyPr/>
          <a:lstStyle/>
          <a:p>
            <a:r>
              <a:rPr lang="en-US" dirty="0" smtClean="0"/>
              <a:t>There are 2 large islands and some smaller ones lie in the north-west coast of Europe. They are the British Isles .The largest Island is called Great Britain. The smaller one is called </a:t>
            </a:r>
            <a:r>
              <a:rPr lang="en-US" dirty="0" smtClean="0"/>
              <a:t>Ireland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 descr="British_Isles_zpsd81f2e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3751895" cy="4502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3960440" cy="5772128"/>
          </a:xfrm>
        </p:spPr>
        <p:txBody>
          <a:bodyPr/>
          <a:lstStyle/>
          <a:p>
            <a:r>
              <a:rPr lang="en-US" dirty="0" smtClean="0"/>
              <a:t>The official name of this country is the United kingdom of Great Britain and Northern Ireland.</a:t>
            </a:r>
            <a:r>
              <a:rPr lang="ru-RU" dirty="0" smtClean="0"/>
              <a:t> </a:t>
            </a:r>
            <a:r>
              <a:rPr lang="en-US" dirty="0" smtClean="0"/>
              <a:t>The second name is Great Britain. It consists of England, Scotland, Wales, Northern Ireland.</a:t>
            </a:r>
            <a:endParaRPr lang="ru-RU" dirty="0"/>
          </a:p>
        </p:txBody>
      </p:sp>
      <p:pic>
        <p:nvPicPr>
          <p:cNvPr id="4" name="Рисунок 3" descr="BI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3456384" cy="3884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_british_g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The population of the British Isles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221088"/>
            <a:ext cx="8183880" cy="25202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British Isles are the home of 4 nations: English, Scottish, Welsh, Irish.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-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83880" cy="18722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flag of the UK is called Union Jack. The official language is English.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03232" cy="1440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Chief of the state is Queen Elizabeth II. The head of the government is Prime Minister.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_6e29f_d39e429b_X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168352" cy="4176464"/>
          </a:xfrm>
          <a:prstGeom prst="rect">
            <a:avLst/>
          </a:prstGeom>
        </p:spPr>
      </p:pic>
      <p:pic>
        <p:nvPicPr>
          <p:cNvPr id="5" name="Рисунок 4" descr="uzn_1333474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564904"/>
            <a:ext cx="4464496" cy="3372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9023917_london_by_blogurs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805"/>
            <a:ext cx="9144000" cy="68688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698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capital of the UK and England  is London. It’s very beautiful and rich city.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276992" cy="7003104"/>
          </a:xfrm>
        </p:spPr>
        <p:txBody>
          <a:bodyPr>
            <a:normAutofit/>
          </a:bodyPr>
          <a:lstStyle/>
          <a:p>
            <a:r>
              <a:rPr lang="en-US" dirty="0" smtClean="0"/>
              <a:t>The main industrial and business </a:t>
            </a:r>
            <a:r>
              <a:rPr lang="en-US" dirty="0" err="1" smtClean="0"/>
              <a:t>centres</a:t>
            </a:r>
            <a:r>
              <a:rPr lang="en-US" dirty="0" smtClean="0"/>
              <a:t> in the UK are Birmingham, Manchester, Leeds, Liverpool, Bristol.</a:t>
            </a:r>
            <a:endParaRPr lang="ru-RU" dirty="0"/>
          </a:p>
        </p:txBody>
      </p:sp>
      <p:pic>
        <p:nvPicPr>
          <p:cNvPr id="4" name="Рисунок 3" descr="2-1-uk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3960440" cy="501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183880" cy="6060160"/>
          </a:xfrm>
        </p:spPr>
        <p:txBody>
          <a:bodyPr/>
          <a:lstStyle/>
          <a:p>
            <a:r>
              <a:rPr lang="en-US" dirty="0" smtClean="0"/>
              <a:t>Oxford and Cambridge are famous for the oldest British Universities. Only the children of wealthy people can study there.</a:t>
            </a:r>
            <a:endParaRPr lang="ru-RU" dirty="0"/>
          </a:p>
        </p:txBody>
      </p:sp>
      <p:pic>
        <p:nvPicPr>
          <p:cNvPr id="4" name="Рисунок 3" descr="OXF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226" y="2492896"/>
            <a:ext cx="3779827" cy="2885267"/>
          </a:xfrm>
          <a:prstGeom prst="rect">
            <a:avLst/>
          </a:prstGeom>
        </p:spPr>
      </p:pic>
      <p:pic>
        <p:nvPicPr>
          <p:cNvPr id="5" name="Рисунок 4" descr="17767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094040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249289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Cambridge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098" name="Picture 2" descr="C:\Users\анна\AppData\Local\Microsoft\Windows\Temporary Internet Files\Content.IE5\WNBVGRJ5\MM90031581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12980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203</TotalTime>
  <Words>283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The United Kingdom of Great Britain and Northern Ireland</vt:lpstr>
      <vt:lpstr>The geographical position of G.B</vt:lpstr>
      <vt:lpstr>Слайд 3</vt:lpstr>
      <vt:lpstr>The population of the British Isles.</vt:lpstr>
      <vt:lpstr>The flag of the UK is called Union Jack. The official language is English.</vt:lpstr>
      <vt:lpstr>The Chief of the state is Queen Elizabeth II. The head of the government is Prime Minister.</vt:lpstr>
      <vt:lpstr>The capital of the UK and England  is London. It’s very beautiful and rich city.</vt:lpstr>
      <vt:lpstr>Слайд 8</vt:lpstr>
      <vt:lpstr>Слайд 9</vt:lpstr>
      <vt:lpstr>Слайд 10</vt:lpstr>
      <vt:lpstr>Слайд 11</vt:lpstr>
      <vt:lpstr>Wellcome to Great Britain!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Britain and Northern Ireland</dc:title>
  <dc:creator>анна</dc:creator>
  <cp:lastModifiedBy>анна</cp:lastModifiedBy>
  <cp:revision>27</cp:revision>
  <dcterms:created xsi:type="dcterms:W3CDTF">2013-11-03T07:59:56Z</dcterms:created>
  <dcterms:modified xsi:type="dcterms:W3CDTF">2013-11-04T19:15:10Z</dcterms:modified>
</cp:coreProperties>
</file>