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D3E95"/>
    <a:srgbClr val="002B70"/>
    <a:srgbClr val="145CDE"/>
    <a:srgbClr val="001B4C"/>
    <a:srgbClr val="002560"/>
    <a:srgbClr val="2975FF"/>
    <a:srgbClr val="9CBCF6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0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4;&#1072;&#1084;&#1072;%20&#1051;&#1072;&#1088;&#1080;&#1089;&#1072;\&#1084;&#1077;&#1088;&#1086;&#1087;&#1088;&#1080;&#1103;&#1090;&#1080;&#1103;\Merry%20Christmas\&#1084;&#1091;&#1079;&#1099;&#1082;&#1072;,%20&#1087;&#1077;&#1089;&#1085;&#1080;\2-zebrahead-deck_the_halls_(i_hate_christmas)_without_intro_(zvukoff.ru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0;&#1090;&#1072;\Desktop\&#1050;&#1042;&#1053;%20&#1056;&#1086;&#1078;&#1076;&#1077;&#1089;&#1090;&#1074;&#1086;%20&#1080;%20&#1085;&#1086;&#1074;&#1099;&#1081;%20&#1075;&#1086;&#1076;\videoplayback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07904" y="1844824"/>
            <a:ext cx="48245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Christmas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Quiz</a:t>
            </a:r>
            <a:endParaRPr kumimoji="0" lang="ru-RU" sz="60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B7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Medvedeva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Larisa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Alexandrovna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teacher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Lyceum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Saint -Petersburg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2-zebrahead-deck_the_halls_(i_hate_christmas)_without_intro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Decode the phrases.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428133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 – y                 5 – r              9 – e            13 –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 – a                 6 – s              10 – d         14 – n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 – m                7 – t              11 – w         15 – o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4 – p                 8 – h             12 – c          16 – u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1) 3,9,5,5,1   12,8,5,13,6,7,3,2,6    2,14,10   8,2,4,4,1   14,9,11   1,9,2,5.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2) 11,9   11,13,6,8   1,15,16    2   3,9,5,5,1    12,8,5,13,6,7,3,2,6.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356992"/>
            <a:ext cx="835292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Merry </a:t>
            </a:r>
            <a:r>
              <a:rPr lang="en-US" sz="4000" b="1" dirty="0" err="1" smtClean="0">
                <a:solidFill>
                  <a:srgbClr val="FF0000"/>
                </a:solidFill>
              </a:rPr>
              <a:t>Cristmas</a:t>
            </a:r>
            <a:r>
              <a:rPr lang="en-US" sz="4000" b="1" dirty="0" smtClean="0">
                <a:solidFill>
                  <a:srgbClr val="FF0000"/>
                </a:solidFill>
              </a:rPr>
              <a:t> and Happy New Year!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835292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We wish you a merry Christmas!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Jingle Bells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65792"/>
            <a:ext cx="8048894" cy="452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Warming up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3466728" cy="464137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a)      presents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b)      candle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c)      bells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d)     carol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e)      snowman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f)       star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Christmas Eve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h)      Sleigh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       Stocking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j)        Decorations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1920" y="1124744"/>
            <a:ext cx="4968552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1)   a traditional Christmas song                                                  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2)   a kind of sock which gifts are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put in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3)   an object used for travel over snow, pulled by animals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4)   metal objects which make a noise when hit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5)   objects which make a Christmas tree look pretty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6)   a model of a person, made of snow, outside in winter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gifts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8)   a bright light seen in the sky at night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9)   the day before Christmas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10)  made of wax and string, it burns slowly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2708920"/>
            <a:ext cx="1512168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59832" y="4725144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843808" y="1700808"/>
            <a:ext cx="1080120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267744" y="1340768"/>
            <a:ext cx="165618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83768" y="2996952"/>
            <a:ext cx="1368152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195736" y="2852936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71800" y="4005064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95736" y="4293096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411760" y="2348880"/>
            <a:ext cx="1584176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203848" y="3573016"/>
            <a:ext cx="79208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Christmas tongue twisters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849291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Santa’s sleigh slides on slick snow.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Chilly chipper children cheerfully chant.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Doddy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brings bright bells.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Tiny Timmy trims the tall tree with tinsel.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Guess the word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2332037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r e m d c e b e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f s k e w o n s l a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 a m e c  l t s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a s n a t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 n o s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988840"/>
            <a:ext cx="4248472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y a j r n u a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n a s m o n w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 y e m r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oI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 I l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u n a m I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 s r f o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5"/>
            <a:ext cx="28803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December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924944"/>
            <a:ext cx="33843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snowflakes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293096"/>
            <a:ext cx="1800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Santa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869160"/>
            <a:ext cx="22322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snow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1988840"/>
            <a:ext cx="32403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January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636912"/>
            <a:ext cx="27363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snowman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3212976"/>
            <a:ext cx="29523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merry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005064"/>
            <a:ext cx="37444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illumination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725144"/>
            <a:ext cx="28803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frost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83968" y="30689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№5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47251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№4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479715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№3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13407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№1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17728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№2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</a:p>
          <a:p>
            <a:endParaRPr lang="ru-RU" dirty="0"/>
          </a:p>
        </p:txBody>
      </p:sp>
      <p:pic>
        <p:nvPicPr>
          <p:cNvPr id="5" name="Содержимое 4" descr="capitol-tr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525186" cy="219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America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ulture-and-festivals-in-singap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167310" cy="2424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D3E95"/>
                </a:solidFill>
              </a:rPr>
              <a:t>China</a:t>
            </a:r>
            <a:endParaRPr lang="ru-RU" sz="3600" b="1" dirty="0">
              <a:solidFill>
                <a:srgbClr val="0D3E95"/>
              </a:solidFill>
            </a:endParaRPr>
          </a:p>
        </p:txBody>
      </p:sp>
      <p:pic>
        <p:nvPicPr>
          <p:cNvPr id="9" name="Рисунок 8" descr="im-schottischen-edinburgh-feier-die-einheimischen-den-festtag-hogmanay-gleich-des-uns-bekannten-silvesters-als-besondere-tradition-gilt-das-first-footing-bei-dem-man-als-erster-besucher-des-jahres-b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672408" cy="235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57332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Scotland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1" name="Рисунок 10" descr="navidad_austra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05064"/>
            <a:ext cx="385192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860032" y="41490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Australia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Nat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276872"/>
            <a:ext cx="3168352" cy="2059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004048" y="24928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Italy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Pass a stocking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christmas_tree_gifts_candles_fireplace_firewood_stockings_christmas_holiday_41413_1920x1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36427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 captains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Name the cartoons.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8103522-3d-illustration-of-happy-face-with-headphones-over-white-background-Stock-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48264" y="1196752"/>
            <a:ext cx="1152128" cy="863210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2" name="Содержимое 6" descr="8103522-3d-illustration-of-happy-face-with-headphones-over-white-background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132856"/>
            <a:ext cx="1152128" cy="863210"/>
          </a:xfrm>
          <a:prstGeom prst="rect">
            <a:avLst/>
          </a:prstGeom>
        </p:spPr>
      </p:pic>
      <p:pic>
        <p:nvPicPr>
          <p:cNvPr id="13" name="Содержимое 6" descr="8103522-3d-illustration-of-happy-face-with-headphones-over-white-background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068960"/>
            <a:ext cx="1152128" cy="863210"/>
          </a:xfrm>
          <a:prstGeom prst="rect">
            <a:avLst/>
          </a:prstGeom>
        </p:spPr>
      </p:pic>
      <p:pic>
        <p:nvPicPr>
          <p:cNvPr id="14" name="Содержимое 6" descr="8103522-3d-illustration-of-happy-face-with-headphones-over-white-background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077072"/>
            <a:ext cx="1152128" cy="863210"/>
          </a:xfrm>
          <a:prstGeom prst="rect">
            <a:avLst/>
          </a:prstGeom>
        </p:spPr>
      </p:pic>
      <p:pic>
        <p:nvPicPr>
          <p:cNvPr id="15" name="Содержимое 6" descr="8103522-3d-illustration-of-happy-face-with-headphones-over-white-background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085184"/>
            <a:ext cx="1152128" cy="8632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152" y="134076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№ 1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22768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№ 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321297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№ 3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429309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№ 4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52292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№ 5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Little Fir-Tree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110008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611921" cy="5472608"/>
          </a:xfrm>
          <a:prstGeom prst="rect">
            <a:avLst/>
          </a:prstGeom>
        </p:spPr>
      </p:pic>
      <p:pic>
        <p:nvPicPr>
          <p:cNvPr id="11" name="Содержимое 10" descr="1100089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844004"/>
            <a:ext cx="3096343" cy="4609331"/>
          </a:xfrm>
          <a:prstGeom prst="rect">
            <a:avLst/>
          </a:prstGeom>
        </p:spPr>
      </p:pic>
      <p:pic>
        <p:nvPicPr>
          <p:cNvPr id="12" name="Рисунок 11" descr="d3065116166a4b3c4fcfc9f3de6644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56992"/>
            <a:ext cx="30633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321</Words>
  <Application>Microsoft Office PowerPoint</Application>
  <PresentationFormat>Экран (4:3)</PresentationFormat>
  <Paragraphs>83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Warming up</vt:lpstr>
      <vt:lpstr>Christmas tongue twisters </vt:lpstr>
      <vt:lpstr>         Guess the word</vt:lpstr>
      <vt:lpstr>Слайд 5</vt:lpstr>
      <vt:lpstr>        Pass a stocking</vt:lpstr>
      <vt:lpstr>For captains </vt:lpstr>
      <vt:lpstr>            Name the cartoons. </vt:lpstr>
      <vt:lpstr>          The Little Fir-Tree</vt:lpstr>
      <vt:lpstr>            Decode the phrases.</vt:lpstr>
      <vt:lpstr>Jingle Bells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Никита</cp:lastModifiedBy>
  <cp:revision>33</cp:revision>
  <dcterms:created xsi:type="dcterms:W3CDTF">2013-08-17T08:34:50Z</dcterms:created>
  <dcterms:modified xsi:type="dcterms:W3CDTF">2016-12-09T11:04:50Z</dcterms:modified>
</cp:coreProperties>
</file>