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500AAA0-55B8-4A1D-933B-A3D78E7DC792}" type="datetimeFigureOut">
              <a:rPr lang="ru-RU" smtClean="0"/>
              <a:t>17.12.2016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EEC52F2-3B6B-4BCD-8AA7-2C35C84BF36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0AAA0-55B8-4A1D-933B-A3D78E7DC792}" type="datetimeFigureOut">
              <a:rPr lang="ru-RU" smtClean="0"/>
              <a:t>17.12.2016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C52F2-3B6B-4BCD-8AA7-2C35C84BF3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0AAA0-55B8-4A1D-933B-A3D78E7DC792}" type="datetimeFigureOut">
              <a:rPr lang="ru-RU" smtClean="0"/>
              <a:t>17.12.2016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C52F2-3B6B-4BCD-8AA7-2C35C84BF3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500AAA0-55B8-4A1D-933B-A3D78E7DC792}" type="datetimeFigureOut">
              <a:rPr lang="ru-RU" smtClean="0"/>
              <a:t>17.12.2016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EEC52F2-3B6B-4BCD-8AA7-2C35C84BF36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500AAA0-55B8-4A1D-933B-A3D78E7DC792}" type="datetimeFigureOut">
              <a:rPr lang="ru-RU" smtClean="0"/>
              <a:t>17.12.2016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EEC52F2-3B6B-4BCD-8AA7-2C35C84BF36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0AAA0-55B8-4A1D-933B-A3D78E7DC792}" type="datetimeFigureOut">
              <a:rPr lang="ru-RU" smtClean="0"/>
              <a:t>17.12.2016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C52F2-3B6B-4BCD-8AA7-2C35C84BF36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0AAA0-55B8-4A1D-933B-A3D78E7DC792}" type="datetimeFigureOut">
              <a:rPr lang="ru-RU" smtClean="0"/>
              <a:t>17.12.2016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C52F2-3B6B-4BCD-8AA7-2C35C84BF36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500AAA0-55B8-4A1D-933B-A3D78E7DC792}" type="datetimeFigureOut">
              <a:rPr lang="ru-RU" smtClean="0"/>
              <a:t>17.12.2016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EEC52F2-3B6B-4BCD-8AA7-2C35C84BF36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0AAA0-55B8-4A1D-933B-A3D78E7DC792}" type="datetimeFigureOut">
              <a:rPr lang="ru-RU" smtClean="0"/>
              <a:t>17.12.2016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C52F2-3B6B-4BCD-8AA7-2C35C84BF3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500AAA0-55B8-4A1D-933B-A3D78E7DC792}" type="datetimeFigureOut">
              <a:rPr lang="ru-RU" smtClean="0"/>
              <a:t>17.12.2016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EEC52F2-3B6B-4BCD-8AA7-2C35C84BF364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500AAA0-55B8-4A1D-933B-A3D78E7DC792}" type="datetimeFigureOut">
              <a:rPr lang="ru-RU" smtClean="0"/>
              <a:t>17.12.2016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EEC52F2-3B6B-4BCD-8AA7-2C35C84BF364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500AAA0-55B8-4A1D-933B-A3D78E7DC792}" type="datetimeFigureOut">
              <a:rPr lang="ru-RU" smtClean="0"/>
              <a:t>17.12.2016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EEC52F2-3B6B-4BCD-8AA7-2C35C84BF36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352928" cy="2547714"/>
          </a:xfrm>
        </p:spPr>
        <p:txBody>
          <a:bodyPr>
            <a:normAutofit/>
          </a:bodyPr>
          <a:lstStyle/>
          <a:p>
            <a:r>
              <a:rPr lang="ru-RU" dirty="0"/>
              <a:t>Использование информационных технологий в образовании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MS-Office</a:t>
            </a:r>
            <a:r>
              <a:rPr lang="ru-RU" dirty="0"/>
              <a:t> для решения педагогических </a:t>
            </a:r>
            <a:r>
              <a:rPr lang="ru-RU" dirty="0" smtClean="0"/>
              <a:t>задач</a:t>
            </a:r>
          </a:p>
          <a:p>
            <a:r>
              <a:rPr lang="ru-RU" dirty="0" smtClean="0"/>
              <a:t>М.В. Струкова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Возможности ИТ для решения педагогических задач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fontAlgn="base"/>
            <a:r>
              <a:rPr lang="ru-RU" dirty="0">
                <a:hlinkClick r:id="rId2" action="ppaction://hlinksldjump"/>
              </a:rPr>
              <a:t>Создание дидактически и методических материалов</a:t>
            </a:r>
            <a:r>
              <a:rPr lang="ru-RU" dirty="0"/>
              <a:t>.</a:t>
            </a:r>
          </a:p>
          <a:p>
            <a:pPr lvl="0" fontAlgn="base"/>
            <a:r>
              <a:rPr lang="ru-RU" dirty="0">
                <a:hlinkClick r:id="rId3" action="ppaction://hlinksldjump"/>
              </a:rPr>
              <a:t>Создание материалов для дистанционной  поддержки обучения.</a:t>
            </a:r>
            <a:endParaRPr lang="ru-RU" dirty="0"/>
          </a:p>
          <a:p>
            <a:pPr lvl="0" fontAlgn="base"/>
            <a:r>
              <a:rPr lang="ru-RU" dirty="0">
                <a:hlinkClick r:id="rId4" action="ppaction://hlinksldjump"/>
              </a:rPr>
              <a:t>Диагностика и контроль знаний средствами ИКТ.</a:t>
            </a:r>
            <a:endParaRPr lang="ru-RU" dirty="0"/>
          </a:p>
          <a:p>
            <a:pPr lvl="0" fontAlgn="base"/>
            <a:r>
              <a:rPr lang="ru-RU" dirty="0">
                <a:hlinkClick r:id="rId5" action="ppaction://hlinksldjump"/>
              </a:rPr>
              <a:t>Организация образовательного </a:t>
            </a:r>
            <a:r>
              <a:rPr lang="ru-RU" dirty="0" smtClean="0">
                <a:hlinkClick r:id="rId5" action="ppaction://hlinksldjump"/>
              </a:rPr>
              <a:t>процесса</a:t>
            </a:r>
            <a:endParaRPr lang="ru-RU" dirty="0">
              <a:hlinkClick r:id="rId5" action="ppaction://hlinksldjump"/>
            </a:endParaRPr>
          </a:p>
          <a:p>
            <a:pPr lvl="0" fontAlgn="base">
              <a:buNone/>
            </a:pPr>
            <a:r>
              <a:rPr lang="ru-RU" dirty="0">
                <a:hlinkClick r:id="rId5" action="ppaction://hlinksldjump"/>
              </a:rPr>
              <a:t>и т.д.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/>
              <a:t>Текстовый процессор </a:t>
            </a:r>
            <a:r>
              <a:rPr lang="ru-RU" sz="4000" dirty="0" err="1"/>
              <a:t>Microsoft</a:t>
            </a:r>
            <a:r>
              <a:rPr lang="ru-RU" sz="4000" dirty="0"/>
              <a:t> </a:t>
            </a:r>
            <a:r>
              <a:rPr lang="ru-RU" sz="4000" dirty="0" err="1"/>
              <a:t>Word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fontAlgn="base"/>
            <a:r>
              <a:rPr lang="ru-RU" dirty="0"/>
              <a:t>Создание организационной документации.</a:t>
            </a:r>
          </a:p>
          <a:p>
            <a:pPr lvl="0" fontAlgn="base"/>
            <a:r>
              <a:rPr lang="ru-RU" dirty="0"/>
              <a:t>Создание дидактических и раздаточных материалов.</a:t>
            </a:r>
          </a:p>
          <a:p>
            <a:pPr lvl="0" fontAlgn="base"/>
            <a:r>
              <a:rPr lang="ru-RU" dirty="0"/>
              <a:t>Создание шаблонов.</a:t>
            </a:r>
          </a:p>
          <a:p>
            <a:pPr lvl="0" fontAlgn="base"/>
            <a:r>
              <a:rPr lang="ru-RU" dirty="0"/>
              <a:t>Создание наглядных пособий.</a:t>
            </a:r>
          </a:p>
          <a:p>
            <a:pPr lvl="0" fontAlgn="base">
              <a:buNone/>
            </a:pPr>
            <a:r>
              <a:rPr lang="ru-RU" dirty="0"/>
              <a:t>и т.д.</a:t>
            </a: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164288" y="5877272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Табличный процессор </a:t>
            </a:r>
            <a:r>
              <a:rPr lang="ru-RU" dirty="0" err="1"/>
              <a:t>Microsoft</a:t>
            </a:r>
            <a:r>
              <a:rPr lang="ru-RU" dirty="0"/>
              <a:t> </a:t>
            </a:r>
            <a:r>
              <a:rPr lang="ru-RU" dirty="0" err="1" smtClean="0"/>
              <a:t>Excel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fontAlgn="base"/>
            <a:r>
              <a:rPr lang="ru-RU" dirty="0"/>
              <a:t>Материалы для диагностики и контроля.</a:t>
            </a:r>
          </a:p>
          <a:p>
            <a:pPr lvl="0" fontAlgn="base"/>
            <a:r>
              <a:rPr lang="ru-RU" dirty="0"/>
              <a:t>Организационные материалы.</a:t>
            </a:r>
          </a:p>
          <a:p>
            <a:pPr lvl="0" fontAlgn="base"/>
            <a:r>
              <a:rPr lang="ru-RU" dirty="0"/>
              <a:t>Модели.</a:t>
            </a:r>
          </a:p>
          <a:p>
            <a:pPr lvl="0" fontAlgn="base">
              <a:buNone/>
            </a:pPr>
            <a:r>
              <a:rPr lang="ru-RU" dirty="0"/>
              <a:t>и т.д.</a:t>
            </a: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812360" y="6093296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Система управления базами данных </a:t>
            </a:r>
            <a:r>
              <a:rPr lang="ru-RU" dirty="0" err="1"/>
              <a:t>Microsoft</a:t>
            </a:r>
            <a:r>
              <a:rPr lang="ru-RU" dirty="0"/>
              <a:t> </a:t>
            </a:r>
            <a:r>
              <a:rPr lang="ru-RU" dirty="0" err="1"/>
              <a:t>Access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fontAlgn="base"/>
            <a:r>
              <a:rPr lang="ru-RU" dirty="0"/>
              <a:t>Создание базы данных.</a:t>
            </a:r>
          </a:p>
          <a:p>
            <a:pPr lvl="0" fontAlgn="base"/>
            <a:r>
              <a:rPr lang="ru-RU" dirty="0"/>
              <a:t>Организация запросов.</a:t>
            </a:r>
          </a:p>
          <a:p>
            <a:pPr lvl="0" fontAlgn="base"/>
            <a:r>
              <a:rPr lang="ru-RU" dirty="0"/>
              <a:t>Создание отчетов.</a:t>
            </a:r>
          </a:p>
          <a:p>
            <a:pPr lvl="0" fontAlgn="base">
              <a:buNone/>
            </a:pPr>
            <a:r>
              <a:rPr lang="ru-RU" dirty="0"/>
              <a:t>и т.д.</a:t>
            </a: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236296" y="5445224"/>
            <a:ext cx="1042416" cy="12241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Microsoft</a:t>
            </a:r>
            <a:r>
              <a:rPr lang="ru-RU" dirty="0" smtClean="0"/>
              <a:t> </a:t>
            </a:r>
            <a:r>
              <a:rPr lang="ru-RU" dirty="0" err="1"/>
              <a:t>Power</a:t>
            </a:r>
            <a:r>
              <a:rPr lang="ru-RU" dirty="0"/>
              <a:t> </a:t>
            </a:r>
            <a:r>
              <a:rPr lang="ru-RU" dirty="0" err="1"/>
              <a:t>Point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Разработка и создание </a:t>
            </a:r>
            <a:r>
              <a:rPr lang="ru-RU" dirty="0" err="1"/>
              <a:t>мультимедийной</a:t>
            </a:r>
            <a:r>
              <a:rPr lang="ru-RU" dirty="0"/>
              <a:t> презентации</a:t>
            </a:r>
          </a:p>
          <a:p>
            <a:pPr lvl="0" fontAlgn="base"/>
            <a:r>
              <a:rPr lang="ru-RU" dirty="0"/>
              <a:t>для использования на уроке</a:t>
            </a:r>
          </a:p>
          <a:p>
            <a:pPr lvl="0" fontAlgn="base"/>
            <a:r>
              <a:rPr lang="ru-RU" dirty="0"/>
              <a:t>для внеурочной деятельности</a:t>
            </a:r>
          </a:p>
          <a:p>
            <a:pPr lvl="0" fontAlgn="base"/>
            <a:r>
              <a:rPr lang="ru-RU" dirty="0"/>
              <a:t>учебное пособие</a:t>
            </a:r>
          </a:p>
          <a:p>
            <a:pPr lvl="0" fontAlgn="base"/>
            <a:r>
              <a:rPr lang="ru-RU" dirty="0"/>
              <a:t>экскурсия</a:t>
            </a:r>
          </a:p>
          <a:p>
            <a:pPr lvl="0" fontAlgn="base"/>
            <a:r>
              <a:rPr lang="ru-RU" dirty="0"/>
              <a:t>HTML-документ</a:t>
            </a:r>
          </a:p>
          <a:p>
            <a:pPr lvl="0" fontAlgn="base">
              <a:buNone/>
            </a:pPr>
            <a:r>
              <a:rPr lang="ru-RU" dirty="0"/>
              <a:t>и т.д.</a:t>
            </a: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092280" y="5517232"/>
            <a:ext cx="1042416" cy="86409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Microsoft</a:t>
            </a:r>
            <a:r>
              <a:rPr lang="ru-RU" dirty="0"/>
              <a:t> </a:t>
            </a:r>
            <a:r>
              <a:rPr lang="ru-RU" dirty="0" err="1"/>
              <a:t>Publisher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3568" y="1628800"/>
            <a:ext cx="7467600" cy="4873752"/>
          </a:xfrm>
        </p:spPr>
        <p:txBody>
          <a:bodyPr/>
          <a:lstStyle/>
          <a:p>
            <a:pPr lvl="0" fontAlgn="base"/>
            <a:r>
              <a:rPr lang="ru-RU" dirty="0"/>
              <a:t>Буклеты.</a:t>
            </a:r>
          </a:p>
          <a:p>
            <a:pPr lvl="0" fontAlgn="base"/>
            <a:r>
              <a:rPr lang="ru-RU" dirty="0" err="1"/>
              <a:t>Веб-сайты</a:t>
            </a:r>
            <a:r>
              <a:rPr lang="ru-RU" dirty="0"/>
              <a:t>.</a:t>
            </a:r>
          </a:p>
          <a:p>
            <a:pPr lvl="0" fontAlgn="base"/>
            <a:r>
              <a:rPr lang="ru-RU" dirty="0"/>
              <a:t>Визитки.</a:t>
            </a:r>
          </a:p>
          <a:p>
            <a:pPr lvl="0" fontAlgn="base"/>
            <a:r>
              <a:rPr lang="ru-RU" dirty="0"/>
              <a:t>Сертификаты.</a:t>
            </a:r>
          </a:p>
          <a:p>
            <a:pPr lvl="0" fontAlgn="base"/>
            <a:r>
              <a:rPr lang="ru-RU" dirty="0"/>
              <a:t>Почетные грамоты.</a:t>
            </a:r>
          </a:p>
          <a:p>
            <a:pPr lvl="0" fontAlgn="base">
              <a:buNone/>
            </a:pPr>
            <a:r>
              <a:rPr lang="ru-RU" dirty="0"/>
              <a:t>и т.д.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020272" y="5589240"/>
            <a:ext cx="1042416" cy="100811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Другая 3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C00000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93</TotalTime>
  <Words>128</Words>
  <Application>Microsoft Office PowerPoint</Application>
  <PresentationFormat>Экран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Использование информационных технологий в образовании</vt:lpstr>
      <vt:lpstr>Возможности ИТ для решения педагогических задач</vt:lpstr>
      <vt:lpstr>Текстовый процессор Microsoft Word</vt:lpstr>
      <vt:lpstr>Табличный процессор Microsoft Excel</vt:lpstr>
      <vt:lpstr>Система управления базами данных Microsoft Access</vt:lpstr>
      <vt:lpstr>Microsoft Power Point</vt:lpstr>
      <vt:lpstr>Microsoft Publisher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16</dc:creator>
  <cp:lastModifiedBy>16</cp:lastModifiedBy>
  <cp:revision>14</cp:revision>
  <dcterms:created xsi:type="dcterms:W3CDTF">2016-12-17T08:46:50Z</dcterms:created>
  <dcterms:modified xsi:type="dcterms:W3CDTF">2016-12-17T10:20:27Z</dcterms:modified>
</cp:coreProperties>
</file>