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9"/>
  </p:notesMasterIdLst>
  <p:sldIdLst>
    <p:sldId id="268" r:id="rId2"/>
    <p:sldId id="269" r:id="rId3"/>
    <p:sldId id="257" r:id="rId4"/>
    <p:sldId id="270" r:id="rId5"/>
    <p:sldId id="258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DB93"/>
    <a:srgbClr val="923100"/>
    <a:srgbClr val="993300"/>
    <a:srgbClr val="800000"/>
    <a:srgbClr val="CC3300"/>
    <a:srgbClr val="FF99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673B42A-90FC-408F-9048-F505ED2D151A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6625326-8D51-4988-BF12-BE7051581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1011DA-564A-4237-B5D5-391C1ADAE61B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440009-1BD5-4148-B5CD-02963282A6F9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F63FC7-B2DE-4891-B454-F5D1697FF3EA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33B76F-24A5-42DC-B57D-DD8221E8252D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E5D4F3-40ED-4E95-BE4A-93E2CA0390F0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061F67-616F-4459-9284-392EAAECE688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B5F4E6-0D4A-4C04-BB5B-69B70D6BFB58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ru-RU" sz="2400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FE7C10-2159-4024-9D50-BAE0C2D84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B8D9C-FDFC-4800-BD14-BDAC586F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D9233-59EB-4F69-ADC9-016D7AE9F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82A0A-96ED-4698-BB24-EB454230E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C464A-7E98-49F1-A6C4-1951428B9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C300F-48F5-4B91-8F97-992A52C49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B5ED6-9287-47DD-8E01-1F1AD9E97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5CCF3-1959-4298-8F8C-774D289E2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C6594-7C29-4996-857A-88DE11527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D6A6B-3780-467B-8C79-5F6AE7595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97B57-F01A-4856-9C76-02CAD30B1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34915-DD5D-4C9C-B9C4-FA67A6F03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B615B0F6-2EDD-4DB4-9F15-69691FE63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1208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09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ru-RU" sz="2400"/>
            </a:p>
          </p:txBody>
        </p:sp>
      </p:grpSp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51214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5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51217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8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51220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21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6" name="Oval 26"/>
          <p:cNvSpPr>
            <a:spLocks noChangeArrowheads="1"/>
          </p:cNvSpPr>
          <p:nvPr/>
        </p:nvSpPr>
        <p:spPr bwMode="auto">
          <a:xfrm>
            <a:off x="1619250" y="4221163"/>
            <a:ext cx="5689600" cy="19431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-36513" y="260350"/>
            <a:ext cx="9756776" cy="1554163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sz="3200" b="1">
                <a:solidFill>
                  <a:schemeClr val="tx2"/>
                </a:solidFill>
                <a:latin typeface="Arial" charset="0"/>
              </a:rPr>
              <a:t>Как разрезать торт </a:t>
            </a:r>
          </a:p>
          <a:p>
            <a:pPr algn="ctr"/>
            <a:r>
              <a:rPr kumimoji="0" lang="ru-RU" sz="3200" b="1">
                <a:solidFill>
                  <a:schemeClr val="tx2"/>
                </a:solidFill>
                <a:latin typeface="Arial" charset="0"/>
              </a:rPr>
              <a:t>на 8 равных долей, </a:t>
            </a:r>
          </a:p>
          <a:p>
            <a:pPr algn="ctr"/>
            <a:r>
              <a:rPr kumimoji="0" lang="ru-RU" sz="3200" b="1">
                <a:solidFill>
                  <a:schemeClr val="tx2"/>
                </a:solidFill>
                <a:latin typeface="Arial" charset="0"/>
              </a:rPr>
              <a:t>сделав только </a:t>
            </a:r>
            <a:r>
              <a:rPr kumimoji="0" lang="ru-RU" sz="3200" b="1">
                <a:solidFill>
                  <a:srgbClr val="800000"/>
                </a:solidFill>
                <a:latin typeface="Arial" charset="0"/>
              </a:rPr>
              <a:t>3</a:t>
            </a:r>
            <a:r>
              <a:rPr kumimoji="0" lang="ru-RU" sz="3200" b="1">
                <a:solidFill>
                  <a:schemeClr val="tx2"/>
                </a:solidFill>
                <a:latin typeface="Arial" charset="0"/>
              </a:rPr>
              <a:t> разреза?</a:t>
            </a:r>
          </a:p>
        </p:txBody>
      </p:sp>
      <p:sp>
        <p:nvSpPr>
          <p:cNvPr id="3076" name="Freeform 3"/>
          <p:cNvSpPr>
            <a:spLocks/>
          </p:cNvSpPr>
          <p:nvPr/>
        </p:nvSpPr>
        <p:spPr bwMode="auto">
          <a:xfrm>
            <a:off x="10926763" y="-63500"/>
            <a:ext cx="134937" cy="147638"/>
          </a:xfrm>
          <a:custGeom>
            <a:avLst/>
            <a:gdLst>
              <a:gd name="T0" fmla="*/ 36 w 53"/>
              <a:gd name="T1" fmla="*/ 18 h 77"/>
              <a:gd name="T2" fmla="*/ 30 w 53"/>
              <a:gd name="T3" fmla="*/ 0 h 77"/>
              <a:gd name="T4" fmla="*/ 12 w 53"/>
              <a:gd name="T5" fmla="*/ 18 h 77"/>
              <a:gd name="T6" fmla="*/ 6 w 53"/>
              <a:gd name="T7" fmla="*/ 54 h 77"/>
              <a:gd name="T8" fmla="*/ 49 w 53"/>
              <a:gd name="T9" fmla="*/ 68 h 77"/>
              <a:gd name="T10" fmla="*/ 30 w 53"/>
              <a:gd name="T11" fmla="*/ 0 h 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"/>
              <a:gd name="T19" fmla="*/ 0 h 77"/>
              <a:gd name="T20" fmla="*/ 53 w 53"/>
              <a:gd name="T21" fmla="*/ 77 h 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" h="77">
                <a:moveTo>
                  <a:pt x="36" y="18"/>
                </a:moveTo>
                <a:cubicBezTo>
                  <a:pt x="35" y="15"/>
                  <a:pt x="34" y="0"/>
                  <a:pt x="30" y="0"/>
                </a:cubicBezTo>
                <a:cubicBezTo>
                  <a:pt x="26" y="0"/>
                  <a:pt x="16" y="9"/>
                  <a:pt x="12" y="18"/>
                </a:cubicBezTo>
                <a:cubicBezTo>
                  <a:pt x="8" y="27"/>
                  <a:pt x="0" y="46"/>
                  <a:pt x="6" y="54"/>
                </a:cubicBezTo>
                <a:cubicBezTo>
                  <a:pt x="12" y="62"/>
                  <a:pt x="45" y="77"/>
                  <a:pt x="49" y="68"/>
                </a:cubicBezTo>
                <a:cubicBezTo>
                  <a:pt x="53" y="59"/>
                  <a:pt x="34" y="14"/>
                  <a:pt x="30" y="0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C66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077" name="Group 4"/>
          <p:cNvGrpSpPr>
            <a:grpSpLocks/>
          </p:cNvGrpSpPr>
          <p:nvPr/>
        </p:nvGrpSpPr>
        <p:grpSpPr bwMode="auto">
          <a:xfrm>
            <a:off x="2006600" y="3289300"/>
            <a:ext cx="4737100" cy="2444750"/>
            <a:chOff x="1280" y="2224"/>
            <a:chExt cx="2984" cy="1540"/>
          </a:xfrm>
        </p:grpSpPr>
        <p:sp>
          <p:nvSpPr>
            <p:cNvPr id="3085" name="Freeform 5" descr="PH02176J"/>
            <p:cNvSpPr>
              <a:spLocks/>
            </p:cNvSpPr>
            <p:nvPr/>
          </p:nvSpPr>
          <p:spPr bwMode="auto">
            <a:xfrm>
              <a:off x="1280" y="2224"/>
              <a:ext cx="2984" cy="1540"/>
            </a:xfrm>
            <a:custGeom>
              <a:avLst/>
              <a:gdLst>
                <a:gd name="T0" fmla="*/ 0 w 2984"/>
                <a:gd name="T1" fmla="*/ 4 h 1540"/>
                <a:gd name="T2" fmla="*/ 8 w 2984"/>
                <a:gd name="T3" fmla="*/ 984 h 1540"/>
                <a:gd name="T4" fmla="*/ 48 w 2984"/>
                <a:gd name="T5" fmla="*/ 1104 h 1540"/>
                <a:gd name="T6" fmla="*/ 112 w 2984"/>
                <a:gd name="T7" fmla="*/ 1180 h 1540"/>
                <a:gd name="T8" fmla="*/ 180 w 2984"/>
                <a:gd name="T9" fmla="*/ 1228 h 1540"/>
                <a:gd name="T10" fmla="*/ 260 w 2984"/>
                <a:gd name="T11" fmla="*/ 1288 h 1540"/>
                <a:gd name="T12" fmla="*/ 368 w 2984"/>
                <a:gd name="T13" fmla="*/ 1336 h 1540"/>
                <a:gd name="T14" fmla="*/ 488 w 2984"/>
                <a:gd name="T15" fmla="*/ 1384 h 1540"/>
                <a:gd name="T16" fmla="*/ 640 w 2984"/>
                <a:gd name="T17" fmla="*/ 1432 h 1540"/>
                <a:gd name="T18" fmla="*/ 768 w 2984"/>
                <a:gd name="T19" fmla="*/ 1464 h 1540"/>
                <a:gd name="T20" fmla="*/ 952 w 2984"/>
                <a:gd name="T21" fmla="*/ 1500 h 1540"/>
                <a:gd name="T22" fmla="*/ 1108 w 2984"/>
                <a:gd name="T23" fmla="*/ 1520 h 1540"/>
                <a:gd name="T24" fmla="*/ 1276 w 2984"/>
                <a:gd name="T25" fmla="*/ 1536 h 1540"/>
                <a:gd name="T26" fmla="*/ 1432 w 2984"/>
                <a:gd name="T27" fmla="*/ 1540 h 1540"/>
                <a:gd name="T28" fmla="*/ 1584 w 2984"/>
                <a:gd name="T29" fmla="*/ 1536 h 1540"/>
                <a:gd name="T30" fmla="*/ 1776 w 2984"/>
                <a:gd name="T31" fmla="*/ 1528 h 1540"/>
                <a:gd name="T32" fmla="*/ 1940 w 2984"/>
                <a:gd name="T33" fmla="*/ 1520 h 1540"/>
                <a:gd name="T34" fmla="*/ 2136 w 2984"/>
                <a:gd name="T35" fmla="*/ 1496 h 1540"/>
                <a:gd name="T36" fmla="*/ 2456 w 2984"/>
                <a:gd name="T37" fmla="*/ 1400 h 1540"/>
                <a:gd name="T38" fmla="*/ 2616 w 2984"/>
                <a:gd name="T39" fmla="*/ 1340 h 1540"/>
                <a:gd name="T40" fmla="*/ 2776 w 2984"/>
                <a:gd name="T41" fmla="*/ 1244 h 1540"/>
                <a:gd name="T42" fmla="*/ 2860 w 2984"/>
                <a:gd name="T43" fmla="*/ 1172 h 1540"/>
                <a:gd name="T44" fmla="*/ 2928 w 2984"/>
                <a:gd name="T45" fmla="*/ 1100 h 1540"/>
                <a:gd name="T46" fmla="*/ 2984 w 2984"/>
                <a:gd name="T47" fmla="*/ 992 h 1540"/>
                <a:gd name="T48" fmla="*/ 2960 w 2984"/>
                <a:gd name="T49" fmla="*/ 0 h 1540"/>
                <a:gd name="T50" fmla="*/ 2916 w 2984"/>
                <a:gd name="T51" fmla="*/ 100 h 1540"/>
                <a:gd name="T52" fmla="*/ 2848 w 2984"/>
                <a:gd name="T53" fmla="*/ 216 h 1540"/>
                <a:gd name="T54" fmla="*/ 2748 w 2984"/>
                <a:gd name="T55" fmla="*/ 292 h 1540"/>
                <a:gd name="T56" fmla="*/ 2620 w 2984"/>
                <a:gd name="T57" fmla="*/ 364 h 1540"/>
                <a:gd name="T58" fmla="*/ 2480 w 2984"/>
                <a:gd name="T59" fmla="*/ 408 h 1540"/>
                <a:gd name="T60" fmla="*/ 2328 w 2984"/>
                <a:gd name="T61" fmla="*/ 460 h 1540"/>
                <a:gd name="T62" fmla="*/ 2168 w 2984"/>
                <a:gd name="T63" fmla="*/ 496 h 1540"/>
                <a:gd name="T64" fmla="*/ 1992 w 2984"/>
                <a:gd name="T65" fmla="*/ 528 h 1540"/>
                <a:gd name="T66" fmla="*/ 1824 w 2984"/>
                <a:gd name="T67" fmla="*/ 544 h 1540"/>
                <a:gd name="T68" fmla="*/ 1620 w 2984"/>
                <a:gd name="T69" fmla="*/ 552 h 1540"/>
                <a:gd name="T70" fmla="*/ 1452 w 2984"/>
                <a:gd name="T71" fmla="*/ 552 h 1540"/>
                <a:gd name="T72" fmla="*/ 1284 w 2984"/>
                <a:gd name="T73" fmla="*/ 552 h 1540"/>
                <a:gd name="T74" fmla="*/ 1156 w 2984"/>
                <a:gd name="T75" fmla="*/ 548 h 1540"/>
                <a:gd name="T76" fmla="*/ 1008 w 2984"/>
                <a:gd name="T77" fmla="*/ 536 h 1540"/>
                <a:gd name="T78" fmla="*/ 848 w 2984"/>
                <a:gd name="T79" fmla="*/ 508 h 1540"/>
                <a:gd name="T80" fmla="*/ 760 w 2984"/>
                <a:gd name="T81" fmla="*/ 484 h 1540"/>
                <a:gd name="T82" fmla="*/ 700 w 2984"/>
                <a:gd name="T83" fmla="*/ 468 h 1540"/>
                <a:gd name="T84" fmla="*/ 532 w 2984"/>
                <a:gd name="T85" fmla="*/ 428 h 1540"/>
                <a:gd name="T86" fmla="*/ 408 w 2984"/>
                <a:gd name="T87" fmla="*/ 384 h 1540"/>
                <a:gd name="T88" fmla="*/ 312 w 2984"/>
                <a:gd name="T89" fmla="*/ 336 h 1540"/>
                <a:gd name="T90" fmla="*/ 200 w 2984"/>
                <a:gd name="T91" fmla="*/ 280 h 1540"/>
                <a:gd name="T92" fmla="*/ 56 w 2984"/>
                <a:gd name="T93" fmla="*/ 148 h 1540"/>
                <a:gd name="T94" fmla="*/ 0 w 2984"/>
                <a:gd name="T95" fmla="*/ 4 h 15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84"/>
                <a:gd name="T145" fmla="*/ 0 h 1540"/>
                <a:gd name="T146" fmla="*/ 2984 w 2984"/>
                <a:gd name="T147" fmla="*/ 1540 h 15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84" h="1540">
                  <a:moveTo>
                    <a:pt x="0" y="4"/>
                  </a:moveTo>
                  <a:lnTo>
                    <a:pt x="8" y="984"/>
                  </a:lnTo>
                  <a:lnTo>
                    <a:pt x="48" y="1104"/>
                  </a:lnTo>
                  <a:lnTo>
                    <a:pt x="112" y="1180"/>
                  </a:lnTo>
                  <a:lnTo>
                    <a:pt x="180" y="1228"/>
                  </a:lnTo>
                  <a:lnTo>
                    <a:pt x="260" y="1288"/>
                  </a:lnTo>
                  <a:lnTo>
                    <a:pt x="368" y="1336"/>
                  </a:lnTo>
                  <a:lnTo>
                    <a:pt x="488" y="1384"/>
                  </a:lnTo>
                  <a:lnTo>
                    <a:pt x="640" y="1432"/>
                  </a:lnTo>
                  <a:lnTo>
                    <a:pt x="768" y="1464"/>
                  </a:lnTo>
                  <a:lnTo>
                    <a:pt x="952" y="1500"/>
                  </a:lnTo>
                  <a:lnTo>
                    <a:pt x="1108" y="1520"/>
                  </a:lnTo>
                  <a:lnTo>
                    <a:pt x="1276" y="1536"/>
                  </a:lnTo>
                  <a:lnTo>
                    <a:pt x="1432" y="1540"/>
                  </a:lnTo>
                  <a:lnTo>
                    <a:pt x="1584" y="1536"/>
                  </a:lnTo>
                  <a:lnTo>
                    <a:pt x="1776" y="1528"/>
                  </a:lnTo>
                  <a:lnTo>
                    <a:pt x="1940" y="1520"/>
                  </a:lnTo>
                  <a:lnTo>
                    <a:pt x="2136" y="1496"/>
                  </a:lnTo>
                  <a:lnTo>
                    <a:pt x="2456" y="1400"/>
                  </a:lnTo>
                  <a:lnTo>
                    <a:pt x="2616" y="1340"/>
                  </a:lnTo>
                  <a:lnTo>
                    <a:pt x="2776" y="1244"/>
                  </a:lnTo>
                  <a:lnTo>
                    <a:pt x="2860" y="1172"/>
                  </a:lnTo>
                  <a:lnTo>
                    <a:pt x="2928" y="1100"/>
                  </a:lnTo>
                  <a:lnTo>
                    <a:pt x="2984" y="992"/>
                  </a:lnTo>
                  <a:lnTo>
                    <a:pt x="2960" y="0"/>
                  </a:lnTo>
                  <a:lnTo>
                    <a:pt x="2916" y="100"/>
                  </a:lnTo>
                  <a:lnTo>
                    <a:pt x="2848" y="216"/>
                  </a:lnTo>
                  <a:lnTo>
                    <a:pt x="2748" y="292"/>
                  </a:lnTo>
                  <a:lnTo>
                    <a:pt x="2620" y="364"/>
                  </a:lnTo>
                  <a:lnTo>
                    <a:pt x="2480" y="408"/>
                  </a:lnTo>
                  <a:lnTo>
                    <a:pt x="2328" y="460"/>
                  </a:lnTo>
                  <a:lnTo>
                    <a:pt x="2168" y="496"/>
                  </a:lnTo>
                  <a:lnTo>
                    <a:pt x="1992" y="528"/>
                  </a:lnTo>
                  <a:lnTo>
                    <a:pt x="1824" y="544"/>
                  </a:lnTo>
                  <a:lnTo>
                    <a:pt x="1620" y="552"/>
                  </a:lnTo>
                  <a:lnTo>
                    <a:pt x="1452" y="552"/>
                  </a:lnTo>
                  <a:lnTo>
                    <a:pt x="1284" y="552"/>
                  </a:lnTo>
                  <a:lnTo>
                    <a:pt x="1156" y="548"/>
                  </a:lnTo>
                  <a:lnTo>
                    <a:pt x="1008" y="536"/>
                  </a:lnTo>
                  <a:lnTo>
                    <a:pt x="848" y="508"/>
                  </a:lnTo>
                  <a:lnTo>
                    <a:pt x="760" y="484"/>
                  </a:lnTo>
                  <a:lnTo>
                    <a:pt x="700" y="468"/>
                  </a:lnTo>
                  <a:lnTo>
                    <a:pt x="532" y="428"/>
                  </a:lnTo>
                  <a:lnTo>
                    <a:pt x="408" y="384"/>
                  </a:lnTo>
                  <a:lnTo>
                    <a:pt x="312" y="336"/>
                  </a:lnTo>
                  <a:lnTo>
                    <a:pt x="200" y="280"/>
                  </a:lnTo>
                  <a:lnTo>
                    <a:pt x="56" y="148"/>
                  </a:lnTo>
                  <a:lnTo>
                    <a:pt x="0" y="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6" name="Freeform 6" descr="PH02176J"/>
            <p:cNvSpPr>
              <a:spLocks/>
            </p:cNvSpPr>
            <p:nvPr/>
          </p:nvSpPr>
          <p:spPr bwMode="auto">
            <a:xfrm>
              <a:off x="2768" y="3360"/>
              <a:ext cx="128" cy="149"/>
            </a:xfrm>
            <a:custGeom>
              <a:avLst/>
              <a:gdLst>
                <a:gd name="T0" fmla="*/ 72 w 128"/>
                <a:gd name="T1" fmla="*/ 16 h 149"/>
                <a:gd name="T2" fmla="*/ 8 w 128"/>
                <a:gd name="T3" fmla="*/ 32 h 149"/>
                <a:gd name="T4" fmla="*/ 24 w 128"/>
                <a:gd name="T5" fmla="*/ 112 h 149"/>
                <a:gd name="T6" fmla="*/ 120 w 128"/>
                <a:gd name="T7" fmla="*/ 128 h 149"/>
                <a:gd name="T8" fmla="*/ 72 w 128"/>
                <a:gd name="T9" fmla="*/ 1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49"/>
                <a:gd name="T17" fmla="*/ 128 w 128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7" name="Freeform 7" descr="PH02176J"/>
            <p:cNvSpPr>
              <a:spLocks/>
            </p:cNvSpPr>
            <p:nvPr/>
          </p:nvSpPr>
          <p:spPr bwMode="auto">
            <a:xfrm>
              <a:off x="2256" y="2976"/>
              <a:ext cx="112" cy="117"/>
            </a:xfrm>
            <a:custGeom>
              <a:avLst/>
              <a:gdLst>
                <a:gd name="T0" fmla="*/ 72 w 128"/>
                <a:gd name="T1" fmla="*/ 16 h 149"/>
                <a:gd name="T2" fmla="*/ 8 w 128"/>
                <a:gd name="T3" fmla="*/ 32 h 149"/>
                <a:gd name="T4" fmla="*/ 24 w 128"/>
                <a:gd name="T5" fmla="*/ 112 h 149"/>
                <a:gd name="T6" fmla="*/ 120 w 128"/>
                <a:gd name="T7" fmla="*/ 128 h 149"/>
                <a:gd name="T8" fmla="*/ 72 w 128"/>
                <a:gd name="T9" fmla="*/ 1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49"/>
                <a:gd name="T17" fmla="*/ 128 w 128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blipFill dpi="0" rotWithShape="1">
              <a:blip r:embed="rId5" cstate="print"/>
              <a:srcRect/>
              <a:stretch>
                <a:fillRect/>
              </a:stretch>
            </a:blipFill>
            <a:ln w="952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8" name="Freeform 8" descr="PH02176J"/>
            <p:cNvSpPr>
              <a:spLocks/>
            </p:cNvSpPr>
            <p:nvPr/>
          </p:nvSpPr>
          <p:spPr bwMode="auto">
            <a:xfrm>
              <a:off x="2816" y="2992"/>
              <a:ext cx="128" cy="149"/>
            </a:xfrm>
            <a:custGeom>
              <a:avLst/>
              <a:gdLst>
                <a:gd name="T0" fmla="*/ 72 w 128"/>
                <a:gd name="T1" fmla="*/ 16 h 149"/>
                <a:gd name="T2" fmla="*/ 8 w 128"/>
                <a:gd name="T3" fmla="*/ 32 h 149"/>
                <a:gd name="T4" fmla="*/ 24 w 128"/>
                <a:gd name="T5" fmla="*/ 112 h 149"/>
                <a:gd name="T6" fmla="*/ 120 w 128"/>
                <a:gd name="T7" fmla="*/ 128 h 149"/>
                <a:gd name="T8" fmla="*/ 72 w 128"/>
                <a:gd name="T9" fmla="*/ 1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49"/>
                <a:gd name="T17" fmla="*/ 128 w 128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9" name="Freeform 9" descr="PH02176J"/>
            <p:cNvSpPr>
              <a:spLocks/>
            </p:cNvSpPr>
            <p:nvPr/>
          </p:nvSpPr>
          <p:spPr bwMode="auto">
            <a:xfrm>
              <a:off x="3648" y="3216"/>
              <a:ext cx="128" cy="149"/>
            </a:xfrm>
            <a:custGeom>
              <a:avLst/>
              <a:gdLst>
                <a:gd name="T0" fmla="*/ 72 w 128"/>
                <a:gd name="T1" fmla="*/ 16 h 149"/>
                <a:gd name="T2" fmla="*/ 8 w 128"/>
                <a:gd name="T3" fmla="*/ 32 h 149"/>
                <a:gd name="T4" fmla="*/ 24 w 128"/>
                <a:gd name="T5" fmla="*/ 112 h 149"/>
                <a:gd name="T6" fmla="*/ 120 w 128"/>
                <a:gd name="T7" fmla="*/ 128 h 149"/>
                <a:gd name="T8" fmla="*/ 72 w 128"/>
                <a:gd name="T9" fmla="*/ 1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49"/>
                <a:gd name="T17" fmla="*/ 128 w 128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78" name="Group 10"/>
          <p:cNvGrpSpPr>
            <a:grpSpLocks/>
          </p:cNvGrpSpPr>
          <p:nvPr/>
        </p:nvGrpSpPr>
        <p:grpSpPr bwMode="auto">
          <a:xfrm>
            <a:off x="2019300" y="2362200"/>
            <a:ext cx="4699000" cy="1816100"/>
            <a:chOff x="1288" y="1640"/>
            <a:chExt cx="2960" cy="1144"/>
          </a:xfrm>
        </p:grpSpPr>
        <p:sp>
          <p:nvSpPr>
            <p:cNvPr id="3080" name="Oval 11" descr="PH02176J"/>
            <p:cNvSpPr>
              <a:spLocks noChangeArrowheads="1"/>
            </p:cNvSpPr>
            <p:nvPr/>
          </p:nvSpPr>
          <p:spPr bwMode="auto">
            <a:xfrm>
              <a:off x="1288" y="1640"/>
              <a:ext cx="2960" cy="1144"/>
            </a:xfrm>
            <a:prstGeom prst="ellipse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9525" algn="ctr">
              <a:solidFill>
                <a:srgbClr val="FFDB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1" name="Freeform 12" descr="PH02176J"/>
            <p:cNvSpPr>
              <a:spLocks/>
            </p:cNvSpPr>
            <p:nvPr/>
          </p:nvSpPr>
          <p:spPr bwMode="auto">
            <a:xfrm>
              <a:off x="2608" y="2432"/>
              <a:ext cx="112" cy="69"/>
            </a:xfrm>
            <a:custGeom>
              <a:avLst/>
              <a:gdLst>
                <a:gd name="T0" fmla="*/ 72 w 128"/>
                <a:gd name="T1" fmla="*/ 16 h 149"/>
                <a:gd name="T2" fmla="*/ 8 w 128"/>
                <a:gd name="T3" fmla="*/ 32 h 149"/>
                <a:gd name="T4" fmla="*/ 24 w 128"/>
                <a:gd name="T5" fmla="*/ 112 h 149"/>
                <a:gd name="T6" fmla="*/ 120 w 128"/>
                <a:gd name="T7" fmla="*/ 128 h 149"/>
                <a:gd name="T8" fmla="*/ 72 w 128"/>
                <a:gd name="T9" fmla="*/ 1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49"/>
                <a:gd name="T17" fmla="*/ 128 w 128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solidFill>
                <a:srgbClr val="FFDB93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Freeform 13" descr="PH02176J"/>
            <p:cNvSpPr>
              <a:spLocks/>
            </p:cNvSpPr>
            <p:nvPr/>
          </p:nvSpPr>
          <p:spPr bwMode="auto">
            <a:xfrm>
              <a:off x="3024" y="2528"/>
              <a:ext cx="112" cy="117"/>
            </a:xfrm>
            <a:custGeom>
              <a:avLst/>
              <a:gdLst>
                <a:gd name="T0" fmla="*/ 72 w 128"/>
                <a:gd name="T1" fmla="*/ 16 h 149"/>
                <a:gd name="T2" fmla="*/ 8 w 128"/>
                <a:gd name="T3" fmla="*/ 32 h 149"/>
                <a:gd name="T4" fmla="*/ 24 w 128"/>
                <a:gd name="T5" fmla="*/ 112 h 149"/>
                <a:gd name="T6" fmla="*/ 120 w 128"/>
                <a:gd name="T7" fmla="*/ 128 h 149"/>
                <a:gd name="T8" fmla="*/ 72 w 128"/>
                <a:gd name="T9" fmla="*/ 1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49"/>
                <a:gd name="T17" fmla="*/ 128 w 128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blipFill dpi="0" rotWithShape="1">
              <a:blip r:embed="rId5" cstate="print"/>
              <a:srcRect/>
              <a:stretch>
                <a:fillRect/>
              </a:stretch>
            </a:blipFill>
            <a:ln w="9525">
              <a:solidFill>
                <a:srgbClr val="FFDB93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Freeform 14" descr="PH02176J"/>
            <p:cNvSpPr>
              <a:spLocks/>
            </p:cNvSpPr>
            <p:nvPr/>
          </p:nvSpPr>
          <p:spPr bwMode="auto">
            <a:xfrm>
              <a:off x="1424" y="2160"/>
              <a:ext cx="128" cy="149"/>
            </a:xfrm>
            <a:custGeom>
              <a:avLst/>
              <a:gdLst>
                <a:gd name="T0" fmla="*/ 72 w 128"/>
                <a:gd name="T1" fmla="*/ 16 h 149"/>
                <a:gd name="T2" fmla="*/ 8 w 128"/>
                <a:gd name="T3" fmla="*/ 32 h 149"/>
                <a:gd name="T4" fmla="*/ 24 w 128"/>
                <a:gd name="T5" fmla="*/ 112 h 149"/>
                <a:gd name="T6" fmla="*/ 120 w 128"/>
                <a:gd name="T7" fmla="*/ 128 h 149"/>
                <a:gd name="T8" fmla="*/ 72 w 128"/>
                <a:gd name="T9" fmla="*/ 1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49"/>
                <a:gd name="T17" fmla="*/ 128 w 128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FFDB93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Freeform 15" descr="PH02176J"/>
            <p:cNvSpPr>
              <a:spLocks/>
            </p:cNvSpPr>
            <p:nvPr/>
          </p:nvSpPr>
          <p:spPr bwMode="auto">
            <a:xfrm>
              <a:off x="3520" y="1888"/>
              <a:ext cx="128" cy="149"/>
            </a:xfrm>
            <a:custGeom>
              <a:avLst/>
              <a:gdLst>
                <a:gd name="T0" fmla="*/ 72 w 128"/>
                <a:gd name="T1" fmla="*/ 16 h 149"/>
                <a:gd name="T2" fmla="*/ 8 w 128"/>
                <a:gd name="T3" fmla="*/ 32 h 149"/>
                <a:gd name="T4" fmla="*/ 24 w 128"/>
                <a:gd name="T5" fmla="*/ 112 h 149"/>
                <a:gd name="T6" fmla="*/ 120 w 128"/>
                <a:gd name="T7" fmla="*/ 128 h 149"/>
                <a:gd name="T8" fmla="*/ 72 w 128"/>
                <a:gd name="T9" fmla="*/ 1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49"/>
                <a:gd name="T17" fmla="*/ 128 w 128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FFDB93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9" name="Freeform 21" descr="PH02176J"/>
          <p:cNvSpPr>
            <a:spLocks/>
          </p:cNvSpPr>
          <p:nvPr/>
        </p:nvSpPr>
        <p:spPr bwMode="auto">
          <a:xfrm>
            <a:off x="2700338" y="4724400"/>
            <a:ext cx="128587" cy="104775"/>
          </a:xfrm>
          <a:custGeom>
            <a:avLst/>
            <a:gdLst>
              <a:gd name="T0" fmla="*/ 72 w 128"/>
              <a:gd name="T1" fmla="*/ 16 h 149"/>
              <a:gd name="T2" fmla="*/ 8 w 128"/>
              <a:gd name="T3" fmla="*/ 32 h 149"/>
              <a:gd name="T4" fmla="*/ 24 w 128"/>
              <a:gd name="T5" fmla="*/ 112 h 149"/>
              <a:gd name="T6" fmla="*/ 120 w 128"/>
              <a:gd name="T7" fmla="*/ 128 h 149"/>
              <a:gd name="T8" fmla="*/ 72 w 128"/>
              <a:gd name="T9" fmla="*/ 16 h 1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"/>
              <a:gd name="T16" fmla="*/ 0 h 149"/>
              <a:gd name="T17" fmla="*/ 128 w 128"/>
              <a:gd name="T18" fmla="*/ 149 h 1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" h="149">
                <a:moveTo>
                  <a:pt x="72" y="16"/>
                </a:moveTo>
                <a:cubicBezTo>
                  <a:pt x="53" y="0"/>
                  <a:pt x="16" y="16"/>
                  <a:pt x="8" y="32"/>
                </a:cubicBezTo>
                <a:cubicBezTo>
                  <a:pt x="0" y="48"/>
                  <a:pt x="5" y="96"/>
                  <a:pt x="24" y="112"/>
                </a:cubicBezTo>
                <a:cubicBezTo>
                  <a:pt x="43" y="128"/>
                  <a:pt x="112" y="149"/>
                  <a:pt x="120" y="128"/>
                </a:cubicBezTo>
                <a:cubicBezTo>
                  <a:pt x="128" y="107"/>
                  <a:pt x="91" y="32"/>
                  <a:pt x="72" y="16"/>
                </a:cubicBezTo>
                <a:close/>
              </a:path>
            </a:pathLst>
          </a:custGeom>
          <a:blipFill dpi="0" rotWithShape="1">
            <a:blip r:embed="rId7" cstate="print"/>
            <a:srcRect/>
            <a:stretch>
              <a:fillRect/>
            </a:stretch>
          </a:blipFill>
          <a:ln w="9525">
            <a:solidFill>
              <a:srgbClr val="FF99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9" name="Oval 265"/>
          <p:cNvSpPr>
            <a:spLocks noChangeArrowheads="1"/>
          </p:cNvSpPr>
          <p:nvPr/>
        </p:nvSpPr>
        <p:spPr bwMode="auto">
          <a:xfrm>
            <a:off x="1476375" y="3789363"/>
            <a:ext cx="5689600" cy="19431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099" name="Group 12"/>
          <p:cNvGrpSpPr>
            <a:grpSpLocks/>
          </p:cNvGrpSpPr>
          <p:nvPr/>
        </p:nvGrpSpPr>
        <p:grpSpPr bwMode="auto">
          <a:xfrm>
            <a:off x="2555875" y="2781300"/>
            <a:ext cx="3276600" cy="1771650"/>
            <a:chOff x="1920" y="292"/>
            <a:chExt cx="2064" cy="1116"/>
          </a:xfrm>
        </p:grpSpPr>
        <p:sp>
          <p:nvSpPr>
            <p:cNvPr id="4262" name="Freeform 13" descr="PH02176J"/>
            <p:cNvSpPr>
              <a:spLocks/>
            </p:cNvSpPr>
            <p:nvPr/>
          </p:nvSpPr>
          <p:spPr bwMode="auto">
            <a:xfrm>
              <a:off x="1941" y="408"/>
              <a:ext cx="2019" cy="480"/>
            </a:xfrm>
            <a:custGeom>
              <a:avLst/>
              <a:gdLst>
                <a:gd name="T0" fmla="*/ 0 w 2019"/>
                <a:gd name="T1" fmla="*/ 96 h 480"/>
                <a:gd name="T2" fmla="*/ 2019 w 2019"/>
                <a:gd name="T3" fmla="*/ 0 h 480"/>
                <a:gd name="T4" fmla="*/ 1171 w 2019"/>
                <a:gd name="T5" fmla="*/ 480 h 480"/>
                <a:gd name="T6" fmla="*/ 0 w 2019"/>
                <a:gd name="T7" fmla="*/ 96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9"/>
                <a:gd name="T13" fmla="*/ 0 h 480"/>
                <a:gd name="T14" fmla="*/ 2019 w 2019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9" h="480">
                  <a:moveTo>
                    <a:pt x="0" y="96"/>
                  </a:moveTo>
                  <a:lnTo>
                    <a:pt x="2019" y="0"/>
                  </a:lnTo>
                  <a:lnTo>
                    <a:pt x="1171" y="480"/>
                  </a:lnTo>
                  <a:lnTo>
                    <a:pt x="0" y="96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63" name="Freeform 14" descr="PH02176J"/>
            <p:cNvSpPr>
              <a:spLocks/>
            </p:cNvSpPr>
            <p:nvPr/>
          </p:nvSpPr>
          <p:spPr bwMode="auto">
            <a:xfrm>
              <a:off x="3104" y="404"/>
              <a:ext cx="880" cy="996"/>
            </a:xfrm>
            <a:custGeom>
              <a:avLst/>
              <a:gdLst>
                <a:gd name="T0" fmla="*/ 0 w 880"/>
                <a:gd name="T1" fmla="*/ 996 h 996"/>
                <a:gd name="T2" fmla="*/ 880 w 880"/>
                <a:gd name="T3" fmla="*/ 508 h 996"/>
                <a:gd name="T4" fmla="*/ 849 w 880"/>
                <a:gd name="T5" fmla="*/ 0 h 996"/>
                <a:gd name="T6" fmla="*/ 8 w 880"/>
                <a:gd name="T7" fmla="*/ 492 h 9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0"/>
                <a:gd name="T13" fmla="*/ 0 h 996"/>
                <a:gd name="T14" fmla="*/ 880 w 880"/>
                <a:gd name="T15" fmla="*/ 996 h 9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0" h="996">
                  <a:moveTo>
                    <a:pt x="0" y="996"/>
                  </a:moveTo>
                  <a:lnTo>
                    <a:pt x="880" y="508"/>
                  </a:lnTo>
                  <a:cubicBezTo>
                    <a:pt x="868" y="337"/>
                    <a:pt x="860" y="170"/>
                    <a:pt x="849" y="0"/>
                  </a:cubicBezTo>
                  <a:lnTo>
                    <a:pt x="8" y="492"/>
                  </a:lnTo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64" name="Freeform 15" descr="PH02176J"/>
            <p:cNvSpPr>
              <a:spLocks/>
            </p:cNvSpPr>
            <p:nvPr/>
          </p:nvSpPr>
          <p:spPr bwMode="auto">
            <a:xfrm>
              <a:off x="1920" y="496"/>
              <a:ext cx="1200" cy="912"/>
            </a:xfrm>
            <a:custGeom>
              <a:avLst/>
              <a:gdLst>
                <a:gd name="T0" fmla="*/ 1200 w 1200"/>
                <a:gd name="T1" fmla="*/ 912 h 912"/>
                <a:gd name="T2" fmla="*/ 48 w 1200"/>
                <a:gd name="T3" fmla="*/ 472 h 912"/>
                <a:gd name="T4" fmla="*/ 0 w 1200"/>
                <a:gd name="T5" fmla="*/ 0 h 912"/>
                <a:gd name="T6" fmla="*/ 1192 w 1200"/>
                <a:gd name="T7" fmla="*/ 400 h 912"/>
                <a:gd name="T8" fmla="*/ 1200 w 1200"/>
                <a:gd name="T9" fmla="*/ 912 h 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912"/>
                <a:gd name="T17" fmla="*/ 1200 w 1200"/>
                <a:gd name="T18" fmla="*/ 912 h 9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912">
                  <a:moveTo>
                    <a:pt x="1200" y="912"/>
                  </a:moveTo>
                  <a:lnTo>
                    <a:pt x="48" y="472"/>
                  </a:lnTo>
                  <a:lnTo>
                    <a:pt x="0" y="0"/>
                  </a:lnTo>
                  <a:lnTo>
                    <a:pt x="1192" y="400"/>
                  </a:lnTo>
                  <a:lnTo>
                    <a:pt x="1200" y="912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65" name="Freeform 16" descr="PH02176J"/>
            <p:cNvSpPr>
              <a:spLocks/>
            </p:cNvSpPr>
            <p:nvPr/>
          </p:nvSpPr>
          <p:spPr bwMode="auto">
            <a:xfrm>
              <a:off x="1929" y="292"/>
              <a:ext cx="2039" cy="212"/>
            </a:xfrm>
            <a:custGeom>
              <a:avLst/>
              <a:gdLst>
                <a:gd name="T0" fmla="*/ 0 w 2039"/>
                <a:gd name="T1" fmla="*/ 212 h 212"/>
                <a:gd name="T2" fmla="*/ 330 w 2039"/>
                <a:gd name="T3" fmla="*/ 109 h 212"/>
                <a:gd name="T4" fmla="*/ 637 w 2039"/>
                <a:gd name="T5" fmla="*/ 43 h 212"/>
                <a:gd name="T6" fmla="*/ 1236 w 2039"/>
                <a:gd name="T7" fmla="*/ 1 h 212"/>
                <a:gd name="T8" fmla="*/ 1551 w 2039"/>
                <a:gd name="T9" fmla="*/ 31 h 212"/>
                <a:gd name="T10" fmla="*/ 2039 w 2039"/>
                <a:gd name="T11" fmla="*/ 108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39"/>
                <a:gd name="T19" fmla="*/ 0 h 212"/>
                <a:gd name="T20" fmla="*/ 2039 w 2039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39" h="212">
                  <a:moveTo>
                    <a:pt x="0" y="212"/>
                  </a:moveTo>
                  <a:cubicBezTo>
                    <a:pt x="55" y="196"/>
                    <a:pt x="224" y="137"/>
                    <a:pt x="330" y="109"/>
                  </a:cubicBezTo>
                  <a:cubicBezTo>
                    <a:pt x="436" y="81"/>
                    <a:pt x="486" y="61"/>
                    <a:pt x="637" y="43"/>
                  </a:cubicBezTo>
                  <a:cubicBezTo>
                    <a:pt x="788" y="25"/>
                    <a:pt x="1083" y="3"/>
                    <a:pt x="1236" y="1"/>
                  </a:cubicBezTo>
                  <a:cubicBezTo>
                    <a:pt x="1388" y="0"/>
                    <a:pt x="1417" y="13"/>
                    <a:pt x="1551" y="31"/>
                  </a:cubicBezTo>
                  <a:cubicBezTo>
                    <a:pt x="1685" y="49"/>
                    <a:pt x="1937" y="92"/>
                    <a:pt x="2039" y="108"/>
                  </a:cubicBezTo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66" name="Freeform 17" descr="PH02176J"/>
            <p:cNvSpPr>
              <a:spLocks/>
            </p:cNvSpPr>
            <p:nvPr/>
          </p:nvSpPr>
          <p:spPr bwMode="auto">
            <a:xfrm>
              <a:off x="2199" y="756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67" name="Freeform 18" descr="PH02176J"/>
            <p:cNvSpPr>
              <a:spLocks/>
            </p:cNvSpPr>
            <p:nvPr/>
          </p:nvSpPr>
          <p:spPr bwMode="auto">
            <a:xfrm>
              <a:off x="2355" y="84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68" name="Freeform 19" descr="PH02176J"/>
            <p:cNvSpPr>
              <a:spLocks/>
            </p:cNvSpPr>
            <p:nvPr/>
          </p:nvSpPr>
          <p:spPr bwMode="auto">
            <a:xfrm>
              <a:off x="2771" y="108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69" name="Freeform 20" descr="PH02176J"/>
            <p:cNvSpPr>
              <a:spLocks/>
            </p:cNvSpPr>
            <p:nvPr/>
          </p:nvSpPr>
          <p:spPr bwMode="auto">
            <a:xfrm>
              <a:off x="3395" y="904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70" name="Freeform 21" descr="PH02176J"/>
            <p:cNvSpPr>
              <a:spLocks/>
            </p:cNvSpPr>
            <p:nvPr/>
          </p:nvSpPr>
          <p:spPr bwMode="auto">
            <a:xfrm>
              <a:off x="3747" y="648"/>
              <a:ext cx="101" cy="125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71" name="Freeform 22" descr="PH02176J"/>
            <p:cNvSpPr>
              <a:spLocks/>
            </p:cNvSpPr>
            <p:nvPr/>
          </p:nvSpPr>
          <p:spPr bwMode="auto">
            <a:xfrm flipH="1">
              <a:off x="3667" y="92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72" name="Freeform 23" descr="PH02176J"/>
            <p:cNvSpPr>
              <a:spLocks/>
            </p:cNvSpPr>
            <p:nvPr/>
          </p:nvSpPr>
          <p:spPr bwMode="auto">
            <a:xfrm>
              <a:off x="3235" y="1192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73" name="Freeform 24" descr="PH02176J"/>
            <p:cNvSpPr>
              <a:spLocks/>
            </p:cNvSpPr>
            <p:nvPr/>
          </p:nvSpPr>
          <p:spPr bwMode="auto">
            <a:xfrm>
              <a:off x="2723" y="456"/>
              <a:ext cx="117" cy="125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5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2484438" y="1989138"/>
            <a:ext cx="3276600" cy="1771650"/>
            <a:chOff x="1920" y="292"/>
            <a:chExt cx="2064" cy="1116"/>
          </a:xfrm>
        </p:grpSpPr>
        <p:sp>
          <p:nvSpPr>
            <p:cNvPr id="4250" name="Freeform 81" descr="PH02176J"/>
            <p:cNvSpPr>
              <a:spLocks/>
            </p:cNvSpPr>
            <p:nvPr/>
          </p:nvSpPr>
          <p:spPr bwMode="auto">
            <a:xfrm>
              <a:off x="1941" y="408"/>
              <a:ext cx="2019" cy="480"/>
            </a:xfrm>
            <a:custGeom>
              <a:avLst/>
              <a:gdLst>
                <a:gd name="T0" fmla="*/ 0 w 2019"/>
                <a:gd name="T1" fmla="*/ 96 h 480"/>
                <a:gd name="T2" fmla="*/ 2019 w 2019"/>
                <a:gd name="T3" fmla="*/ 0 h 480"/>
                <a:gd name="T4" fmla="*/ 1171 w 2019"/>
                <a:gd name="T5" fmla="*/ 480 h 480"/>
                <a:gd name="T6" fmla="*/ 0 w 2019"/>
                <a:gd name="T7" fmla="*/ 96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9"/>
                <a:gd name="T13" fmla="*/ 0 h 480"/>
                <a:gd name="T14" fmla="*/ 2019 w 2019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9" h="480">
                  <a:moveTo>
                    <a:pt x="0" y="96"/>
                  </a:moveTo>
                  <a:lnTo>
                    <a:pt x="2019" y="0"/>
                  </a:lnTo>
                  <a:lnTo>
                    <a:pt x="1171" y="480"/>
                  </a:lnTo>
                  <a:lnTo>
                    <a:pt x="0" y="96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51" name="Freeform 82" descr="PH02176J"/>
            <p:cNvSpPr>
              <a:spLocks/>
            </p:cNvSpPr>
            <p:nvPr/>
          </p:nvSpPr>
          <p:spPr bwMode="auto">
            <a:xfrm>
              <a:off x="3104" y="404"/>
              <a:ext cx="880" cy="996"/>
            </a:xfrm>
            <a:custGeom>
              <a:avLst/>
              <a:gdLst>
                <a:gd name="T0" fmla="*/ 0 w 880"/>
                <a:gd name="T1" fmla="*/ 996 h 996"/>
                <a:gd name="T2" fmla="*/ 880 w 880"/>
                <a:gd name="T3" fmla="*/ 508 h 996"/>
                <a:gd name="T4" fmla="*/ 849 w 880"/>
                <a:gd name="T5" fmla="*/ 0 h 996"/>
                <a:gd name="T6" fmla="*/ 8 w 880"/>
                <a:gd name="T7" fmla="*/ 492 h 9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0"/>
                <a:gd name="T13" fmla="*/ 0 h 996"/>
                <a:gd name="T14" fmla="*/ 880 w 880"/>
                <a:gd name="T15" fmla="*/ 996 h 9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0" h="996">
                  <a:moveTo>
                    <a:pt x="0" y="996"/>
                  </a:moveTo>
                  <a:lnTo>
                    <a:pt x="880" y="508"/>
                  </a:lnTo>
                  <a:cubicBezTo>
                    <a:pt x="868" y="337"/>
                    <a:pt x="860" y="170"/>
                    <a:pt x="849" y="0"/>
                  </a:cubicBezTo>
                  <a:lnTo>
                    <a:pt x="8" y="492"/>
                  </a:lnTo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52" name="Freeform 83" descr="PH02176J"/>
            <p:cNvSpPr>
              <a:spLocks/>
            </p:cNvSpPr>
            <p:nvPr/>
          </p:nvSpPr>
          <p:spPr bwMode="auto">
            <a:xfrm>
              <a:off x="1920" y="496"/>
              <a:ext cx="1200" cy="912"/>
            </a:xfrm>
            <a:custGeom>
              <a:avLst/>
              <a:gdLst>
                <a:gd name="T0" fmla="*/ 1200 w 1200"/>
                <a:gd name="T1" fmla="*/ 912 h 912"/>
                <a:gd name="T2" fmla="*/ 48 w 1200"/>
                <a:gd name="T3" fmla="*/ 472 h 912"/>
                <a:gd name="T4" fmla="*/ 0 w 1200"/>
                <a:gd name="T5" fmla="*/ 0 h 912"/>
                <a:gd name="T6" fmla="*/ 1192 w 1200"/>
                <a:gd name="T7" fmla="*/ 400 h 912"/>
                <a:gd name="T8" fmla="*/ 1200 w 1200"/>
                <a:gd name="T9" fmla="*/ 912 h 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912"/>
                <a:gd name="T17" fmla="*/ 1200 w 1200"/>
                <a:gd name="T18" fmla="*/ 912 h 9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912">
                  <a:moveTo>
                    <a:pt x="1200" y="912"/>
                  </a:moveTo>
                  <a:lnTo>
                    <a:pt x="48" y="472"/>
                  </a:lnTo>
                  <a:lnTo>
                    <a:pt x="0" y="0"/>
                  </a:lnTo>
                  <a:lnTo>
                    <a:pt x="1192" y="400"/>
                  </a:lnTo>
                  <a:lnTo>
                    <a:pt x="1200" y="912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53" name="Freeform 84" descr="PH02176J"/>
            <p:cNvSpPr>
              <a:spLocks/>
            </p:cNvSpPr>
            <p:nvPr/>
          </p:nvSpPr>
          <p:spPr bwMode="auto">
            <a:xfrm>
              <a:off x="1929" y="292"/>
              <a:ext cx="2039" cy="212"/>
            </a:xfrm>
            <a:custGeom>
              <a:avLst/>
              <a:gdLst>
                <a:gd name="T0" fmla="*/ 0 w 2039"/>
                <a:gd name="T1" fmla="*/ 212 h 212"/>
                <a:gd name="T2" fmla="*/ 330 w 2039"/>
                <a:gd name="T3" fmla="*/ 109 h 212"/>
                <a:gd name="T4" fmla="*/ 637 w 2039"/>
                <a:gd name="T5" fmla="*/ 43 h 212"/>
                <a:gd name="T6" fmla="*/ 1236 w 2039"/>
                <a:gd name="T7" fmla="*/ 1 h 212"/>
                <a:gd name="T8" fmla="*/ 1551 w 2039"/>
                <a:gd name="T9" fmla="*/ 31 h 212"/>
                <a:gd name="T10" fmla="*/ 2039 w 2039"/>
                <a:gd name="T11" fmla="*/ 108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39"/>
                <a:gd name="T19" fmla="*/ 0 h 212"/>
                <a:gd name="T20" fmla="*/ 2039 w 2039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39" h="212">
                  <a:moveTo>
                    <a:pt x="0" y="212"/>
                  </a:moveTo>
                  <a:cubicBezTo>
                    <a:pt x="55" y="196"/>
                    <a:pt x="224" y="137"/>
                    <a:pt x="330" y="109"/>
                  </a:cubicBezTo>
                  <a:cubicBezTo>
                    <a:pt x="436" y="81"/>
                    <a:pt x="486" y="61"/>
                    <a:pt x="637" y="43"/>
                  </a:cubicBezTo>
                  <a:cubicBezTo>
                    <a:pt x="788" y="25"/>
                    <a:pt x="1083" y="3"/>
                    <a:pt x="1236" y="1"/>
                  </a:cubicBezTo>
                  <a:cubicBezTo>
                    <a:pt x="1388" y="0"/>
                    <a:pt x="1417" y="13"/>
                    <a:pt x="1551" y="31"/>
                  </a:cubicBezTo>
                  <a:cubicBezTo>
                    <a:pt x="1685" y="49"/>
                    <a:pt x="1937" y="92"/>
                    <a:pt x="2039" y="108"/>
                  </a:cubicBezTo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54" name="Freeform 85" descr="PH02176J"/>
            <p:cNvSpPr>
              <a:spLocks/>
            </p:cNvSpPr>
            <p:nvPr/>
          </p:nvSpPr>
          <p:spPr bwMode="auto">
            <a:xfrm>
              <a:off x="2199" y="756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55" name="Freeform 86" descr="PH02176J"/>
            <p:cNvSpPr>
              <a:spLocks/>
            </p:cNvSpPr>
            <p:nvPr/>
          </p:nvSpPr>
          <p:spPr bwMode="auto">
            <a:xfrm>
              <a:off x="2355" y="84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56" name="Freeform 87" descr="PH02176J"/>
            <p:cNvSpPr>
              <a:spLocks/>
            </p:cNvSpPr>
            <p:nvPr/>
          </p:nvSpPr>
          <p:spPr bwMode="auto">
            <a:xfrm>
              <a:off x="2771" y="108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57" name="Freeform 88" descr="PH02176J"/>
            <p:cNvSpPr>
              <a:spLocks/>
            </p:cNvSpPr>
            <p:nvPr/>
          </p:nvSpPr>
          <p:spPr bwMode="auto">
            <a:xfrm>
              <a:off x="3395" y="904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58" name="Freeform 89" descr="PH02176J"/>
            <p:cNvSpPr>
              <a:spLocks/>
            </p:cNvSpPr>
            <p:nvPr/>
          </p:nvSpPr>
          <p:spPr bwMode="auto">
            <a:xfrm>
              <a:off x="3747" y="648"/>
              <a:ext cx="101" cy="125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7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59" name="Freeform 90" descr="PH02176J"/>
            <p:cNvSpPr>
              <a:spLocks/>
            </p:cNvSpPr>
            <p:nvPr/>
          </p:nvSpPr>
          <p:spPr bwMode="auto">
            <a:xfrm flipH="1">
              <a:off x="3667" y="92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60" name="Freeform 91" descr="PH02176J"/>
            <p:cNvSpPr>
              <a:spLocks/>
            </p:cNvSpPr>
            <p:nvPr/>
          </p:nvSpPr>
          <p:spPr bwMode="auto">
            <a:xfrm>
              <a:off x="3235" y="1192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61" name="Freeform 92" descr="PH02176J"/>
            <p:cNvSpPr>
              <a:spLocks/>
            </p:cNvSpPr>
            <p:nvPr/>
          </p:nvSpPr>
          <p:spPr bwMode="auto">
            <a:xfrm>
              <a:off x="2723" y="456"/>
              <a:ext cx="117" cy="125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5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1995488" y="3108325"/>
            <a:ext cx="2432050" cy="2120900"/>
            <a:chOff x="236" y="976"/>
            <a:chExt cx="1532" cy="1336"/>
          </a:xfrm>
        </p:grpSpPr>
        <p:grpSp>
          <p:nvGrpSpPr>
            <p:cNvPr id="4232" name="Group 42"/>
            <p:cNvGrpSpPr>
              <a:grpSpLocks/>
            </p:cNvGrpSpPr>
            <p:nvPr/>
          </p:nvGrpSpPr>
          <p:grpSpPr bwMode="auto">
            <a:xfrm>
              <a:off x="241" y="976"/>
              <a:ext cx="1527" cy="1336"/>
              <a:chOff x="1409" y="1192"/>
              <a:chExt cx="1527" cy="1336"/>
            </a:xfrm>
          </p:grpSpPr>
          <p:sp>
            <p:nvSpPr>
              <p:cNvPr id="4247" name="Freeform 43" descr="PH02176J"/>
              <p:cNvSpPr>
                <a:spLocks/>
              </p:cNvSpPr>
              <p:nvPr/>
            </p:nvSpPr>
            <p:spPr bwMode="auto">
              <a:xfrm>
                <a:off x="1760" y="1192"/>
                <a:ext cx="1176" cy="1328"/>
              </a:xfrm>
              <a:custGeom>
                <a:avLst/>
                <a:gdLst>
                  <a:gd name="T0" fmla="*/ 0 w 1176"/>
                  <a:gd name="T1" fmla="*/ 0 h 1328"/>
                  <a:gd name="T2" fmla="*/ 1175 w 1176"/>
                  <a:gd name="T3" fmla="*/ 396 h 1328"/>
                  <a:gd name="T4" fmla="*/ 312 w 1176"/>
                  <a:gd name="T5" fmla="*/ 840 h 1328"/>
                  <a:gd name="T6" fmla="*/ 336 w 1176"/>
                  <a:gd name="T7" fmla="*/ 1328 h 1328"/>
                  <a:gd name="T8" fmla="*/ 1176 w 1176"/>
                  <a:gd name="T9" fmla="*/ 912 h 1328"/>
                  <a:gd name="T10" fmla="*/ 1167 w 1176"/>
                  <a:gd name="T11" fmla="*/ 396 h 1328"/>
                  <a:gd name="T12" fmla="*/ 1143 w 1176"/>
                  <a:gd name="T13" fmla="*/ 908 h 1328"/>
                  <a:gd name="T14" fmla="*/ 48 w 1176"/>
                  <a:gd name="T15" fmla="*/ 480 h 1328"/>
                  <a:gd name="T16" fmla="*/ 0 w 1176"/>
                  <a:gd name="T17" fmla="*/ 0 h 13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76"/>
                  <a:gd name="T28" fmla="*/ 0 h 1328"/>
                  <a:gd name="T29" fmla="*/ 1176 w 1176"/>
                  <a:gd name="T30" fmla="*/ 1328 h 13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76" h="1328">
                    <a:moveTo>
                      <a:pt x="0" y="0"/>
                    </a:moveTo>
                    <a:lnTo>
                      <a:pt x="1175" y="396"/>
                    </a:lnTo>
                    <a:lnTo>
                      <a:pt x="312" y="840"/>
                    </a:lnTo>
                    <a:lnTo>
                      <a:pt x="336" y="1328"/>
                    </a:lnTo>
                    <a:lnTo>
                      <a:pt x="1176" y="912"/>
                    </a:lnTo>
                    <a:lnTo>
                      <a:pt x="1167" y="396"/>
                    </a:lnTo>
                    <a:lnTo>
                      <a:pt x="1143" y="908"/>
                    </a:lnTo>
                    <a:lnTo>
                      <a:pt x="48" y="48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8" name="Freeform 44" descr="PH02176J"/>
              <p:cNvSpPr>
                <a:spLocks/>
              </p:cNvSpPr>
              <p:nvPr/>
            </p:nvSpPr>
            <p:spPr bwMode="auto">
              <a:xfrm>
                <a:off x="1409" y="1192"/>
                <a:ext cx="663" cy="856"/>
              </a:xfrm>
              <a:custGeom>
                <a:avLst/>
                <a:gdLst>
                  <a:gd name="T0" fmla="*/ 359 w 663"/>
                  <a:gd name="T1" fmla="*/ 0 h 856"/>
                  <a:gd name="T2" fmla="*/ 183 w 663"/>
                  <a:gd name="T3" fmla="*/ 112 h 856"/>
                  <a:gd name="T4" fmla="*/ 55 w 663"/>
                  <a:gd name="T5" fmla="*/ 224 h 856"/>
                  <a:gd name="T6" fmla="*/ 7 w 663"/>
                  <a:gd name="T7" fmla="*/ 344 h 856"/>
                  <a:gd name="T8" fmla="*/ 15 w 663"/>
                  <a:gd name="T9" fmla="*/ 432 h 856"/>
                  <a:gd name="T10" fmla="*/ 79 w 663"/>
                  <a:gd name="T11" fmla="*/ 544 h 856"/>
                  <a:gd name="T12" fmla="*/ 159 w 663"/>
                  <a:gd name="T13" fmla="*/ 624 h 856"/>
                  <a:gd name="T14" fmla="*/ 255 w 663"/>
                  <a:gd name="T15" fmla="*/ 696 h 856"/>
                  <a:gd name="T16" fmla="*/ 455 w 663"/>
                  <a:gd name="T17" fmla="*/ 784 h 856"/>
                  <a:gd name="T18" fmla="*/ 663 w 663"/>
                  <a:gd name="T19" fmla="*/ 856 h 8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3"/>
                  <a:gd name="T31" fmla="*/ 0 h 856"/>
                  <a:gd name="T32" fmla="*/ 663 w 663"/>
                  <a:gd name="T33" fmla="*/ 856 h 8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3" h="856">
                    <a:moveTo>
                      <a:pt x="359" y="0"/>
                    </a:moveTo>
                    <a:cubicBezTo>
                      <a:pt x="330" y="19"/>
                      <a:pt x="234" y="75"/>
                      <a:pt x="183" y="112"/>
                    </a:cubicBezTo>
                    <a:cubicBezTo>
                      <a:pt x="132" y="149"/>
                      <a:pt x="84" y="185"/>
                      <a:pt x="55" y="224"/>
                    </a:cubicBezTo>
                    <a:cubicBezTo>
                      <a:pt x="26" y="263"/>
                      <a:pt x="14" y="309"/>
                      <a:pt x="7" y="344"/>
                    </a:cubicBezTo>
                    <a:cubicBezTo>
                      <a:pt x="0" y="379"/>
                      <a:pt x="3" y="399"/>
                      <a:pt x="15" y="432"/>
                    </a:cubicBezTo>
                    <a:cubicBezTo>
                      <a:pt x="27" y="465"/>
                      <a:pt x="55" y="512"/>
                      <a:pt x="79" y="544"/>
                    </a:cubicBezTo>
                    <a:cubicBezTo>
                      <a:pt x="103" y="576"/>
                      <a:pt x="130" y="599"/>
                      <a:pt x="159" y="624"/>
                    </a:cubicBezTo>
                    <a:cubicBezTo>
                      <a:pt x="188" y="649"/>
                      <a:pt x="206" y="669"/>
                      <a:pt x="255" y="696"/>
                    </a:cubicBezTo>
                    <a:cubicBezTo>
                      <a:pt x="304" y="723"/>
                      <a:pt x="387" y="757"/>
                      <a:pt x="455" y="784"/>
                    </a:cubicBezTo>
                    <a:cubicBezTo>
                      <a:pt x="523" y="811"/>
                      <a:pt x="620" y="841"/>
                      <a:pt x="663" y="856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9" name="Freeform 45" descr="PH02176J"/>
              <p:cNvSpPr>
                <a:spLocks/>
              </p:cNvSpPr>
              <p:nvPr/>
            </p:nvSpPr>
            <p:spPr bwMode="auto">
              <a:xfrm>
                <a:off x="1427" y="1672"/>
                <a:ext cx="653" cy="856"/>
              </a:xfrm>
              <a:custGeom>
                <a:avLst/>
                <a:gdLst>
                  <a:gd name="T0" fmla="*/ 373 w 653"/>
                  <a:gd name="T1" fmla="*/ 0 h 856"/>
                  <a:gd name="T2" fmla="*/ 197 w 653"/>
                  <a:gd name="T3" fmla="*/ 88 h 856"/>
                  <a:gd name="T4" fmla="*/ 61 w 653"/>
                  <a:gd name="T5" fmla="*/ 208 h 856"/>
                  <a:gd name="T6" fmla="*/ 5 w 653"/>
                  <a:gd name="T7" fmla="*/ 344 h 856"/>
                  <a:gd name="T8" fmla="*/ 29 w 653"/>
                  <a:gd name="T9" fmla="*/ 472 h 856"/>
                  <a:gd name="T10" fmla="*/ 117 w 653"/>
                  <a:gd name="T11" fmla="*/ 584 h 856"/>
                  <a:gd name="T12" fmla="*/ 269 w 653"/>
                  <a:gd name="T13" fmla="*/ 704 h 856"/>
                  <a:gd name="T14" fmla="*/ 453 w 653"/>
                  <a:gd name="T15" fmla="*/ 776 h 856"/>
                  <a:gd name="T16" fmla="*/ 653 w 653"/>
                  <a:gd name="T17" fmla="*/ 856 h 8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3"/>
                  <a:gd name="T28" fmla="*/ 0 h 856"/>
                  <a:gd name="T29" fmla="*/ 653 w 653"/>
                  <a:gd name="T30" fmla="*/ 856 h 8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3" h="856">
                    <a:moveTo>
                      <a:pt x="373" y="0"/>
                    </a:moveTo>
                    <a:cubicBezTo>
                      <a:pt x="345" y="15"/>
                      <a:pt x="249" y="53"/>
                      <a:pt x="197" y="88"/>
                    </a:cubicBezTo>
                    <a:cubicBezTo>
                      <a:pt x="145" y="123"/>
                      <a:pt x="93" y="165"/>
                      <a:pt x="61" y="208"/>
                    </a:cubicBezTo>
                    <a:cubicBezTo>
                      <a:pt x="29" y="251"/>
                      <a:pt x="10" y="300"/>
                      <a:pt x="5" y="344"/>
                    </a:cubicBezTo>
                    <a:cubicBezTo>
                      <a:pt x="0" y="388"/>
                      <a:pt x="10" y="432"/>
                      <a:pt x="29" y="472"/>
                    </a:cubicBezTo>
                    <a:cubicBezTo>
                      <a:pt x="48" y="512"/>
                      <a:pt x="77" y="545"/>
                      <a:pt x="117" y="584"/>
                    </a:cubicBezTo>
                    <a:cubicBezTo>
                      <a:pt x="157" y="623"/>
                      <a:pt x="213" y="672"/>
                      <a:pt x="269" y="704"/>
                    </a:cubicBezTo>
                    <a:cubicBezTo>
                      <a:pt x="325" y="736"/>
                      <a:pt x="389" y="751"/>
                      <a:pt x="453" y="776"/>
                    </a:cubicBezTo>
                    <a:cubicBezTo>
                      <a:pt x="517" y="801"/>
                      <a:pt x="611" y="839"/>
                      <a:pt x="653" y="856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33" name="Freeform 46" descr="PH02176J"/>
            <p:cNvSpPr>
              <a:spLocks/>
            </p:cNvSpPr>
            <p:nvPr/>
          </p:nvSpPr>
          <p:spPr bwMode="auto">
            <a:xfrm>
              <a:off x="920" y="1392"/>
              <a:ext cx="848" cy="896"/>
            </a:xfrm>
            <a:custGeom>
              <a:avLst/>
              <a:gdLst>
                <a:gd name="T0" fmla="*/ 832 w 848"/>
                <a:gd name="T1" fmla="*/ 0 h 896"/>
                <a:gd name="T2" fmla="*/ 848 w 848"/>
                <a:gd name="T3" fmla="*/ 496 h 896"/>
                <a:gd name="T4" fmla="*/ 16 w 848"/>
                <a:gd name="T5" fmla="*/ 896 h 896"/>
                <a:gd name="T6" fmla="*/ 0 w 848"/>
                <a:gd name="T7" fmla="*/ 432 h 896"/>
                <a:gd name="T8" fmla="*/ 832 w 848"/>
                <a:gd name="T9" fmla="*/ 0 h 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8"/>
                <a:gd name="T16" fmla="*/ 0 h 896"/>
                <a:gd name="T17" fmla="*/ 848 w 848"/>
                <a:gd name="T18" fmla="*/ 896 h 8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8" h="896">
                  <a:moveTo>
                    <a:pt x="832" y="0"/>
                  </a:moveTo>
                  <a:lnTo>
                    <a:pt x="848" y="496"/>
                  </a:lnTo>
                  <a:lnTo>
                    <a:pt x="16" y="896"/>
                  </a:lnTo>
                  <a:lnTo>
                    <a:pt x="0" y="432"/>
                  </a:lnTo>
                  <a:lnTo>
                    <a:pt x="832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34" name="Freeform 47" descr="PH02176J"/>
            <p:cNvSpPr>
              <a:spLocks/>
            </p:cNvSpPr>
            <p:nvPr/>
          </p:nvSpPr>
          <p:spPr bwMode="auto">
            <a:xfrm>
              <a:off x="236" y="976"/>
              <a:ext cx="1528" cy="852"/>
            </a:xfrm>
            <a:custGeom>
              <a:avLst/>
              <a:gdLst>
                <a:gd name="T0" fmla="*/ 364 w 1528"/>
                <a:gd name="T1" fmla="*/ 0 h 852"/>
                <a:gd name="T2" fmla="*/ 1528 w 1528"/>
                <a:gd name="T3" fmla="*/ 404 h 852"/>
                <a:gd name="T4" fmla="*/ 664 w 1528"/>
                <a:gd name="T5" fmla="*/ 852 h 852"/>
                <a:gd name="T6" fmla="*/ 492 w 1528"/>
                <a:gd name="T7" fmla="*/ 800 h 852"/>
                <a:gd name="T8" fmla="*/ 348 w 1528"/>
                <a:gd name="T9" fmla="*/ 736 h 852"/>
                <a:gd name="T10" fmla="*/ 220 w 1528"/>
                <a:gd name="T11" fmla="*/ 672 h 852"/>
                <a:gd name="T12" fmla="*/ 112 w 1528"/>
                <a:gd name="T13" fmla="*/ 588 h 852"/>
                <a:gd name="T14" fmla="*/ 28 w 1528"/>
                <a:gd name="T15" fmla="*/ 464 h 852"/>
                <a:gd name="T16" fmla="*/ 0 w 1528"/>
                <a:gd name="T17" fmla="*/ 364 h 852"/>
                <a:gd name="T18" fmla="*/ 32 w 1528"/>
                <a:gd name="T19" fmla="*/ 252 h 852"/>
                <a:gd name="T20" fmla="*/ 92 w 1528"/>
                <a:gd name="T21" fmla="*/ 192 h 852"/>
                <a:gd name="T22" fmla="*/ 156 w 1528"/>
                <a:gd name="T23" fmla="*/ 128 h 852"/>
                <a:gd name="T24" fmla="*/ 256 w 1528"/>
                <a:gd name="T25" fmla="*/ 68 h 852"/>
                <a:gd name="T26" fmla="*/ 364 w 1528"/>
                <a:gd name="T27" fmla="*/ 0 h 8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28"/>
                <a:gd name="T43" fmla="*/ 0 h 852"/>
                <a:gd name="T44" fmla="*/ 1528 w 1528"/>
                <a:gd name="T45" fmla="*/ 852 h 8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28" h="852">
                  <a:moveTo>
                    <a:pt x="364" y="0"/>
                  </a:moveTo>
                  <a:lnTo>
                    <a:pt x="1528" y="404"/>
                  </a:lnTo>
                  <a:lnTo>
                    <a:pt x="664" y="852"/>
                  </a:lnTo>
                  <a:lnTo>
                    <a:pt x="492" y="800"/>
                  </a:lnTo>
                  <a:lnTo>
                    <a:pt x="348" y="736"/>
                  </a:lnTo>
                  <a:lnTo>
                    <a:pt x="220" y="672"/>
                  </a:lnTo>
                  <a:lnTo>
                    <a:pt x="112" y="588"/>
                  </a:lnTo>
                  <a:lnTo>
                    <a:pt x="28" y="464"/>
                  </a:lnTo>
                  <a:lnTo>
                    <a:pt x="0" y="364"/>
                  </a:lnTo>
                  <a:lnTo>
                    <a:pt x="32" y="252"/>
                  </a:lnTo>
                  <a:lnTo>
                    <a:pt x="92" y="192"/>
                  </a:lnTo>
                  <a:lnTo>
                    <a:pt x="156" y="128"/>
                  </a:lnTo>
                  <a:lnTo>
                    <a:pt x="256" y="68"/>
                  </a:lnTo>
                  <a:lnTo>
                    <a:pt x="364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35" name="Freeform 48" descr="PH02176J"/>
            <p:cNvSpPr>
              <a:spLocks/>
            </p:cNvSpPr>
            <p:nvPr/>
          </p:nvSpPr>
          <p:spPr bwMode="auto">
            <a:xfrm>
              <a:off x="236" y="1372"/>
              <a:ext cx="696" cy="928"/>
            </a:xfrm>
            <a:custGeom>
              <a:avLst/>
              <a:gdLst>
                <a:gd name="T0" fmla="*/ 0 w 696"/>
                <a:gd name="T1" fmla="*/ 0 h 928"/>
                <a:gd name="T2" fmla="*/ 32 w 696"/>
                <a:gd name="T3" fmla="*/ 488 h 928"/>
                <a:gd name="T4" fmla="*/ 80 w 696"/>
                <a:gd name="T5" fmla="*/ 600 h 928"/>
                <a:gd name="T6" fmla="*/ 152 w 696"/>
                <a:gd name="T7" fmla="*/ 680 h 928"/>
                <a:gd name="T8" fmla="*/ 248 w 696"/>
                <a:gd name="T9" fmla="*/ 760 h 928"/>
                <a:gd name="T10" fmla="*/ 368 w 696"/>
                <a:gd name="T11" fmla="*/ 824 h 928"/>
                <a:gd name="T12" fmla="*/ 496 w 696"/>
                <a:gd name="T13" fmla="*/ 864 h 928"/>
                <a:gd name="T14" fmla="*/ 576 w 696"/>
                <a:gd name="T15" fmla="*/ 584 h 928"/>
                <a:gd name="T16" fmla="*/ 488 w 696"/>
                <a:gd name="T17" fmla="*/ 872 h 928"/>
                <a:gd name="T18" fmla="*/ 584 w 696"/>
                <a:gd name="T19" fmla="*/ 904 h 928"/>
                <a:gd name="T20" fmla="*/ 696 w 696"/>
                <a:gd name="T21" fmla="*/ 928 h 928"/>
                <a:gd name="T22" fmla="*/ 672 w 696"/>
                <a:gd name="T23" fmla="*/ 464 h 928"/>
                <a:gd name="T24" fmla="*/ 544 w 696"/>
                <a:gd name="T25" fmla="*/ 416 h 928"/>
                <a:gd name="T26" fmla="*/ 408 w 696"/>
                <a:gd name="T27" fmla="*/ 368 h 928"/>
                <a:gd name="T28" fmla="*/ 256 w 696"/>
                <a:gd name="T29" fmla="*/ 296 h 928"/>
                <a:gd name="T30" fmla="*/ 144 w 696"/>
                <a:gd name="T31" fmla="*/ 216 h 928"/>
                <a:gd name="T32" fmla="*/ 56 w 696"/>
                <a:gd name="T33" fmla="*/ 112 h 928"/>
                <a:gd name="T34" fmla="*/ 0 w 696"/>
                <a:gd name="T35" fmla="*/ 0 h 9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6"/>
                <a:gd name="T55" fmla="*/ 0 h 928"/>
                <a:gd name="T56" fmla="*/ 696 w 696"/>
                <a:gd name="T57" fmla="*/ 928 h 9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6" h="928">
                  <a:moveTo>
                    <a:pt x="0" y="0"/>
                  </a:moveTo>
                  <a:lnTo>
                    <a:pt x="32" y="488"/>
                  </a:lnTo>
                  <a:lnTo>
                    <a:pt x="80" y="600"/>
                  </a:lnTo>
                  <a:lnTo>
                    <a:pt x="152" y="680"/>
                  </a:lnTo>
                  <a:lnTo>
                    <a:pt x="248" y="760"/>
                  </a:lnTo>
                  <a:lnTo>
                    <a:pt x="368" y="824"/>
                  </a:lnTo>
                  <a:lnTo>
                    <a:pt x="496" y="864"/>
                  </a:lnTo>
                  <a:lnTo>
                    <a:pt x="576" y="584"/>
                  </a:lnTo>
                  <a:lnTo>
                    <a:pt x="488" y="872"/>
                  </a:lnTo>
                  <a:lnTo>
                    <a:pt x="584" y="904"/>
                  </a:lnTo>
                  <a:lnTo>
                    <a:pt x="696" y="928"/>
                  </a:lnTo>
                  <a:lnTo>
                    <a:pt x="672" y="464"/>
                  </a:lnTo>
                  <a:lnTo>
                    <a:pt x="544" y="416"/>
                  </a:lnTo>
                  <a:lnTo>
                    <a:pt x="408" y="368"/>
                  </a:lnTo>
                  <a:lnTo>
                    <a:pt x="256" y="296"/>
                  </a:lnTo>
                  <a:lnTo>
                    <a:pt x="144" y="216"/>
                  </a:lnTo>
                  <a:lnTo>
                    <a:pt x="56" y="11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36" name="Freeform 49" descr="PH02176J"/>
            <p:cNvSpPr>
              <a:spLocks/>
            </p:cNvSpPr>
            <p:nvPr/>
          </p:nvSpPr>
          <p:spPr bwMode="auto">
            <a:xfrm>
              <a:off x="837" y="1586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37" name="Freeform 50" descr="PH02176J"/>
            <p:cNvSpPr>
              <a:spLocks/>
            </p:cNvSpPr>
            <p:nvPr/>
          </p:nvSpPr>
          <p:spPr bwMode="auto">
            <a:xfrm>
              <a:off x="1211" y="1398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38" name="Freeform 51" descr="PH02176J"/>
            <p:cNvSpPr>
              <a:spLocks/>
            </p:cNvSpPr>
            <p:nvPr/>
          </p:nvSpPr>
          <p:spPr bwMode="auto">
            <a:xfrm flipH="1">
              <a:off x="1115" y="1562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39" name="Freeform 52" descr="PH02176J"/>
            <p:cNvSpPr>
              <a:spLocks/>
            </p:cNvSpPr>
            <p:nvPr/>
          </p:nvSpPr>
          <p:spPr bwMode="auto">
            <a:xfrm>
              <a:off x="1205" y="1858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40" name="Freeform 53" descr="PH02176J"/>
            <p:cNvSpPr>
              <a:spLocks/>
            </p:cNvSpPr>
            <p:nvPr/>
          </p:nvSpPr>
          <p:spPr bwMode="auto">
            <a:xfrm>
              <a:off x="1579" y="167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41" name="Freeform 54" descr="PH02176J"/>
            <p:cNvSpPr>
              <a:spLocks/>
            </p:cNvSpPr>
            <p:nvPr/>
          </p:nvSpPr>
          <p:spPr bwMode="auto">
            <a:xfrm flipH="1">
              <a:off x="1483" y="183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42" name="Freeform 55" descr="PH02176J"/>
            <p:cNvSpPr>
              <a:spLocks/>
            </p:cNvSpPr>
            <p:nvPr/>
          </p:nvSpPr>
          <p:spPr bwMode="auto">
            <a:xfrm>
              <a:off x="437" y="1794"/>
              <a:ext cx="85" cy="125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8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43" name="Freeform 56" descr="PH02176J"/>
            <p:cNvSpPr>
              <a:spLocks/>
            </p:cNvSpPr>
            <p:nvPr/>
          </p:nvSpPr>
          <p:spPr bwMode="auto">
            <a:xfrm>
              <a:off x="539" y="189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44" name="Freeform 57" descr="PH02176J"/>
            <p:cNvSpPr>
              <a:spLocks/>
            </p:cNvSpPr>
            <p:nvPr/>
          </p:nvSpPr>
          <p:spPr bwMode="auto">
            <a:xfrm flipH="1">
              <a:off x="731" y="209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45" name="Freeform 58" descr="PH02176J"/>
            <p:cNvSpPr>
              <a:spLocks/>
            </p:cNvSpPr>
            <p:nvPr/>
          </p:nvSpPr>
          <p:spPr bwMode="auto">
            <a:xfrm>
              <a:off x="565" y="1090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46" name="Freeform 59" descr="PH02176J"/>
            <p:cNvSpPr>
              <a:spLocks/>
            </p:cNvSpPr>
            <p:nvPr/>
          </p:nvSpPr>
          <p:spPr bwMode="auto">
            <a:xfrm>
              <a:off x="437" y="1298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87325" y="5408613"/>
            <a:ext cx="641350" cy="1189037"/>
          </a:xfrm>
          <a:prstGeom prst="rect">
            <a:avLst/>
          </a:prstGeom>
          <a:solidFill>
            <a:srgbClr val="FFD9D9"/>
          </a:solidFill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ru-RU" sz="7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84225" y="5738813"/>
            <a:ext cx="1381125" cy="7620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ru-RU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доли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87325" y="5408613"/>
            <a:ext cx="641350" cy="1189037"/>
          </a:xfrm>
          <a:prstGeom prst="rect">
            <a:avLst/>
          </a:prstGeom>
          <a:solidFill>
            <a:srgbClr val="FFD9D9"/>
          </a:solidFill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ru-RU" sz="7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6213" y="5408613"/>
            <a:ext cx="2524125" cy="1189037"/>
            <a:chOff x="102" y="3439"/>
            <a:chExt cx="1590" cy="749"/>
          </a:xfrm>
        </p:grpSpPr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>
              <a:off x="102" y="3439"/>
              <a:ext cx="404" cy="749"/>
            </a:xfrm>
            <a:prstGeom prst="rect">
              <a:avLst/>
            </a:prstGeom>
            <a:solidFill>
              <a:srgbClr val="FFD9D9"/>
            </a:solidFill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ru-RU" sz="72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462" y="3632"/>
              <a:ext cx="1230" cy="480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ru-RU"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man Old Style" pitchFamily="18" charset="0"/>
                </a:rPr>
                <a:t>долей</a:t>
              </a: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4427538" y="2924175"/>
            <a:ext cx="2346325" cy="2076450"/>
            <a:chOff x="2780" y="312"/>
            <a:chExt cx="1478" cy="1308"/>
          </a:xfrm>
        </p:grpSpPr>
        <p:grpSp>
          <p:nvGrpSpPr>
            <p:cNvPr id="4215" name="Group 26"/>
            <p:cNvGrpSpPr>
              <a:grpSpLocks/>
            </p:cNvGrpSpPr>
            <p:nvPr/>
          </p:nvGrpSpPr>
          <p:grpSpPr bwMode="auto">
            <a:xfrm>
              <a:off x="2780" y="312"/>
              <a:ext cx="1478" cy="1308"/>
              <a:chOff x="3868" y="888"/>
              <a:chExt cx="1478" cy="1308"/>
            </a:xfrm>
          </p:grpSpPr>
          <p:sp>
            <p:nvSpPr>
              <p:cNvPr id="4219" name="Freeform 27" descr="PH02176J"/>
              <p:cNvSpPr>
                <a:spLocks/>
              </p:cNvSpPr>
              <p:nvPr/>
            </p:nvSpPr>
            <p:spPr bwMode="auto">
              <a:xfrm>
                <a:off x="3868" y="888"/>
                <a:ext cx="1120" cy="1308"/>
              </a:xfrm>
              <a:custGeom>
                <a:avLst/>
                <a:gdLst>
                  <a:gd name="T0" fmla="*/ 876 w 1120"/>
                  <a:gd name="T1" fmla="*/ 0 h 1308"/>
                  <a:gd name="T2" fmla="*/ 0 w 1120"/>
                  <a:gd name="T3" fmla="*/ 508 h 1308"/>
                  <a:gd name="T4" fmla="*/ 1120 w 1120"/>
                  <a:gd name="T5" fmla="*/ 820 h 1308"/>
                  <a:gd name="T6" fmla="*/ 1120 w 1120"/>
                  <a:gd name="T7" fmla="*/ 1308 h 1308"/>
                  <a:gd name="T8" fmla="*/ 36 w 1120"/>
                  <a:gd name="T9" fmla="*/ 1016 h 1308"/>
                  <a:gd name="T10" fmla="*/ 8 w 1120"/>
                  <a:gd name="T11" fmla="*/ 508 h 1308"/>
                  <a:gd name="T12" fmla="*/ 32 w 1120"/>
                  <a:gd name="T13" fmla="*/ 1020 h 1308"/>
                  <a:gd name="T14" fmla="*/ 880 w 1120"/>
                  <a:gd name="T15" fmla="*/ 488 h 1308"/>
                  <a:gd name="T16" fmla="*/ 876 w 1120"/>
                  <a:gd name="T17" fmla="*/ 0 h 13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0"/>
                  <a:gd name="T28" fmla="*/ 0 h 1308"/>
                  <a:gd name="T29" fmla="*/ 1120 w 1120"/>
                  <a:gd name="T30" fmla="*/ 1308 h 13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0" h="1308">
                    <a:moveTo>
                      <a:pt x="876" y="0"/>
                    </a:moveTo>
                    <a:lnTo>
                      <a:pt x="0" y="508"/>
                    </a:lnTo>
                    <a:lnTo>
                      <a:pt x="1120" y="820"/>
                    </a:lnTo>
                    <a:lnTo>
                      <a:pt x="1120" y="1308"/>
                    </a:lnTo>
                    <a:lnTo>
                      <a:pt x="36" y="1016"/>
                    </a:lnTo>
                    <a:lnTo>
                      <a:pt x="8" y="508"/>
                    </a:lnTo>
                    <a:lnTo>
                      <a:pt x="32" y="1020"/>
                    </a:lnTo>
                    <a:lnTo>
                      <a:pt x="880" y="488"/>
                    </a:lnTo>
                    <a:lnTo>
                      <a:pt x="876" y="0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0" name="Freeform 28" descr="PH02176J"/>
              <p:cNvSpPr>
                <a:spLocks/>
              </p:cNvSpPr>
              <p:nvPr/>
            </p:nvSpPr>
            <p:spPr bwMode="auto">
              <a:xfrm>
                <a:off x="4744" y="896"/>
                <a:ext cx="586" cy="828"/>
              </a:xfrm>
              <a:custGeom>
                <a:avLst/>
                <a:gdLst>
                  <a:gd name="T0" fmla="*/ 0 w 586"/>
                  <a:gd name="T1" fmla="*/ 0 h 828"/>
                  <a:gd name="T2" fmla="*/ 204 w 586"/>
                  <a:gd name="T3" fmla="*/ 72 h 828"/>
                  <a:gd name="T4" fmla="*/ 388 w 586"/>
                  <a:gd name="T5" fmla="*/ 172 h 828"/>
                  <a:gd name="T6" fmla="*/ 532 w 586"/>
                  <a:gd name="T7" fmla="*/ 300 h 828"/>
                  <a:gd name="T8" fmla="*/ 584 w 586"/>
                  <a:gd name="T9" fmla="*/ 464 h 828"/>
                  <a:gd name="T10" fmla="*/ 544 w 586"/>
                  <a:gd name="T11" fmla="*/ 596 h 828"/>
                  <a:gd name="T12" fmla="*/ 456 w 586"/>
                  <a:gd name="T13" fmla="*/ 688 h 828"/>
                  <a:gd name="T14" fmla="*/ 428 w 586"/>
                  <a:gd name="T15" fmla="*/ 708 h 828"/>
                  <a:gd name="T16" fmla="*/ 324 w 586"/>
                  <a:gd name="T17" fmla="*/ 788 h 828"/>
                  <a:gd name="T18" fmla="*/ 244 w 586"/>
                  <a:gd name="T19" fmla="*/ 828 h 8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86"/>
                  <a:gd name="T31" fmla="*/ 0 h 828"/>
                  <a:gd name="T32" fmla="*/ 586 w 586"/>
                  <a:gd name="T33" fmla="*/ 828 h 82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86" h="828">
                    <a:moveTo>
                      <a:pt x="0" y="0"/>
                    </a:moveTo>
                    <a:cubicBezTo>
                      <a:pt x="34" y="12"/>
                      <a:pt x="139" y="43"/>
                      <a:pt x="204" y="72"/>
                    </a:cubicBezTo>
                    <a:cubicBezTo>
                      <a:pt x="269" y="101"/>
                      <a:pt x="333" y="134"/>
                      <a:pt x="388" y="172"/>
                    </a:cubicBezTo>
                    <a:cubicBezTo>
                      <a:pt x="443" y="210"/>
                      <a:pt x="499" y="251"/>
                      <a:pt x="532" y="300"/>
                    </a:cubicBezTo>
                    <a:cubicBezTo>
                      <a:pt x="565" y="349"/>
                      <a:pt x="582" y="415"/>
                      <a:pt x="584" y="464"/>
                    </a:cubicBezTo>
                    <a:cubicBezTo>
                      <a:pt x="586" y="513"/>
                      <a:pt x="565" y="559"/>
                      <a:pt x="544" y="596"/>
                    </a:cubicBezTo>
                    <a:cubicBezTo>
                      <a:pt x="523" y="633"/>
                      <a:pt x="475" y="669"/>
                      <a:pt x="456" y="688"/>
                    </a:cubicBezTo>
                    <a:cubicBezTo>
                      <a:pt x="437" y="707"/>
                      <a:pt x="450" y="691"/>
                      <a:pt x="428" y="708"/>
                    </a:cubicBezTo>
                    <a:cubicBezTo>
                      <a:pt x="406" y="725"/>
                      <a:pt x="355" y="768"/>
                      <a:pt x="324" y="788"/>
                    </a:cubicBezTo>
                    <a:cubicBezTo>
                      <a:pt x="293" y="808"/>
                      <a:pt x="268" y="818"/>
                      <a:pt x="244" y="828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1" name="Freeform 29" descr="PH02176J"/>
              <p:cNvSpPr>
                <a:spLocks/>
              </p:cNvSpPr>
              <p:nvPr/>
            </p:nvSpPr>
            <p:spPr bwMode="auto">
              <a:xfrm>
                <a:off x="4748" y="1376"/>
                <a:ext cx="595" cy="816"/>
              </a:xfrm>
              <a:custGeom>
                <a:avLst/>
                <a:gdLst>
                  <a:gd name="T0" fmla="*/ 0 w 595"/>
                  <a:gd name="T1" fmla="*/ 0 h 816"/>
                  <a:gd name="T2" fmla="*/ 220 w 595"/>
                  <a:gd name="T3" fmla="*/ 76 h 816"/>
                  <a:gd name="T4" fmla="*/ 400 w 595"/>
                  <a:gd name="T5" fmla="*/ 172 h 816"/>
                  <a:gd name="T6" fmla="*/ 532 w 595"/>
                  <a:gd name="T7" fmla="*/ 292 h 816"/>
                  <a:gd name="T8" fmla="*/ 592 w 595"/>
                  <a:gd name="T9" fmla="*/ 452 h 816"/>
                  <a:gd name="T10" fmla="*/ 552 w 595"/>
                  <a:gd name="T11" fmla="*/ 588 h 816"/>
                  <a:gd name="T12" fmla="*/ 440 w 595"/>
                  <a:gd name="T13" fmla="*/ 708 h 816"/>
                  <a:gd name="T14" fmla="*/ 332 w 595"/>
                  <a:gd name="T15" fmla="*/ 776 h 816"/>
                  <a:gd name="T16" fmla="*/ 248 w 595"/>
                  <a:gd name="T17" fmla="*/ 816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5"/>
                  <a:gd name="T28" fmla="*/ 0 h 816"/>
                  <a:gd name="T29" fmla="*/ 595 w 595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5" h="816">
                    <a:moveTo>
                      <a:pt x="0" y="0"/>
                    </a:moveTo>
                    <a:cubicBezTo>
                      <a:pt x="37" y="13"/>
                      <a:pt x="153" y="47"/>
                      <a:pt x="220" y="76"/>
                    </a:cubicBezTo>
                    <a:cubicBezTo>
                      <a:pt x="287" y="105"/>
                      <a:pt x="348" y="136"/>
                      <a:pt x="400" y="172"/>
                    </a:cubicBezTo>
                    <a:cubicBezTo>
                      <a:pt x="452" y="208"/>
                      <a:pt x="500" y="245"/>
                      <a:pt x="532" y="292"/>
                    </a:cubicBezTo>
                    <a:cubicBezTo>
                      <a:pt x="564" y="339"/>
                      <a:pt x="589" y="403"/>
                      <a:pt x="592" y="452"/>
                    </a:cubicBezTo>
                    <a:cubicBezTo>
                      <a:pt x="595" y="501"/>
                      <a:pt x="577" y="545"/>
                      <a:pt x="552" y="588"/>
                    </a:cubicBezTo>
                    <a:cubicBezTo>
                      <a:pt x="527" y="631"/>
                      <a:pt x="477" y="677"/>
                      <a:pt x="440" y="708"/>
                    </a:cubicBezTo>
                    <a:cubicBezTo>
                      <a:pt x="403" y="739"/>
                      <a:pt x="364" y="758"/>
                      <a:pt x="332" y="776"/>
                    </a:cubicBezTo>
                    <a:cubicBezTo>
                      <a:pt x="300" y="794"/>
                      <a:pt x="266" y="808"/>
                      <a:pt x="248" y="816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2" name="Freeform 30" descr="PH02176J"/>
              <p:cNvSpPr>
                <a:spLocks/>
              </p:cNvSpPr>
              <p:nvPr/>
            </p:nvSpPr>
            <p:spPr bwMode="auto">
              <a:xfrm>
                <a:off x="5320" y="1312"/>
                <a:ext cx="26" cy="533"/>
              </a:xfrm>
              <a:custGeom>
                <a:avLst/>
                <a:gdLst>
                  <a:gd name="T0" fmla="*/ 0 w 26"/>
                  <a:gd name="T1" fmla="*/ 0 h 533"/>
                  <a:gd name="T2" fmla="*/ 26 w 26"/>
                  <a:gd name="T3" fmla="*/ 533 h 533"/>
                  <a:gd name="T4" fmla="*/ 0 60000 65536"/>
                  <a:gd name="T5" fmla="*/ 0 60000 65536"/>
                  <a:gd name="T6" fmla="*/ 0 w 26"/>
                  <a:gd name="T7" fmla="*/ 0 h 533"/>
                  <a:gd name="T8" fmla="*/ 26 w 26"/>
                  <a:gd name="T9" fmla="*/ 533 h 5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533">
                    <a:moveTo>
                      <a:pt x="0" y="0"/>
                    </a:moveTo>
                    <a:lnTo>
                      <a:pt x="26" y="533"/>
                    </a:lnTo>
                  </a:path>
                </a:pathLst>
              </a:custGeom>
              <a:blipFill dpi="0" rotWithShape="1">
                <a:blip r:embed="rId9" cstate="print"/>
                <a:srcRect/>
                <a:stretch>
                  <a:fillRect/>
                </a:stretch>
              </a:blip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3" name="Freeform 31" descr="PH02176J"/>
              <p:cNvSpPr>
                <a:spLocks/>
              </p:cNvSpPr>
              <p:nvPr/>
            </p:nvSpPr>
            <p:spPr bwMode="auto">
              <a:xfrm>
                <a:off x="3870" y="897"/>
                <a:ext cx="1458" cy="816"/>
              </a:xfrm>
              <a:custGeom>
                <a:avLst/>
                <a:gdLst>
                  <a:gd name="T0" fmla="*/ 858 w 1458"/>
                  <a:gd name="T1" fmla="*/ 0 h 816"/>
                  <a:gd name="T2" fmla="*/ 0 w 1458"/>
                  <a:gd name="T3" fmla="*/ 498 h 816"/>
                  <a:gd name="T4" fmla="*/ 1134 w 1458"/>
                  <a:gd name="T5" fmla="*/ 816 h 816"/>
                  <a:gd name="T6" fmla="*/ 1258 w 1458"/>
                  <a:gd name="T7" fmla="*/ 751 h 816"/>
                  <a:gd name="T8" fmla="*/ 1374 w 1458"/>
                  <a:gd name="T9" fmla="*/ 648 h 816"/>
                  <a:gd name="T10" fmla="*/ 1428 w 1458"/>
                  <a:gd name="T11" fmla="*/ 594 h 816"/>
                  <a:gd name="T12" fmla="*/ 1458 w 1458"/>
                  <a:gd name="T13" fmla="*/ 498 h 816"/>
                  <a:gd name="T14" fmla="*/ 1452 w 1458"/>
                  <a:gd name="T15" fmla="*/ 396 h 816"/>
                  <a:gd name="T16" fmla="*/ 1386 w 1458"/>
                  <a:gd name="T17" fmla="*/ 271 h 816"/>
                  <a:gd name="T18" fmla="*/ 1254 w 1458"/>
                  <a:gd name="T19" fmla="*/ 162 h 816"/>
                  <a:gd name="T20" fmla="*/ 1098 w 1458"/>
                  <a:gd name="T21" fmla="*/ 79 h 816"/>
                  <a:gd name="T22" fmla="*/ 1002 w 1458"/>
                  <a:gd name="T23" fmla="*/ 47 h 816"/>
                  <a:gd name="T24" fmla="*/ 858 w 1458"/>
                  <a:gd name="T25" fmla="*/ 0 h 8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58"/>
                  <a:gd name="T40" fmla="*/ 0 h 816"/>
                  <a:gd name="T41" fmla="*/ 1458 w 1458"/>
                  <a:gd name="T42" fmla="*/ 816 h 8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58" h="816">
                    <a:moveTo>
                      <a:pt x="858" y="0"/>
                    </a:moveTo>
                    <a:lnTo>
                      <a:pt x="0" y="498"/>
                    </a:lnTo>
                    <a:lnTo>
                      <a:pt x="1134" y="816"/>
                    </a:lnTo>
                    <a:lnTo>
                      <a:pt x="1258" y="751"/>
                    </a:lnTo>
                    <a:lnTo>
                      <a:pt x="1374" y="648"/>
                    </a:lnTo>
                    <a:lnTo>
                      <a:pt x="1428" y="594"/>
                    </a:lnTo>
                    <a:lnTo>
                      <a:pt x="1458" y="498"/>
                    </a:lnTo>
                    <a:lnTo>
                      <a:pt x="1452" y="396"/>
                    </a:lnTo>
                    <a:lnTo>
                      <a:pt x="1386" y="271"/>
                    </a:lnTo>
                    <a:lnTo>
                      <a:pt x="1254" y="162"/>
                    </a:lnTo>
                    <a:lnTo>
                      <a:pt x="1098" y="79"/>
                    </a:lnTo>
                    <a:lnTo>
                      <a:pt x="1002" y="47"/>
                    </a:lnTo>
                    <a:lnTo>
                      <a:pt x="858" y="0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 w="9525">
                <a:solidFill>
                  <a:srgbClr val="8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4" name="Freeform 32" descr="PH02176J"/>
              <p:cNvSpPr>
                <a:spLocks/>
              </p:cNvSpPr>
              <p:nvPr/>
            </p:nvSpPr>
            <p:spPr bwMode="auto">
              <a:xfrm>
                <a:off x="3870" y="1401"/>
                <a:ext cx="1116" cy="792"/>
              </a:xfrm>
              <a:custGeom>
                <a:avLst/>
                <a:gdLst>
                  <a:gd name="T0" fmla="*/ 0 w 1116"/>
                  <a:gd name="T1" fmla="*/ 0 h 792"/>
                  <a:gd name="T2" fmla="*/ 1116 w 1116"/>
                  <a:gd name="T3" fmla="*/ 312 h 792"/>
                  <a:gd name="T4" fmla="*/ 1116 w 1116"/>
                  <a:gd name="T5" fmla="*/ 792 h 792"/>
                  <a:gd name="T6" fmla="*/ 36 w 1116"/>
                  <a:gd name="T7" fmla="*/ 504 h 792"/>
                  <a:gd name="T8" fmla="*/ 0 w 1116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6"/>
                  <a:gd name="T16" fmla="*/ 0 h 792"/>
                  <a:gd name="T17" fmla="*/ 1116 w 1116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6" h="792">
                    <a:moveTo>
                      <a:pt x="0" y="0"/>
                    </a:moveTo>
                    <a:lnTo>
                      <a:pt x="1116" y="312"/>
                    </a:lnTo>
                    <a:lnTo>
                      <a:pt x="1116" y="792"/>
                    </a:lnTo>
                    <a:lnTo>
                      <a:pt x="36" y="50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 w="9525">
                <a:solidFill>
                  <a:srgbClr val="8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5" name="Freeform 33" descr="PH02176J"/>
              <p:cNvSpPr>
                <a:spLocks/>
              </p:cNvSpPr>
              <p:nvPr/>
            </p:nvSpPr>
            <p:spPr bwMode="auto">
              <a:xfrm>
                <a:off x="4992" y="1401"/>
                <a:ext cx="354" cy="792"/>
              </a:xfrm>
              <a:custGeom>
                <a:avLst/>
                <a:gdLst>
                  <a:gd name="T0" fmla="*/ 0 w 354"/>
                  <a:gd name="T1" fmla="*/ 318 h 792"/>
                  <a:gd name="T2" fmla="*/ 6 w 354"/>
                  <a:gd name="T3" fmla="*/ 792 h 792"/>
                  <a:gd name="T4" fmla="*/ 66 w 354"/>
                  <a:gd name="T5" fmla="*/ 756 h 792"/>
                  <a:gd name="T6" fmla="*/ 126 w 354"/>
                  <a:gd name="T7" fmla="*/ 726 h 792"/>
                  <a:gd name="T8" fmla="*/ 204 w 354"/>
                  <a:gd name="T9" fmla="*/ 672 h 792"/>
                  <a:gd name="T10" fmla="*/ 240 w 354"/>
                  <a:gd name="T11" fmla="*/ 636 h 792"/>
                  <a:gd name="T12" fmla="*/ 288 w 354"/>
                  <a:gd name="T13" fmla="*/ 588 h 792"/>
                  <a:gd name="T14" fmla="*/ 324 w 354"/>
                  <a:gd name="T15" fmla="*/ 522 h 792"/>
                  <a:gd name="T16" fmla="*/ 354 w 354"/>
                  <a:gd name="T17" fmla="*/ 450 h 792"/>
                  <a:gd name="T18" fmla="*/ 330 w 354"/>
                  <a:gd name="T19" fmla="*/ 0 h 792"/>
                  <a:gd name="T20" fmla="*/ 312 w 354"/>
                  <a:gd name="T21" fmla="*/ 78 h 792"/>
                  <a:gd name="T22" fmla="*/ 252 w 354"/>
                  <a:gd name="T23" fmla="*/ 150 h 792"/>
                  <a:gd name="T24" fmla="*/ 180 w 354"/>
                  <a:gd name="T25" fmla="*/ 210 h 792"/>
                  <a:gd name="T26" fmla="*/ 90 w 354"/>
                  <a:gd name="T27" fmla="*/ 264 h 792"/>
                  <a:gd name="T28" fmla="*/ 30 w 354"/>
                  <a:gd name="T29" fmla="*/ 300 h 792"/>
                  <a:gd name="T30" fmla="*/ 0 w 354"/>
                  <a:gd name="T31" fmla="*/ 318 h 79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54"/>
                  <a:gd name="T49" fmla="*/ 0 h 792"/>
                  <a:gd name="T50" fmla="*/ 354 w 354"/>
                  <a:gd name="T51" fmla="*/ 792 h 79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54" h="792">
                    <a:moveTo>
                      <a:pt x="0" y="318"/>
                    </a:moveTo>
                    <a:lnTo>
                      <a:pt x="6" y="792"/>
                    </a:lnTo>
                    <a:lnTo>
                      <a:pt x="66" y="756"/>
                    </a:lnTo>
                    <a:lnTo>
                      <a:pt x="126" y="726"/>
                    </a:lnTo>
                    <a:lnTo>
                      <a:pt x="204" y="672"/>
                    </a:lnTo>
                    <a:lnTo>
                      <a:pt x="240" y="636"/>
                    </a:lnTo>
                    <a:lnTo>
                      <a:pt x="288" y="588"/>
                    </a:lnTo>
                    <a:lnTo>
                      <a:pt x="324" y="522"/>
                    </a:lnTo>
                    <a:lnTo>
                      <a:pt x="354" y="450"/>
                    </a:lnTo>
                    <a:lnTo>
                      <a:pt x="330" y="0"/>
                    </a:lnTo>
                    <a:lnTo>
                      <a:pt x="312" y="78"/>
                    </a:lnTo>
                    <a:lnTo>
                      <a:pt x="252" y="150"/>
                    </a:lnTo>
                    <a:lnTo>
                      <a:pt x="180" y="210"/>
                    </a:lnTo>
                    <a:lnTo>
                      <a:pt x="90" y="264"/>
                    </a:lnTo>
                    <a:lnTo>
                      <a:pt x="30" y="300"/>
                    </a:lnTo>
                    <a:lnTo>
                      <a:pt x="0" y="31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 w="9525">
                <a:solidFill>
                  <a:srgbClr val="8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6" name="Freeform 34" descr="PH02176J"/>
              <p:cNvSpPr>
                <a:spLocks/>
              </p:cNvSpPr>
              <p:nvPr/>
            </p:nvSpPr>
            <p:spPr bwMode="auto">
              <a:xfrm>
                <a:off x="5187" y="1620"/>
                <a:ext cx="117" cy="125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7" name="Freeform 35" descr="PH02176J"/>
              <p:cNvSpPr>
                <a:spLocks/>
              </p:cNvSpPr>
              <p:nvPr/>
            </p:nvSpPr>
            <p:spPr bwMode="auto">
              <a:xfrm>
                <a:off x="4021" y="1586"/>
                <a:ext cx="85" cy="93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blipFill dpi="0" rotWithShape="1">
                <a:blip r:embed="rId6" cstate="print"/>
                <a:srcRect/>
                <a:stretch>
                  <a:fillRect/>
                </a:stretch>
              </a:blip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8" name="Freeform 36" descr="PH02176J"/>
              <p:cNvSpPr>
                <a:spLocks/>
              </p:cNvSpPr>
              <p:nvPr/>
            </p:nvSpPr>
            <p:spPr bwMode="auto">
              <a:xfrm>
                <a:off x="4459" y="1686"/>
                <a:ext cx="53" cy="77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blipFill dpi="0" rotWithShape="1">
                <a:blip r:embed="rId4" cstate="print"/>
                <a:srcRect/>
                <a:stretch>
                  <a:fillRect/>
                </a:stretch>
              </a:blip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9" name="Freeform 37" descr="PH02176J"/>
              <p:cNvSpPr>
                <a:spLocks/>
              </p:cNvSpPr>
              <p:nvPr/>
            </p:nvSpPr>
            <p:spPr bwMode="auto">
              <a:xfrm flipH="1">
                <a:off x="4411" y="1754"/>
                <a:ext cx="53" cy="77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blipFill dpi="0" rotWithShape="1">
                <a:blip r:embed="rId4" cstate="print"/>
                <a:srcRect/>
                <a:stretch>
                  <a:fillRect/>
                </a:stretch>
              </a:blip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16" name="Freeform 38" descr="PH02176J"/>
            <p:cNvSpPr>
              <a:spLocks/>
            </p:cNvSpPr>
            <p:nvPr/>
          </p:nvSpPr>
          <p:spPr bwMode="auto">
            <a:xfrm>
              <a:off x="3907" y="804"/>
              <a:ext cx="117" cy="125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17" name="Freeform 39" descr="PH02176J"/>
            <p:cNvSpPr>
              <a:spLocks/>
            </p:cNvSpPr>
            <p:nvPr/>
          </p:nvSpPr>
          <p:spPr bwMode="auto">
            <a:xfrm>
              <a:off x="3819" y="838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18" name="Freeform 40" descr="PH02176J"/>
            <p:cNvSpPr>
              <a:spLocks/>
            </p:cNvSpPr>
            <p:nvPr/>
          </p:nvSpPr>
          <p:spPr bwMode="auto">
            <a:xfrm flipH="1">
              <a:off x="3835" y="73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158"/>
          <p:cNvGrpSpPr>
            <a:grpSpLocks/>
          </p:cNvGrpSpPr>
          <p:nvPr/>
        </p:nvGrpSpPr>
        <p:grpSpPr bwMode="auto">
          <a:xfrm rot="-1627200">
            <a:off x="1331913" y="1268413"/>
            <a:ext cx="5692775" cy="1150937"/>
            <a:chOff x="198" y="3003"/>
            <a:chExt cx="3586" cy="725"/>
          </a:xfrm>
        </p:grpSpPr>
        <p:sp>
          <p:nvSpPr>
            <p:cNvPr id="4208" name="Freeform 159"/>
            <p:cNvSpPr>
              <a:spLocks/>
            </p:cNvSpPr>
            <p:nvPr/>
          </p:nvSpPr>
          <p:spPr bwMode="auto">
            <a:xfrm>
              <a:off x="198" y="3003"/>
              <a:ext cx="3586" cy="725"/>
            </a:xfrm>
            <a:custGeom>
              <a:avLst/>
              <a:gdLst>
                <a:gd name="T0" fmla="*/ 90 w 3586"/>
                <a:gd name="T1" fmla="*/ 13 h 725"/>
                <a:gd name="T2" fmla="*/ 2402 w 3586"/>
                <a:gd name="T3" fmla="*/ 381 h 725"/>
                <a:gd name="T4" fmla="*/ 2394 w 3586"/>
                <a:gd name="T5" fmla="*/ 333 h 725"/>
                <a:gd name="T6" fmla="*/ 3490 w 3586"/>
                <a:gd name="T7" fmla="*/ 397 h 725"/>
                <a:gd name="T8" fmla="*/ 3586 w 3586"/>
                <a:gd name="T9" fmla="*/ 533 h 725"/>
                <a:gd name="T10" fmla="*/ 3514 w 3586"/>
                <a:gd name="T11" fmla="*/ 669 h 725"/>
                <a:gd name="T12" fmla="*/ 3202 w 3586"/>
                <a:gd name="T13" fmla="*/ 701 h 725"/>
                <a:gd name="T14" fmla="*/ 3002 w 3586"/>
                <a:gd name="T15" fmla="*/ 725 h 725"/>
                <a:gd name="T16" fmla="*/ 2794 w 3586"/>
                <a:gd name="T17" fmla="*/ 725 h 725"/>
                <a:gd name="T18" fmla="*/ 2322 w 3586"/>
                <a:gd name="T19" fmla="*/ 653 h 725"/>
                <a:gd name="T20" fmla="*/ 2402 w 3586"/>
                <a:gd name="T21" fmla="*/ 333 h 725"/>
                <a:gd name="T22" fmla="*/ 2338 w 3586"/>
                <a:gd name="T23" fmla="*/ 589 h 725"/>
                <a:gd name="T24" fmla="*/ 2034 w 3586"/>
                <a:gd name="T25" fmla="*/ 581 h 725"/>
                <a:gd name="T26" fmla="*/ 1858 w 3586"/>
                <a:gd name="T27" fmla="*/ 581 h 725"/>
                <a:gd name="T28" fmla="*/ 1298 w 3586"/>
                <a:gd name="T29" fmla="*/ 533 h 725"/>
                <a:gd name="T30" fmla="*/ 954 w 3586"/>
                <a:gd name="T31" fmla="*/ 461 h 725"/>
                <a:gd name="T32" fmla="*/ 714 w 3586"/>
                <a:gd name="T33" fmla="*/ 365 h 725"/>
                <a:gd name="T34" fmla="*/ 426 w 3586"/>
                <a:gd name="T35" fmla="*/ 264 h 725"/>
                <a:gd name="T36" fmla="*/ 438 w 3586"/>
                <a:gd name="T37" fmla="*/ 216 h 725"/>
                <a:gd name="T38" fmla="*/ 396 w 3586"/>
                <a:gd name="T39" fmla="*/ 252 h 725"/>
                <a:gd name="T40" fmla="*/ 414 w 3586"/>
                <a:gd name="T41" fmla="*/ 195 h 725"/>
                <a:gd name="T42" fmla="*/ 369 w 3586"/>
                <a:gd name="T43" fmla="*/ 240 h 725"/>
                <a:gd name="T44" fmla="*/ 390 w 3586"/>
                <a:gd name="T45" fmla="*/ 186 h 725"/>
                <a:gd name="T46" fmla="*/ 336 w 3586"/>
                <a:gd name="T47" fmla="*/ 222 h 725"/>
                <a:gd name="T48" fmla="*/ 348 w 3586"/>
                <a:gd name="T49" fmla="*/ 174 h 725"/>
                <a:gd name="T50" fmla="*/ 306 w 3586"/>
                <a:gd name="T51" fmla="*/ 210 h 725"/>
                <a:gd name="T52" fmla="*/ 306 w 3586"/>
                <a:gd name="T53" fmla="*/ 165 h 725"/>
                <a:gd name="T54" fmla="*/ 273 w 3586"/>
                <a:gd name="T55" fmla="*/ 198 h 725"/>
                <a:gd name="T56" fmla="*/ 273 w 3586"/>
                <a:gd name="T57" fmla="*/ 153 h 725"/>
                <a:gd name="T58" fmla="*/ 237 w 3586"/>
                <a:gd name="T59" fmla="*/ 186 h 725"/>
                <a:gd name="T60" fmla="*/ 240 w 3586"/>
                <a:gd name="T61" fmla="*/ 141 h 725"/>
                <a:gd name="T62" fmla="*/ 204 w 3586"/>
                <a:gd name="T63" fmla="*/ 165 h 725"/>
                <a:gd name="T64" fmla="*/ 207 w 3586"/>
                <a:gd name="T65" fmla="*/ 126 h 725"/>
                <a:gd name="T66" fmla="*/ 171 w 3586"/>
                <a:gd name="T67" fmla="*/ 153 h 725"/>
                <a:gd name="T68" fmla="*/ 171 w 3586"/>
                <a:gd name="T69" fmla="*/ 108 h 725"/>
                <a:gd name="T70" fmla="*/ 135 w 3586"/>
                <a:gd name="T71" fmla="*/ 129 h 725"/>
                <a:gd name="T72" fmla="*/ 132 w 3586"/>
                <a:gd name="T73" fmla="*/ 84 h 725"/>
                <a:gd name="T74" fmla="*/ 108 w 3586"/>
                <a:gd name="T75" fmla="*/ 117 h 725"/>
                <a:gd name="T76" fmla="*/ 108 w 3586"/>
                <a:gd name="T77" fmla="*/ 72 h 725"/>
                <a:gd name="T78" fmla="*/ 69 w 3586"/>
                <a:gd name="T79" fmla="*/ 99 h 725"/>
                <a:gd name="T80" fmla="*/ 84 w 3586"/>
                <a:gd name="T81" fmla="*/ 54 h 725"/>
                <a:gd name="T82" fmla="*/ 30 w 3586"/>
                <a:gd name="T83" fmla="*/ 75 h 725"/>
                <a:gd name="T84" fmla="*/ 60 w 3586"/>
                <a:gd name="T85" fmla="*/ 45 h 725"/>
                <a:gd name="T86" fmla="*/ 15 w 3586"/>
                <a:gd name="T87" fmla="*/ 48 h 725"/>
                <a:gd name="T88" fmla="*/ 57 w 3586"/>
                <a:gd name="T89" fmla="*/ 27 h 725"/>
                <a:gd name="T90" fmla="*/ 0 w 3586"/>
                <a:gd name="T91" fmla="*/ 0 h 725"/>
                <a:gd name="T92" fmla="*/ 90 w 3586"/>
                <a:gd name="T93" fmla="*/ 13 h 7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86"/>
                <a:gd name="T142" fmla="*/ 0 h 725"/>
                <a:gd name="T143" fmla="*/ 3586 w 3586"/>
                <a:gd name="T144" fmla="*/ 725 h 72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86" h="725">
                  <a:moveTo>
                    <a:pt x="90" y="13"/>
                  </a:moveTo>
                  <a:lnTo>
                    <a:pt x="2402" y="381"/>
                  </a:lnTo>
                  <a:lnTo>
                    <a:pt x="2394" y="333"/>
                  </a:lnTo>
                  <a:lnTo>
                    <a:pt x="3490" y="397"/>
                  </a:lnTo>
                  <a:lnTo>
                    <a:pt x="3586" y="533"/>
                  </a:lnTo>
                  <a:lnTo>
                    <a:pt x="3514" y="669"/>
                  </a:lnTo>
                  <a:lnTo>
                    <a:pt x="3202" y="701"/>
                  </a:lnTo>
                  <a:lnTo>
                    <a:pt x="3002" y="725"/>
                  </a:lnTo>
                  <a:lnTo>
                    <a:pt x="2794" y="725"/>
                  </a:lnTo>
                  <a:lnTo>
                    <a:pt x="2322" y="653"/>
                  </a:lnTo>
                  <a:lnTo>
                    <a:pt x="2402" y="333"/>
                  </a:lnTo>
                  <a:lnTo>
                    <a:pt x="2338" y="589"/>
                  </a:lnTo>
                  <a:lnTo>
                    <a:pt x="2034" y="581"/>
                  </a:lnTo>
                  <a:lnTo>
                    <a:pt x="1858" y="581"/>
                  </a:lnTo>
                  <a:lnTo>
                    <a:pt x="1298" y="533"/>
                  </a:lnTo>
                  <a:lnTo>
                    <a:pt x="954" y="461"/>
                  </a:lnTo>
                  <a:lnTo>
                    <a:pt x="714" y="365"/>
                  </a:lnTo>
                  <a:lnTo>
                    <a:pt x="426" y="264"/>
                  </a:lnTo>
                  <a:lnTo>
                    <a:pt x="438" y="216"/>
                  </a:lnTo>
                  <a:lnTo>
                    <a:pt x="396" y="252"/>
                  </a:lnTo>
                  <a:lnTo>
                    <a:pt x="414" y="195"/>
                  </a:lnTo>
                  <a:lnTo>
                    <a:pt x="369" y="240"/>
                  </a:lnTo>
                  <a:lnTo>
                    <a:pt x="390" y="186"/>
                  </a:lnTo>
                  <a:lnTo>
                    <a:pt x="336" y="222"/>
                  </a:lnTo>
                  <a:lnTo>
                    <a:pt x="348" y="174"/>
                  </a:lnTo>
                  <a:lnTo>
                    <a:pt x="306" y="210"/>
                  </a:lnTo>
                  <a:lnTo>
                    <a:pt x="306" y="165"/>
                  </a:lnTo>
                  <a:lnTo>
                    <a:pt x="273" y="198"/>
                  </a:lnTo>
                  <a:lnTo>
                    <a:pt x="273" y="153"/>
                  </a:lnTo>
                  <a:lnTo>
                    <a:pt x="237" y="186"/>
                  </a:lnTo>
                  <a:lnTo>
                    <a:pt x="240" y="141"/>
                  </a:lnTo>
                  <a:lnTo>
                    <a:pt x="204" y="165"/>
                  </a:lnTo>
                  <a:lnTo>
                    <a:pt x="207" y="126"/>
                  </a:lnTo>
                  <a:lnTo>
                    <a:pt x="171" y="153"/>
                  </a:lnTo>
                  <a:lnTo>
                    <a:pt x="171" y="108"/>
                  </a:lnTo>
                  <a:lnTo>
                    <a:pt x="135" y="129"/>
                  </a:lnTo>
                  <a:lnTo>
                    <a:pt x="132" y="84"/>
                  </a:lnTo>
                  <a:lnTo>
                    <a:pt x="108" y="117"/>
                  </a:lnTo>
                  <a:lnTo>
                    <a:pt x="108" y="72"/>
                  </a:lnTo>
                  <a:lnTo>
                    <a:pt x="69" y="99"/>
                  </a:lnTo>
                  <a:lnTo>
                    <a:pt x="84" y="54"/>
                  </a:lnTo>
                  <a:lnTo>
                    <a:pt x="30" y="75"/>
                  </a:lnTo>
                  <a:lnTo>
                    <a:pt x="60" y="45"/>
                  </a:lnTo>
                  <a:lnTo>
                    <a:pt x="15" y="48"/>
                  </a:lnTo>
                  <a:lnTo>
                    <a:pt x="57" y="27"/>
                  </a:lnTo>
                  <a:lnTo>
                    <a:pt x="0" y="0"/>
                  </a:lnTo>
                  <a:lnTo>
                    <a:pt x="90" y="13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9" name="Freeform 160" descr="Дуб"/>
            <p:cNvSpPr>
              <a:spLocks/>
            </p:cNvSpPr>
            <p:nvPr/>
          </p:nvSpPr>
          <p:spPr bwMode="auto">
            <a:xfrm>
              <a:off x="2528" y="3336"/>
              <a:ext cx="1256" cy="392"/>
            </a:xfrm>
            <a:custGeom>
              <a:avLst/>
              <a:gdLst>
                <a:gd name="T0" fmla="*/ 64 w 1256"/>
                <a:gd name="T1" fmla="*/ 0 h 392"/>
                <a:gd name="T2" fmla="*/ 1152 w 1256"/>
                <a:gd name="T3" fmla="*/ 56 h 392"/>
                <a:gd name="T4" fmla="*/ 1256 w 1256"/>
                <a:gd name="T5" fmla="*/ 208 h 392"/>
                <a:gd name="T6" fmla="*/ 1192 w 1256"/>
                <a:gd name="T7" fmla="*/ 352 h 392"/>
                <a:gd name="T8" fmla="*/ 672 w 1256"/>
                <a:gd name="T9" fmla="*/ 392 h 392"/>
                <a:gd name="T10" fmla="*/ 440 w 1256"/>
                <a:gd name="T11" fmla="*/ 392 h 392"/>
                <a:gd name="T12" fmla="*/ 0 w 1256"/>
                <a:gd name="T13" fmla="*/ 320 h 392"/>
                <a:gd name="T14" fmla="*/ 64 w 1256"/>
                <a:gd name="T15" fmla="*/ 0 h 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56"/>
                <a:gd name="T25" fmla="*/ 0 h 392"/>
                <a:gd name="T26" fmla="*/ 1256 w 1256"/>
                <a:gd name="T27" fmla="*/ 392 h 3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56" h="392">
                  <a:moveTo>
                    <a:pt x="64" y="0"/>
                  </a:moveTo>
                  <a:lnTo>
                    <a:pt x="1152" y="56"/>
                  </a:lnTo>
                  <a:lnTo>
                    <a:pt x="1256" y="208"/>
                  </a:lnTo>
                  <a:lnTo>
                    <a:pt x="1192" y="352"/>
                  </a:lnTo>
                  <a:lnTo>
                    <a:pt x="672" y="392"/>
                  </a:lnTo>
                  <a:lnTo>
                    <a:pt x="440" y="392"/>
                  </a:lnTo>
                  <a:lnTo>
                    <a:pt x="0" y="320"/>
                  </a:lnTo>
                  <a:lnTo>
                    <a:pt x="64" y="0"/>
                  </a:lnTo>
                  <a:close/>
                </a:path>
              </a:pathLst>
            </a:custGeom>
            <a:blipFill dpi="0" rotWithShape="1">
              <a:blip r:embed="rId10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10" name="Oval 161"/>
            <p:cNvSpPr>
              <a:spLocks noChangeArrowheads="1"/>
            </p:cNvSpPr>
            <p:nvPr/>
          </p:nvSpPr>
          <p:spPr bwMode="auto">
            <a:xfrm>
              <a:off x="2648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1" name="Oval 162"/>
            <p:cNvSpPr>
              <a:spLocks noChangeArrowheads="1"/>
            </p:cNvSpPr>
            <p:nvPr/>
          </p:nvSpPr>
          <p:spPr bwMode="auto">
            <a:xfrm>
              <a:off x="2752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2" name="Oval 163"/>
            <p:cNvSpPr>
              <a:spLocks noChangeArrowheads="1"/>
            </p:cNvSpPr>
            <p:nvPr/>
          </p:nvSpPr>
          <p:spPr bwMode="auto">
            <a:xfrm>
              <a:off x="2848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3" name="Oval 164"/>
            <p:cNvSpPr>
              <a:spLocks noChangeArrowheads="1"/>
            </p:cNvSpPr>
            <p:nvPr/>
          </p:nvSpPr>
          <p:spPr bwMode="auto">
            <a:xfrm>
              <a:off x="2960" y="3416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4" name="Oval 165"/>
            <p:cNvSpPr>
              <a:spLocks noChangeArrowheads="1"/>
            </p:cNvSpPr>
            <p:nvPr/>
          </p:nvSpPr>
          <p:spPr bwMode="auto">
            <a:xfrm>
              <a:off x="2496" y="3400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590" name="Text Box 206"/>
          <p:cNvSpPr txBox="1">
            <a:spLocks noChangeArrowheads="1"/>
          </p:cNvSpPr>
          <p:nvPr/>
        </p:nvSpPr>
        <p:spPr bwMode="auto">
          <a:xfrm>
            <a:off x="125413" y="0"/>
            <a:ext cx="8893175" cy="1554163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sz="3200" b="1">
                <a:solidFill>
                  <a:schemeClr val="tx2"/>
                </a:solidFill>
                <a:latin typeface="Bookman Old Style" pitchFamily="18" charset="0"/>
              </a:rPr>
              <a:t>Как разрезать торт </a:t>
            </a:r>
          </a:p>
          <a:p>
            <a:pPr algn="ctr"/>
            <a:r>
              <a:rPr kumimoji="0" lang="ru-RU" sz="3200" b="1">
                <a:solidFill>
                  <a:schemeClr val="tx2"/>
                </a:solidFill>
                <a:latin typeface="Bookman Old Style" pitchFamily="18" charset="0"/>
              </a:rPr>
              <a:t>на 8 равных долей, </a:t>
            </a:r>
          </a:p>
          <a:p>
            <a:pPr algn="ctr"/>
            <a:r>
              <a:rPr kumimoji="0" lang="ru-RU" sz="3200" b="1">
                <a:solidFill>
                  <a:schemeClr val="tx2"/>
                </a:solidFill>
                <a:latin typeface="Bookman Old Style" pitchFamily="18" charset="0"/>
              </a:rPr>
              <a:t>сделав только 3 разреза?</a:t>
            </a:r>
          </a:p>
        </p:txBody>
      </p: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3062288" y="3716338"/>
            <a:ext cx="3162300" cy="1630362"/>
            <a:chOff x="3768" y="3184"/>
            <a:chExt cx="1992" cy="1027"/>
          </a:xfrm>
        </p:grpSpPr>
        <p:sp>
          <p:nvSpPr>
            <p:cNvPr id="4189" name="Freeform 61" descr="PH02176J"/>
            <p:cNvSpPr>
              <a:spLocks/>
            </p:cNvSpPr>
            <p:nvPr/>
          </p:nvSpPr>
          <p:spPr bwMode="auto">
            <a:xfrm>
              <a:off x="3768" y="3184"/>
              <a:ext cx="880" cy="920"/>
            </a:xfrm>
            <a:custGeom>
              <a:avLst/>
              <a:gdLst>
                <a:gd name="T0" fmla="*/ 856 w 880"/>
                <a:gd name="T1" fmla="*/ 0 h 920"/>
                <a:gd name="T2" fmla="*/ 0 w 880"/>
                <a:gd name="T3" fmla="*/ 440 h 920"/>
                <a:gd name="T4" fmla="*/ 16 w 880"/>
                <a:gd name="T5" fmla="*/ 920 h 920"/>
                <a:gd name="T6" fmla="*/ 880 w 880"/>
                <a:gd name="T7" fmla="*/ 528 h 920"/>
                <a:gd name="T8" fmla="*/ 856 w 880"/>
                <a:gd name="T9" fmla="*/ 0 h 9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0"/>
                <a:gd name="T16" fmla="*/ 0 h 920"/>
                <a:gd name="T17" fmla="*/ 880 w 880"/>
                <a:gd name="T18" fmla="*/ 920 h 9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0" h="920">
                  <a:moveTo>
                    <a:pt x="856" y="0"/>
                  </a:moveTo>
                  <a:lnTo>
                    <a:pt x="0" y="440"/>
                  </a:lnTo>
                  <a:lnTo>
                    <a:pt x="16" y="920"/>
                  </a:lnTo>
                  <a:lnTo>
                    <a:pt x="880" y="528"/>
                  </a:lnTo>
                  <a:lnTo>
                    <a:pt x="856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0" name="Freeform 62" descr="PH02176J"/>
            <p:cNvSpPr>
              <a:spLocks/>
            </p:cNvSpPr>
            <p:nvPr/>
          </p:nvSpPr>
          <p:spPr bwMode="auto">
            <a:xfrm>
              <a:off x="4624" y="3184"/>
              <a:ext cx="1120" cy="832"/>
            </a:xfrm>
            <a:custGeom>
              <a:avLst/>
              <a:gdLst>
                <a:gd name="T0" fmla="*/ 0 w 1120"/>
                <a:gd name="T1" fmla="*/ 0 h 832"/>
                <a:gd name="T2" fmla="*/ 1112 w 1120"/>
                <a:gd name="T3" fmla="*/ 320 h 832"/>
                <a:gd name="T4" fmla="*/ 1120 w 1120"/>
                <a:gd name="T5" fmla="*/ 832 h 832"/>
                <a:gd name="T6" fmla="*/ 16 w 1120"/>
                <a:gd name="T7" fmla="*/ 520 h 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0"/>
                <a:gd name="T13" fmla="*/ 0 h 832"/>
                <a:gd name="T14" fmla="*/ 1120 w 1120"/>
                <a:gd name="T15" fmla="*/ 832 h 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0" h="832">
                  <a:moveTo>
                    <a:pt x="0" y="0"/>
                  </a:moveTo>
                  <a:lnTo>
                    <a:pt x="1112" y="320"/>
                  </a:lnTo>
                  <a:cubicBezTo>
                    <a:pt x="1115" y="491"/>
                    <a:pt x="1117" y="661"/>
                    <a:pt x="1120" y="832"/>
                  </a:cubicBezTo>
                  <a:lnTo>
                    <a:pt x="16" y="520"/>
                  </a:lnTo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1" name="Freeform 63" descr="PH02176J"/>
            <p:cNvSpPr>
              <a:spLocks/>
            </p:cNvSpPr>
            <p:nvPr/>
          </p:nvSpPr>
          <p:spPr bwMode="auto">
            <a:xfrm>
              <a:off x="3768" y="3520"/>
              <a:ext cx="1976" cy="211"/>
            </a:xfrm>
            <a:custGeom>
              <a:avLst/>
              <a:gdLst>
                <a:gd name="T0" fmla="*/ 0 w 1976"/>
                <a:gd name="T1" fmla="*/ 104 h 211"/>
                <a:gd name="T2" fmla="*/ 248 w 1976"/>
                <a:gd name="T3" fmla="*/ 160 h 211"/>
                <a:gd name="T4" fmla="*/ 560 w 1976"/>
                <a:gd name="T5" fmla="*/ 200 h 211"/>
                <a:gd name="T6" fmla="*/ 1152 w 1976"/>
                <a:gd name="T7" fmla="*/ 200 h 211"/>
                <a:gd name="T8" fmla="*/ 1544 w 1976"/>
                <a:gd name="T9" fmla="*/ 136 h 211"/>
                <a:gd name="T10" fmla="*/ 1976 w 1976"/>
                <a:gd name="T11" fmla="*/ 0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76"/>
                <a:gd name="T19" fmla="*/ 0 h 211"/>
                <a:gd name="T20" fmla="*/ 1976 w 1976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76" h="211">
                  <a:moveTo>
                    <a:pt x="0" y="104"/>
                  </a:moveTo>
                  <a:cubicBezTo>
                    <a:pt x="41" y="113"/>
                    <a:pt x="155" y="144"/>
                    <a:pt x="248" y="160"/>
                  </a:cubicBezTo>
                  <a:cubicBezTo>
                    <a:pt x="341" y="176"/>
                    <a:pt x="409" y="193"/>
                    <a:pt x="560" y="200"/>
                  </a:cubicBezTo>
                  <a:cubicBezTo>
                    <a:pt x="711" y="207"/>
                    <a:pt x="988" y="211"/>
                    <a:pt x="1152" y="200"/>
                  </a:cubicBezTo>
                  <a:cubicBezTo>
                    <a:pt x="1316" y="189"/>
                    <a:pt x="1407" y="169"/>
                    <a:pt x="1544" y="136"/>
                  </a:cubicBezTo>
                  <a:cubicBezTo>
                    <a:pt x="1681" y="103"/>
                    <a:pt x="1828" y="51"/>
                    <a:pt x="1976" y="0"/>
                  </a:cubicBezTo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2" name="Freeform 64" descr="PH02176J"/>
            <p:cNvSpPr>
              <a:spLocks/>
            </p:cNvSpPr>
            <p:nvPr/>
          </p:nvSpPr>
          <p:spPr bwMode="auto">
            <a:xfrm>
              <a:off x="3784" y="4000"/>
              <a:ext cx="1976" cy="211"/>
            </a:xfrm>
            <a:custGeom>
              <a:avLst/>
              <a:gdLst>
                <a:gd name="T0" fmla="*/ 0 w 1976"/>
                <a:gd name="T1" fmla="*/ 104 h 211"/>
                <a:gd name="T2" fmla="*/ 248 w 1976"/>
                <a:gd name="T3" fmla="*/ 160 h 211"/>
                <a:gd name="T4" fmla="*/ 560 w 1976"/>
                <a:gd name="T5" fmla="*/ 200 h 211"/>
                <a:gd name="T6" fmla="*/ 1152 w 1976"/>
                <a:gd name="T7" fmla="*/ 200 h 211"/>
                <a:gd name="T8" fmla="*/ 1544 w 1976"/>
                <a:gd name="T9" fmla="*/ 136 h 211"/>
                <a:gd name="T10" fmla="*/ 1976 w 1976"/>
                <a:gd name="T11" fmla="*/ 0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76"/>
                <a:gd name="T19" fmla="*/ 0 h 211"/>
                <a:gd name="T20" fmla="*/ 1976 w 1976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76" h="211">
                  <a:moveTo>
                    <a:pt x="0" y="104"/>
                  </a:moveTo>
                  <a:cubicBezTo>
                    <a:pt x="41" y="113"/>
                    <a:pt x="155" y="144"/>
                    <a:pt x="248" y="160"/>
                  </a:cubicBezTo>
                  <a:cubicBezTo>
                    <a:pt x="341" y="176"/>
                    <a:pt x="409" y="193"/>
                    <a:pt x="560" y="200"/>
                  </a:cubicBezTo>
                  <a:cubicBezTo>
                    <a:pt x="711" y="207"/>
                    <a:pt x="988" y="211"/>
                    <a:pt x="1152" y="200"/>
                  </a:cubicBezTo>
                  <a:cubicBezTo>
                    <a:pt x="1316" y="189"/>
                    <a:pt x="1407" y="169"/>
                    <a:pt x="1544" y="136"/>
                  </a:cubicBezTo>
                  <a:cubicBezTo>
                    <a:pt x="1681" y="103"/>
                    <a:pt x="1828" y="51"/>
                    <a:pt x="1976" y="0"/>
                  </a:cubicBezTo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3" name="Freeform 65" descr="PH02176J"/>
            <p:cNvSpPr>
              <a:spLocks/>
            </p:cNvSpPr>
            <p:nvPr/>
          </p:nvSpPr>
          <p:spPr bwMode="auto">
            <a:xfrm>
              <a:off x="3768" y="3504"/>
              <a:ext cx="1968" cy="704"/>
            </a:xfrm>
            <a:custGeom>
              <a:avLst/>
              <a:gdLst>
                <a:gd name="T0" fmla="*/ 1968 w 1968"/>
                <a:gd name="T1" fmla="*/ 496 h 704"/>
                <a:gd name="T2" fmla="*/ 1968 w 1968"/>
                <a:gd name="T3" fmla="*/ 0 h 704"/>
                <a:gd name="T4" fmla="*/ 1808 w 1968"/>
                <a:gd name="T5" fmla="*/ 80 h 704"/>
                <a:gd name="T6" fmla="*/ 1552 w 1968"/>
                <a:gd name="T7" fmla="*/ 144 h 704"/>
                <a:gd name="T8" fmla="*/ 1248 w 1968"/>
                <a:gd name="T9" fmla="*/ 208 h 704"/>
                <a:gd name="T10" fmla="*/ 1008 w 1968"/>
                <a:gd name="T11" fmla="*/ 224 h 704"/>
                <a:gd name="T12" fmla="*/ 768 w 1968"/>
                <a:gd name="T13" fmla="*/ 224 h 704"/>
                <a:gd name="T14" fmla="*/ 528 w 1968"/>
                <a:gd name="T15" fmla="*/ 208 h 704"/>
                <a:gd name="T16" fmla="*/ 272 w 1968"/>
                <a:gd name="T17" fmla="*/ 176 h 704"/>
                <a:gd name="T18" fmla="*/ 128 w 1968"/>
                <a:gd name="T19" fmla="*/ 144 h 704"/>
                <a:gd name="T20" fmla="*/ 0 w 1968"/>
                <a:gd name="T21" fmla="*/ 128 h 704"/>
                <a:gd name="T22" fmla="*/ 16 w 1968"/>
                <a:gd name="T23" fmla="*/ 608 h 704"/>
                <a:gd name="T24" fmla="*/ 192 w 1968"/>
                <a:gd name="T25" fmla="*/ 640 h 704"/>
                <a:gd name="T26" fmla="*/ 368 w 1968"/>
                <a:gd name="T27" fmla="*/ 672 h 704"/>
                <a:gd name="T28" fmla="*/ 480 w 1968"/>
                <a:gd name="T29" fmla="*/ 688 h 704"/>
                <a:gd name="T30" fmla="*/ 592 w 1968"/>
                <a:gd name="T31" fmla="*/ 688 h 704"/>
                <a:gd name="T32" fmla="*/ 768 w 1968"/>
                <a:gd name="T33" fmla="*/ 704 h 704"/>
                <a:gd name="T34" fmla="*/ 928 w 1968"/>
                <a:gd name="T35" fmla="*/ 704 h 704"/>
                <a:gd name="T36" fmla="*/ 1072 w 1968"/>
                <a:gd name="T37" fmla="*/ 704 h 704"/>
                <a:gd name="T38" fmla="*/ 1264 w 1968"/>
                <a:gd name="T39" fmla="*/ 688 h 704"/>
                <a:gd name="T40" fmla="*/ 1392 w 1968"/>
                <a:gd name="T41" fmla="*/ 672 h 704"/>
                <a:gd name="T42" fmla="*/ 1536 w 1968"/>
                <a:gd name="T43" fmla="*/ 640 h 704"/>
                <a:gd name="T44" fmla="*/ 1712 w 1968"/>
                <a:gd name="T45" fmla="*/ 592 h 704"/>
                <a:gd name="T46" fmla="*/ 1824 w 1968"/>
                <a:gd name="T47" fmla="*/ 560 h 704"/>
                <a:gd name="T48" fmla="*/ 1904 w 1968"/>
                <a:gd name="T49" fmla="*/ 528 h 704"/>
                <a:gd name="T50" fmla="*/ 1968 w 1968"/>
                <a:gd name="T51" fmla="*/ 496 h 7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68"/>
                <a:gd name="T79" fmla="*/ 0 h 704"/>
                <a:gd name="T80" fmla="*/ 1968 w 1968"/>
                <a:gd name="T81" fmla="*/ 704 h 7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68" h="704">
                  <a:moveTo>
                    <a:pt x="1968" y="496"/>
                  </a:moveTo>
                  <a:lnTo>
                    <a:pt x="1968" y="0"/>
                  </a:lnTo>
                  <a:lnTo>
                    <a:pt x="1808" y="80"/>
                  </a:lnTo>
                  <a:lnTo>
                    <a:pt x="1552" y="144"/>
                  </a:lnTo>
                  <a:lnTo>
                    <a:pt x="1248" y="208"/>
                  </a:lnTo>
                  <a:lnTo>
                    <a:pt x="1008" y="224"/>
                  </a:lnTo>
                  <a:lnTo>
                    <a:pt x="768" y="224"/>
                  </a:lnTo>
                  <a:lnTo>
                    <a:pt x="528" y="208"/>
                  </a:lnTo>
                  <a:lnTo>
                    <a:pt x="272" y="176"/>
                  </a:lnTo>
                  <a:lnTo>
                    <a:pt x="128" y="144"/>
                  </a:lnTo>
                  <a:lnTo>
                    <a:pt x="0" y="128"/>
                  </a:lnTo>
                  <a:lnTo>
                    <a:pt x="16" y="608"/>
                  </a:lnTo>
                  <a:lnTo>
                    <a:pt x="192" y="640"/>
                  </a:lnTo>
                  <a:lnTo>
                    <a:pt x="368" y="672"/>
                  </a:lnTo>
                  <a:lnTo>
                    <a:pt x="480" y="688"/>
                  </a:lnTo>
                  <a:lnTo>
                    <a:pt x="592" y="688"/>
                  </a:lnTo>
                  <a:lnTo>
                    <a:pt x="768" y="704"/>
                  </a:lnTo>
                  <a:lnTo>
                    <a:pt x="928" y="704"/>
                  </a:lnTo>
                  <a:lnTo>
                    <a:pt x="1072" y="704"/>
                  </a:lnTo>
                  <a:lnTo>
                    <a:pt x="1264" y="688"/>
                  </a:lnTo>
                  <a:lnTo>
                    <a:pt x="1392" y="672"/>
                  </a:lnTo>
                  <a:lnTo>
                    <a:pt x="1536" y="640"/>
                  </a:lnTo>
                  <a:lnTo>
                    <a:pt x="1712" y="592"/>
                  </a:lnTo>
                  <a:lnTo>
                    <a:pt x="1824" y="560"/>
                  </a:lnTo>
                  <a:lnTo>
                    <a:pt x="1904" y="528"/>
                  </a:lnTo>
                  <a:lnTo>
                    <a:pt x="1968" y="496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4" name="Freeform 66" descr="PH02176J"/>
            <p:cNvSpPr>
              <a:spLocks/>
            </p:cNvSpPr>
            <p:nvPr/>
          </p:nvSpPr>
          <p:spPr bwMode="auto">
            <a:xfrm>
              <a:off x="3784" y="3184"/>
              <a:ext cx="1936" cy="528"/>
            </a:xfrm>
            <a:custGeom>
              <a:avLst/>
              <a:gdLst>
                <a:gd name="T0" fmla="*/ 1936 w 1936"/>
                <a:gd name="T1" fmla="*/ 304 h 528"/>
                <a:gd name="T2" fmla="*/ 832 w 1936"/>
                <a:gd name="T3" fmla="*/ 0 h 528"/>
                <a:gd name="T4" fmla="*/ 0 w 1936"/>
                <a:gd name="T5" fmla="*/ 432 h 528"/>
                <a:gd name="T6" fmla="*/ 208 w 1936"/>
                <a:gd name="T7" fmla="*/ 480 h 528"/>
                <a:gd name="T8" fmla="*/ 512 w 1936"/>
                <a:gd name="T9" fmla="*/ 528 h 528"/>
                <a:gd name="T10" fmla="*/ 816 w 1936"/>
                <a:gd name="T11" fmla="*/ 528 h 528"/>
                <a:gd name="T12" fmla="*/ 1152 w 1936"/>
                <a:gd name="T13" fmla="*/ 528 h 528"/>
                <a:gd name="T14" fmla="*/ 1344 w 1936"/>
                <a:gd name="T15" fmla="*/ 496 h 528"/>
                <a:gd name="T16" fmla="*/ 1536 w 1936"/>
                <a:gd name="T17" fmla="*/ 464 h 528"/>
                <a:gd name="T18" fmla="*/ 1728 w 1936"/>
                <a:gd name="T19" fmla="*/ 416 h 528"/>
                <a:gd name="T20" fmla="*/ 1904 w 1936"/>
                <a:gd name="T21" fmla="*/ 352 h 528"/>
                <a:gd name="T22" fmla="*/ 1936 w 1936"/>
                <a:gd name="T23" fmla="*/ 304 h 5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36"/>
                <a:gd name="T37" fmla="*/ 0 h 528"/>
                <a:gd name="T38" fmla="*/ 1936 w 1936"/>
                <a:gd name="T39" fmla="*/ 528 h 5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36" h="528">
                  <a:moveTo>
                    <a:pt x="1936" y="304"/>
                  </a:moveTo>
                  <a:lnTo>
                    <a:pt x="832" y="0"/>
                  </a:lnTo>
                  <a:lnTo>
                    <a:pt x="0" y="432"/>
                  </a:lnTo>
                  <a:lnTo>
                    <a:pt x="208" y="480"/>
                  </a:lnTo>
                  <a:lnTo>
                    <a:pt x="512" y="528"/>
                  </a:lnTo>
                  <a:lnTo>
                    <a:pt x="816" y="528"/>
                  </a:lnTo>
                  <a:lnTo>
                    <a:pt x="1152" y="528"/>
                  </a:lnTo>
                  <a:lnTo>
                    <a:pt x="1344" y="496"/>
                  </a:lnTo>
                  <a:lnTo>
                    <a:pt x="1536" y="464"/>
                  </a:lnTo>
                  <a:lnTo>
                    <a:pt x="1728" y="416"/>
                  </a:lnTo>
                  <a:lnTo>
                    <a:pt x="1904" y="352"/>
                  </a:lnTo>
                  <a:lnTo>
                    <a:pt x="1936" y="30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5" name="Freeform 67" descr="PH02176J"/>
            <p:cNvSpPr>
              <a:spLocks/>
            </p:cNvSpPr>
            <p:nvPr/>
          </p:nvSpPr>
          <p:spPr bwMode="auto">
            <a:xfrm>
              <a:off x="4181" y="3442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6" name="Freeform 68" descr="PH02176J"/>
            <p:cNvSpPr>
              <a:spLocks/>
            </p:cNvSpPr>
            <p:nvPr/>
          </p:nvSpPr>
          <p:spPr bwMode="auto">
            <a:xfrm>
              <a:off x="4555" y="325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7" name="Freeform 69" descr="PH02176J"/>
            <p:cNvSpPr>
              <a:spLocks/>
            </p:cNvSpPr>
            <p:nvPr/>
          </p:nvSpPr>
          <p:spPr bwMode="auto">
            <a:xfrm flipH="1">
              <a:off x="4459" y="3418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8" name="Freeform 70" descr="PH02176J"/>
            <p:cNvSpPr>
              <a:spLocks/>
            </p:cNvSpPr>
            <p:nvPr/>
          </p:nvSpPr>
          <p:spPr bwMode="auto">
            <a:xfrm>
              <a:off x="3784" y="3184"/>
              <a:ext cx="1936" cy="528"/>
            </a:xfrm>
            <a:custGeom>
              <a:avLst/>
              <a:gdLst>
                <a:gd name="T0" fmla="*/ 1936 w 1936"/>
                <a:gd name="T1" fmla="*/ 304 h 528"/>
                <a:gd name="T2" fmla="*/ 832 w 1936"/>
                <a:gd name="T3" fmla="*/ 0 h 528"/>
                <a:gd name="T4" fmla="*/ 0 w 1936"/>
                <a:gd name="T5" fmla="*/ 432 h 528"/>
                <a:gd name="T6" fmla="*/ 208 w 1936"/>
                <a:gd name="T7" fmla="*/ 480 h 528"/>
                <a:gd name="T8" fmla="*/ 512 w 1936"/>
                <a:gd name="T9" fmla="*/ 528 h 528"/>
                <a:gd name="T10" fmla="*/ 816 w 1936"/>
                <a:gd name="T11" fmla="*/ 528 h 528"/>
                <a:gd name="T12" fmla="*/ 1152 w 1936"/>
                <a:gd name="T13" fmla="*/ 528 h 528"/>
                <a:gd name="T14" fmla="*/ 1344 w 1936"/>
                <a:gd name="T15" fmla="*/ 496 h 528"/>
                <a:gd name="T16" fmla="*/ 1536 w 1936"/>
                <a:gd name="T17" fmla="*/ 464 h 528"/>
                <a:gd name="T18" fmla="*/ 1728 w 1936"/>
                <a:gd name="T19" fmla="*/ 416 h 528"/>
                <a:gd name="T20" fmla="*/ 1904 w 1936"/>
                <a:gd name="T21" fmla="*/ 352 h 528"/>
                <a:gd name="T22" fmla="*/ 1936 w 1936"/>
                <a:gd name="T23" fmla="*/ 304 h 5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36"/>
                <a:gd name="T37" fmla="*/ 0 h 528"/>
                <a:gd name="T38" fmla="*/ 1936 w 1936"/>
                <a:gd name="T39" fmla="*/ 528 h 5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36" h="528">
                  <a:moveTo>
                    <a:pt x="1936" y="304"/>
                  </a:moveTo>
                  <a:lnTo>
                    <a:pt x="832" y="0"/>
                  </a:lnTo>
                  <a:lnTo>
                    <a:pt x="0" y="432"/>
                  </a:lnTo>
                  <a:lnTo>
                    <a:pt x="208" y="480"/>
                  </a:lnTo>
                  <a:lnTo>
                    <a:pt x="512" y="528"/>
                  </a:lnTo>
                  <a:lnTo>
                    <a:pt x="816" y="528"/>
                  </a:lnTo>
                  <a:lnTo>
                    <a:pt x="1152" y="528"/>
                  </a:lnTo>
                  <a:lnTo>
                    <a:pt x="1344" y="496"/>
                  </a:lnTo>
                  <a:lnTo>
                    <a:pt x="1536" y="464"/>
                  </a:lnTo>
                  <a:lnTo>
                    <a:pt x="1728" y="416"/>
                  </a:lnTo>
                  <a:lnTo>
                    <a:pt x="1904" y="352"/>
                  </a:lnTo>
                  <a:lnTo>
                    <a:pt x="1936" y="30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" name="Freeform 71" descr="PH02176J"/>
            <p:cNvSpPr>
              <a:spLocks/>
            </p:cNvSpPr>
            <p:nvPr/>
          </p:nvSpPr>
          <p:spPr bwMode="auto">
            <a:xfrm>
              <a:off x="4181" y="3442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" name="Freeform 72" descr="PH02176J"/>
            <p:cNvSpPr>
              <a:spLocks/>
            </p:cNvSpPr>
            <p:nvPr/>
          </p:nvSpPr>
          <p:spPr bwMode="auto">
            <a:xfrm>
              <a:off x="4555" y="325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1" name="Freeform 73" descr="PH02176J"/>
            <p:cNvSpPr>
              <a:spLocks/>
            </p:cNvSpPr>
            <p:nvPr/>
          </p:nvSpPr>
          <p:spPr bwMode="auto">
            <a:xfrm flipH="1">
              <a:off x="4459" y="3418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2" name="Freeform 74" descr="PH02176J"/>
            <p:cNvSpPr>
              <a:spLocks/>
            </p:cNvSpPr>
            <p:nvPr/>
          </p:nvSpPr>
          <p:spPr bwMode="auto">
            <a:xfrm>
              <a:off x="5189" y="3874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3" name="Freeform 75" descr="PH02176J"/>
            <p:cNvSpPr>
              <a:spLocks/>
            </p:cNvSpPr>
            <p:nvPr/>
          </p:nvSpPr>
          <p:spPr bwMode="auto">
            <a:xfrm>
              <a:off x="5563" y="3686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4" name="Freeform 76" descr="PH02176J"/>
            <p:cNvSpPr>
              <a:spLocks/>
            </p:cNvSpPr>
            <p:nvPr/>
          </p:nvSpPr>
          <p:spPr bwMode="auto">
            <a:xfrm flipH="1">
              <a:off x="5467" y="385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5" name="Freeform 77" descr="PH02176J"/>
            <p:cNvSpPr>
              <a:spLocks/>
            </p:cNvSpPr>
            <p:nvPr/>
          </p:nvSpPr>
          <p:spPr bwMode="auto">
            <a:xfrm>
              <a:off x="3861" y="3938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6" name="Freeform 78" descr="PH02176J"/>
            <p:cNvSpPr>
              <a:spLocks/>
            </p:cNvSpPr>
            <p:nvPr/>
          </p:nvSpPr>
          <p:spPr bwMode="auto">
            <a:xfrm>
              <a:off x="4235" y="375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7" name="Freeform 79" descr="PH02176J"/>
            <p:cNvSpPr>
              <a:spLocks/>
            </p:cNvSpPr>
            <p:nvPr/>
          </p:nvSpPr>
          <p:spPr bwMode="auto">
            <a:xfrm flipH="1">
              <a:off x="4139" y="391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190"/>
          <p:cNvGrpSpPr>
            <a:grpSpLocks/>
          </p:cNvGrpSpPr>
          <p:nvPr/>
        </p:nvGrpSpPr>
        <p:grpSpPr bwMode="auto">
          <a:xfrm rot="3044272">
            <a:off x="1993900" y="3917950"/>
            <a:ext cx="5692775" cy="1978025"/>
            <a:chOff x="742" y="2429"/>
            <a:chExt cx="3586" cy="1246"/>
          </a:xfrm>
        </p:grpSpPr>
        <p:sp>
          <p:nvSpPr>
            <p:cNvPr id="4181" name="Freeform 191"/>
            <p:cNvSpPr>
              <a:spLocks/>
            </p:cNvSpPr>
            <p:nvPr/>
          </p:nvSpPr>
          <p:spPr bwMode="auto">
            <a:xfrm rot="19972800" flipV="1">
              <a:off x="742" y="2950"/>
              <a:ext cx="3586" cy="725"/>
            </a:xfrm>
            <a:custGeom>
              <a:avLst/>
              <a:gdLst>
                <a:gd name="T0" fmla="*/ 90 w 3586"/>
                <a:gd name="T1" fmla="*/ 13 h 725"/>
                <a:gd name="T2" fmla="*/ 2402 w 3586"/>
                <a:gd name="T3" fmla="*/ 381 h 725"/>
                <a:gd name="T4" fmla="*/ 2394 w 3586"/>
                <a:gd name="T5" fmla="*/ 333 h 725"/>
                <a:gd name="T6" fmla="*/ 3490 w 3586"/>
                <a:gd name="T7" fmla="*/ 397 h 725"/>
                <a:gd name="T8" fmla="*/ 3586 w 3586"/>
                <a:gd name="T9" fmla="*/ 533 h 725"/>
                <a:gd name="T10" fmla="*/ 3514 w 3586"/>
                <a:gd name="T11" fmla="*/ 669 h 725"/>
                <a:gd name="T12" fmla="*/ 3202 w 3586"/>
                <a:gd name="T13" fmla="*/ 701 h 725"/>
                <a:gd name="T14" fmla="*/ 3002 w 3586"/>
                <a:gd name="T15" fmla="*/ 725 h 725"/>
                <a:gd name="T16" fmla="*/ 2794 w 3586"/>
                <a:gd name="T17" fmla="*/ 725 h 725"/>
                <a:gd name="T18" fmla="*/ 2322 w 3586"/>
                <a:gd name="T19" fmla="*/ 653 h 725"/>
                <a:gd name="T20" fmla="*/ 2402 w 3586"/>
                <a:gd name="T21" fmla="*/ 333 h 725"/>
                <a:gd name="T22" fmla="*/ 2338 w 3586"/>
                <a:gd name="T23" fmla="*/ 589 h 725"/>
                <a:gd name="T24" fmla="*/ 2034 w 3586"/>
                <a:gd name="T25" fmla="*/ 581 h 725"/>
                <a:gd name="T26" fmla="*/ 1858 w 3586"/>
                <a:gd name="T27" fmla="*/ 581 h 725"/>
                <a:gd name="T28" fmla="*/ 1298 w 3586"/>
                <a:gd name="T29" fmla="*/ 533 h 725"/>
                <a:gd name="T30" fmla="*/ 954 w 3586"/>
                <a:gd name="T31" fmla="*/ 461 h 725"/>
                <a:gd name="T32" fmla="*/ 714 w 3586"/>
                <a:gd name="T33" fmla="*/ 365 h 725"/>
                <a:gd name="T34" fmla="*/ 426 w 3586"/>
                <a:gd name="T35" fmla="*/ 264 h 725"/>
                <a:gd name="T36" fmla="*/ 438 w 3586"/>
                <a:gd name="T37" fmla="*/ 216 h 725"/>
                <a:gd name="T38" fmla="*/ 396 w 3586"/>
                <a:gd name="T39" fmla="*/ 252 h 725"/>
                <a:gd name="T40" fmla="*/ 414 w 3586"/>
                <a:gd name="T41" fmla="*/ 195 h 725"/>
                <a:gd name="T42" fmla="*/ 369 w 3586"/>
                <a:gd name="T43" fmla="*/ 240 h 725"/>
                <a:gd name="T44" fmla="*/ 390 w 3586"/>
                <a:gd name="T45" fmla="*/ 186 h 725"/>
                <a:gd name="T46" fmla="*/ 336 w 3586"/>
                <a:gd name="T47" fmla="*/ 222 h 725"/>
                <a:gd name="T48" fmla="*/ 348 w 3586"/>
                <a:gd name="T49" fmla="*/ 174 h 725"/>
                <a:gd name="T50" fmla="*/ 306 w 3586"/>
                <a:gd name="T51" fmla="*/ 210 h 725"/>
                <a:gd name="T52" fmla="*/ 306 w 3586"/>
                <a:gd name="T53" fmla="*/ 165 h 725"/>
                <a:gd name="T54" fmla="*/ 273 w 3586"/>
                <a:gd name="T55" fmla="*/ 198 h 725"/>
                <a:gd name="T56" fmla="*/ 273 w 3586"/>
                <a:gd name="T57" fmla="*/ 153 h 725"/>
                <a:gd name="T58" fmla="*/ 237 w 3586"/>
                <a:gd name="T59" fmla="*/ 186 h 725"/>
                <a:gd name="T60" fmla="*/ 240 w 3586"/>
                <a:gd name="T61" fmla="*/ 141 h 725"/>
                <a:gd name="T62" fmla="*/ 204 w 3586"/>
                <a:gd name="T63" fmla="*/ 165 h 725"/>
                <a:gd name="T64" fmla="*/ 207 w 3586"/>
                <a:gd name="T65" fmla="*/ 126 h 725"/>
                <a:gd name="T66" fmla="*/ 171 w 3586"/>
                <a:gd name="T67" fmla="*/ 153 h 725"/>
                <a:gd name="T68" fmla="*/ 171 w 3586"/>
                <a:gd name="T69" fmla="*/ 108 h 725"/>
                <a:gd name="T70" fmla="*/ 135 w 3586"/>
                <a:gd name="T71" fmla="*/ 129 h 725"/>
                <a:gd name="T72" fmla="*/ 132 w 3586"/>
                <a:gd name="T73" fmla="*/ 84 h 725"/>
                <a:gd name="T74" fmla="*/ 108 w 3586"/>
                <a:gd name="T75" fmla="*/ 117 h 725"/>
                <a:gd name="T76" fmla="*/ 108 w 3586"/>
                <a:gd name="T77" fmla="*/ 72 h 725"/>
                <a:gd name="T78" fmla="*/ 69 w 3586"/>
                <a:gd name="T79" fmla="*/ 99 h 725"/>
                <a:gd name="T80" fmla="*/ 84 w 3586"/>
                <a:gd name="T81" fmla="*/ 54 h 725"/>
                <a:gd name="T82" fmla="*/ 30 w 3586"/>
                <a:gd name="T83" fmla="*/ 75 h 725"/>
                <a:gd name="T84" fmla="*/ 60 w 3586"/>
                <a:gd name="T85" fmla="*/ 45 h 725"/>
                <a:gd name="T86" fmla="*/ 15 w 3586"/>
                <a:gd name="T87" fmla="*/ 48 h 725"/>
                <a:gd name="T88" fmla="*/ 57 w 3586"/>
                <a:gd name="T89" fmla="*/ 27 h 725"/>
                <a:gd name="T90" fmla="*/ 0 w 3586"/>
                <a:gd name="T91" fmla="*/ 0 h 725"/>
                <a:gd name="T92" fmla="*/ 90 w 3586"/>
                <a:gd name="T93" fmla="*/ 13 h 7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86"/>
                <a:gd name="T142" fmla="*/ 0 h 725"/>
                <a:gd name="T143" fmla="*/ 3586 w 3586"/>
                <a:gd name="T144" fmla="*/ 725 h 72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86" h="725">
                  <a:moveTo>
                    <a:pt x="90" y="13"/>
                  </a:moveTo>
                  <a:lnTo>
                    <a:pt x="2402" y="381"/>
                  </a:lnTo>
                  <a:lnTo>
                    <a:pt x="2394" y="333"/>
                  </a:lnTo>
                  <a:lnTo>
                    <a:pt x="3490" y="397"/>
                  </a:lnTo>
                  <a:lnTo>
                    <a:pt x="3586" y="533"/>
                  </a:lnTo>
                  <a:lnTo>
                    <a:pt x="3514" y="669"/>
                  </a:lnTo>
                  <a:lnTo>
                    <a:pt x="3202" y="701"/>
                  </a:lnTo>
                  <a:lnTo>
                    <a:pt x="3002" y="725"/>
                  </a:lnTo>
                  <a:lnTo>
                    <a:pt x="2794" y="725"/>
                  </a:lnTo>
                  <a:lnTo>
                    <a:pt x="2322" y="653"/>
                  </a:lnTo>
                  <a:lnTo>
                    <a:pt x="2402" y="333"/>
                  </a:lnTo>
                  <a:lnTo>
                    <a:pt x="2338" y="589"/>
                  </a:lnTo>
                  <a:lnTo>
                    <a:pt x="2034" y="581"/>
                  </a:lnTo>
                  <a:lnTo>
                    <a:pt x="1858" y="581"/>
                  </a:lnTo>
                  <a:lnTo>
                    <a:pt x="1298" y="533"/>
                  </a:lnTo>
                  <a:lnTo>
                    <a:pt x="954" y="461"/>
                  </a:lnTo>
                  <a:lnTo>
                    <a:pt x="714" y="365"/>
                  </a:lnTo>
                  <a:lnTo>
                    <a:pt x="426" y="264"/>
                  </a:lnTo>
                  <a:lnTo>
                    <a:pt x="438" y="216"/>
                  </a:lnTo>
                  <a:lnTo>
                    <a:pt x="396" y="252"/>
                  </a:lnTo>
                  <a:lnTo>
                    <a:pt x="414" y="195"/>
                  </a:lnTo>
                  <a:lnTo>
                    <a:pt x="369" y="240"/>
                  </a:lnTo>
                  <a:lnTo>
                    <a:pt x="390" y="186"/>
                  </a:lnTo>
                  <a:lnTo>
                    <a:pt x="336" y="222"/>
                  </a:lnTo>
                  <a:lnTo>
                    <a:pt x="348" y="174"/>
                  </a:lnTo>
                  <a:lnTo>
                    <a:pt x="306" y="210"/>
                  </a:lnTo>
                  <a:lnTo>
                    <a:pt x="306" y="165"/>
                  </a:lnTo>
                  <a:lnTo>
                    <a:pt x="273" y="198"/>
                  </a:lnTo>
                  <a:lnTo>
                    <a:pt x="273" y="153"/>
                  </a:lnTo>
                  <a:lnTo>
                    <a:pt x="237" y="186"/>
                  </a:lnTo>
                  <a:lnTo>
                    <a:pt x="240" y="141"/>
                  </a:lnTo>
                  <a:lnTo>
                    <a:pt x="204" y="165"/>
                  </a:lnTo>
                  <a:lnTo>
                    <a:pt x="207" y="126"/>
                  </a:lnTo>
                  <a:lnTo>
                    <a:pt x="171" y="153"/>
                  </a:lnTo>
                  <a:lnTo>
                    <a:pt x="171" y="108"/>
                  </a:lnTo>
                  <a:lnTo>
                    <a:pt x="135" y="129"/>
                  </a:lnTo>
                  <a:lnTo>
                    <a:pt x="132" y="84"/>
                  </a:lnTo>
                  <a:lnTo>
                    <a:pt x="108" y="117"/>
                  </a:lnTo>
                  <a:lnTo>
                    <a:pt x="108" y="72"/>
                  </a:lnTo>
                  <a:lnTo>
                    <a:pt x="69" y="99"/>
                  </a:lnTo>
                  <a:lnTo>
                    <a:pt x="84" y="54"/>
                  </a:lnTo>
                  <a:lnTo>
                    <a:pt x="30" y="75"/>
                  </a:lnTo>
                  <a:lnTo>
                    <a:pt x="60" y="45"/>
                  </a:lnTo>
                  <a:lnTo>
                    <a:pt x="15" y="48"/>
                  </a:lnTo>
                  <a:lnTo>
                    <a:pt x="57" y="27"/>
                  </a:lnTo>
                  <a:lnTo>
                    <a:pt x="0" y="0"/>
                  </a:lnTo>
                  <a:lnTo>
                    <a:pt x="90" y="13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82" name="Group 192"/>
            <p:cNvGrpSpPr>
              <a:grpSpLocks/>
            </p:cNvGrpSpPr>
            <p:nvPr/>
          </p:nvGrpSpPr>
          <p:grpSpPr bwMode="auto">
            <a:xfrm>
              <a:off x="2847" y="2429"/>
              <a:ext cx="1268" cy="411"/>
              <a:chOff x="3007" y="2733"/>
              <a:chExt cx="1268" cy="411"/>
            </a:xfrm>
          </p:grpSpPr>
          <p:sp>
            <p:nvSpPr>
              <p:cNvPr id="4183" name="Freeform 193" descr="Дуб"/>
              <p:cNvSpPr>
                <a:spLocks/>
              </p:cNvSpPr>
              <p:nvPr/>
            </p:nvSpPr>
            <p:spPr bwMode="auto">
              <a:xfrm rot="19972800" flipV="1">
                <a:off x="3019" y="2733"/>
                <a:ext cx="1256" cy="392"/>
              </a:xfrm>
              <a:custGeom>
                <a:avLst/>
                <a:gdLst>
                  <a:gd name="T0" fmla="*/ 64 w 1256"/>
                  <a:gd name="T1" fmla="*/ 0 h 392"/>
                  <a:gd name="T2" fmla="*/ 1152 w 1256"/>
                  <a:gd name="T3" fmla="*/ 56 h 392"/>
                  <a:gd name="T4" fmla="*/ 1256 w 1256"/>
                  <a:gd name="T5" fmla="*/ 208 h 392"/>
                  <a:gd name="T6" fmla="*/ 1192 w 1256"/>
                  <a:gd name="T7" fmla="*/ 352 h 392"/>
                  <a:gd name="T8" fmla="*/ 672 w 1256"/>
                  <a:gd name="T9" fmla="*/ 392 h 392"/>
                  <a:gd name="T10" fmla="*/ 440 w 1256"/>
                  <a:gd name="T11" fmla="*/ 392 h 392"/>
                  <a:gd name="T12" fmla="*/ 0 w 1256"/>
                  <a:gd name="T13" fmla="*/ 320 h 392"/>
                  <a:gd name="T14" fmla="*/ 64 w 1256"/>
                  <a:gd name="T15" fmla="*/ 0 h 3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56"/>
                  <a:gd name="T25" fmla="*/ 0 h 392"/>
                  <a:gd name="T26" fmla="*/ 1256 w 1256"/>
                  <a:gd name="T27" fmla="*/ 392 h 3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56" h="392">
                    <a:moveTo>
                      <a:pt x="64" y="0"/>
                    </a:moveTo>
                    <a:lnTo>
                      <a:pt x="1152" y="56"/>
                    </a:lnTo>
                    <a:lnTo>
                      <a:pt x="1256" y="208"/>
                    </a:lnTo>
                    <a:lnTo>
                      <a:pt x="1192" y="352"/>
                    </a:lnTo>
                    <a:lnTo>
                      <a:pt x="672" y="392"/>
                    </a:lnTo>
                    <a:lnTo>
                      <a:pt x="440" y="392"/>
                    </a:lnTo>
                    <a:lnTo>
                      <a:pt x="0" y="320"/>
                    </a:lnTo>
                    <a:lnTo>
                      <a:pt x="64" y="0"/>
                    </a:lnTo>
                    <a:close/>
                  </a:path>
                </a:pathLst>
              </a:custGeom>
              <a:blipFill dpi="0" rotWithShape="1">
                <a:blip r:embed="rId10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4" name="Oval 194"/>
              <p:cNvSpPr>
                <a:spLocks noChangeArrowheads="1"/>
              </p:cNvSpPr>
              <p:nvPr/>
            </p:nvSpPr>
            <p:spPr bwMode="auto">
              <a:xfrm rot="-1627200">
                <a:off x="3146" y="3042"/>
                <a:ext cx="27" cy="40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85" name="Oval 195"/>
              <p:cNvSpPr>
                <a:spLocks noChangeArrowheads="1"/>
              </p:cNvSpPr>
              <p:nvPr/>
            </p:nvSpPr>
            <p:spPr bwMode="auto">
              <a:xfrm rot="-1627200">
                <a:off x="3239" y="2994"/>
                <a:ext cx="27" cy="40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86" name="Oval 196"/>
              <p:cNvSpPr>
                <a:spLocks noChangeArrowheads="1"/>
              </p:cNvSpPr>
              <p:nvPr/>
            </p:nvSpPr>
            <p:spPr bwMode="auto">
              <a:xfrm rot="-1627200">
                <a:off x="3324" y="2951"/>
                <a:ext cx="27" cy="40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87" name="Oval 197"/>
              <p:cNvSpPr>
                <a:spLocks noChangeArrowheads="1"/>
              </p:cNvSpPr>
              <p:nvPr/>
            </p:nvSpPr>
            <p:spPr bwMode="auto">
              <a:xfrm rot="-1627200">
                <a:off x="3427" y="2907"/>
                <a:ext cx="27" cy="40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88" name="Oval 198"/>
              <p:cNvSpPr>
                <a:spLocks noChangeArrowheads="1"/>
              </p:cNvSpPr>
              <p:nvPr/>
            </p:nvSpPr>
            <p:spPr bwMode="auto">
              <a:xfrm rot="-1627200">
                <a:off x="3007" y="3104"/>
                <a:ext cx="27" cy="40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3" name="Group 109"/>
          <p:cNvGrpSpPr>
            <a:grpSpLocks/>
          </p:cNvGrpSpPr>
          <p:nvPr/>
        </p:nvGrpSpPr>
        <p:grpSpPr bwMode="auto">
          <a:xfrm>
            <a:off x="1924050" y="2316163"/>
            <a:ext cx="2432050" cy="2120900"/>
            <a:chOff x="236" y="976"/>
            <a:chExt cx="1532" cy="1336"/>
          </a:xfrm>
        </p:grpSpPr>
        <p:grpSp>
          <p:nvGrpSpPr>
            <p:cNvPr id="4163" name="Group 110"/>
            <p:cNvGrpSpPr>
              <a:grpSpLocks/>
            </p:cNvGrpSpPr>
            <p:nvPr/>
          </p:nvGrpSpPr>
          <p:grpSpPr bwMode="auto">
            <a:xfrm>
              <a:off x="241" y="976"/>
              <a:ext cx="1527" cy="1336"/>
              <a:chOff x="1409" y="1192"/>
              <a:chExt cx="1527" cy="1336"/>
            </a:xfrm>
          </p:grpSpPr>
          <p:sp>
            <p:nvSpPr>
              <p:cNvPr id="4178" name="Freeform 111" descr="PH02176J"/>
              <p:cNvSpPr>
                <a:spLocks/>
              </p:cNvSpPr>
              <p:nvPr/>
            </p:nvSpPr>
            <p:spPr bwMode="auto">
              <a:xfrm>
                <a:off x="1760" y="1192"/>
                <a:ext cx="1176" cy="1328"/>
              </a:xfrm>
              <a:custGeom>
                <a:avLst/>
                <a:gdLst>
                  <a:gd name="T0" fmla="*/ 0 w 1176"/>
                  <a:gd name="T1" fmla="*/ 0 h 1328"/>
                  <a:gd name="T2" fmla="*/ 1175 w 1176"/>
                  <a:gd name="T3" fmla="*/ 396 h 1328"/>
                  <a:gd name="T4" fmla="*/ 312 w 1176"/>
                  <a:gd name="T5" fmla="*/ 840 h 1328"/>
                  <a:gd name="T6" fmla="*/ 336 w 1176"/>
                  <a:gd name="T7" fmla="*/ 1328 h 1328"/>
                  <a:gd name="T8" fmla="*/ 1176 w 1176"/>
                  <a:gd name="T9" fmla="*/ 912 h 1328"/>
                  <a:gd name="T10" fmla="*/ 1167 w 1176"/>
                  <a:gd name="T11" fmla="*/ 396 h 1328"/>
                  <a:gd name="T12" fmla="*/ 1143 w 1176"/>
                  <a:gd name="T13" fmla="*/ 908 h 1328"/>
                  <a:gd name="T14" fmla="*/ 48 w 1176"/>
                  <a:gd name="T15" fmla="*/ 480 h 1328"/>
                  <a:gd name="T16" fmla="*/ 0 w 1176"/>
                  <a:gd name="T17" fmla="*/ 0 h 13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76"/>
                  <a:gd name="T28" fmla="*/ 0 h 1328"/>
                  <a:gd name="T29" fmla="*/ 1176 w 1176"/>
                  <a:gd name="T30" fmla="*/ 1328 h 13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76" h="1328">
                    <a:moveTo>
                      <a:pt x="0" y="0"/>
                    </a:moveTo>
                    <a:lnTo>
                      <a:pt x="1175" y="396"/>
                    </a:lnTo>
                    <a:lnTo>
                      <a:pt x="312" y="840"/>
                    </a:lnTo>
                    <a:lnTo>
                      <a:pt x="336" y="1328"/>
                    </a:lnTo>
                    <a:lnTo>
                      <a:pt x="1176" y="912"/>
                    </a:lnTo>
                    <a:lnTo>
                      <a:pt x="1167" y="396"/>
                    </a:lnTo>
                    <a:lnTo>
                      <a:pt x="1143" y="908"/>
                    </a:lnTo>
                    <a:lnTo>
                      <a:pt x="48" y="48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9" name="Freeform 112" descr="PH02176J"/>
              <p:cNvSpPr>
                <a:spLocks/>
              </p:cNvSpPr>
              <p:nvPr/>
            </p:nvSpPr>
            <p:spPr bwMode="auto">
              <a:xfrm>
                <a:off x="1409" y="1192"/>
                <a:ext cx="663" cy="856"/>
              </a:xfrm>
              <a:custGeom>
                <a:avLst/>
                <a:gdLst>
                  <a:gd name="T0" fmla="*/ 359 w 663"/>
                  <a:gd name="T1" fmla="*/ 0 h 856"/>
                  <a:gd name="T2" fmla="*/ 183 w 663"/>
                  <a:gd name="T3" fmla="*/ 112 h 856"/>
                  <a:gd name="T4" fmla="*/ 55 w 663"/>
                  <a:gd name="T5" fmla="*/ 224 h 856"/>
                  <a:gd name="T6" fmla="*/ 7 w 663"/>
                  <a:gd name="T7" fmla="*/ 344 h 856"/>
                  <a:gd name="T8" fmla="*/ 15 w 663"/>
                  <a:gd name="T9" fmla="*/ 432 h 856"/>
                  <a:gd name="T10" fmla="*/ 79 w 663"/>
                  <a:gd name="T11" fmla="*/ 544 h 856"/>
                  <a:gd name="T12" fmla="*/ 159 w 663"/>
                  <a:gd name="T13" fmla="*/ 624 h 856"/>
                  <a:gd name="T14" fmla="*/ 255 w 663"/>
                  <a:gd name="T15" fmla="*/ 696 h 856"/>
                  <a:gd name="T16" fmla="*/ 455 w 663"/>
                  <a:gd name="T17" fmla="*/ 784 h 856"/>
                  <a:gd name="T18" fmla="*/ 663 w 663"/>
                  <a:gd name="T19" fmla="*/ 856 h 8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3"/>
                  <a:gd name="T31" fmla="*/ 0 h 856"/>
                  <a:gd name="T32" fmla="*/ 663 w 663"/>
                  <a:gd name="T33" fmla="*/ 856 h 8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3" h="856">
                    <a:moveTo>
                      <a:pt x="359" y="0"/>
                    </a:moveTo>
                    <a:cubicBezTo>
                      <a:pt x="330" y="19"/>
                      <a:pt x="234" y="75"/>
                      <a:pt x="183" y="112"/>
                    </a:cubicBezTo>
                    <a:cubicBezTo>
                      <a:pt x="132" y="149"/>
                      <a:pt x="84" y="185"/>
                      <a:pt x="55" y="224"/>
                    </a:cubicBezTo>
                    <a:cubicBezTo>
                      <a:pt x="26" y="263"/>
                      <a:pt x="14" y="309"/>
                      <a:pt x="7" y="344"/>
                    </a:cubicBezTo>
                    <a:cubicBezTo>
                      <a:pt x="0" y="379"/>
                      <a:pt x="3" y="399"/>
                      <a:pt x="15" y="432"/>
                    </a:cubicBezTo>
                    <a:cubicBezTo>
                      <a:pt x="27" y="465"/>
                      <a:pt x="55" y="512"/>
                      <a:pt x="79" y="544"/>
                    </a:cubicBezTo>
                    <a:cubicBezTo>
                      <a:pt x="103" y="576"/>
                      <a:pt x="130" y="599"/>
                      <a:pt x="159" y="624"/>
                    </a:cubicBezTo>
                    <a:cubicBezTo>
                      <a:pt x="188" y="649"/>
                      <a:pt x="206" y="669"/>
                      <a:pt x="255" y="696"/>
                    </a:cubicBezTo>
                    <a:cubicBezTo>
                      <a:pt x="304" y="723"/>
                      <a:pt x="387" y="757"/>
                      <a:pt x="455" y="784"/>
                    </a:cubicBezTo>
                    <a:cubicBezTo>
                      <a:pt x="523" y="811"/>
                      <a:pt x="620" y="841"/>
                      <a:pt x="663" y="856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0" name="Freeform 113" descr="PH02176J"/>
              <p:cNvSpPr>
                <a:spLocks/>
              </p:cNvSpPr>
              <p:nvPr/>
            </p:nvSpPr>
            <p:spPr bwMode="auto">
              <a:xfrm>
                <a:off x="1427" y="1672"/>
                <a:ext cx="653" cy="856"/>
              </a:xfrm>
              <a:custGeom>
                <a:avLst/>
                <a:gdLst>
                  <a:gd name="T0" fmla="*/ 373 w 653"/>
                  <a:gd name="T1" fmla="*/ 0 h 856"/>
                  <a:gd name="T2" fmla="*/ 197 w 653"/>
                  <a:gd name="T3" fmla="*/ 88 h 856"/>
                  <a:gd name="T4" fmla="*/ 61 w 653"/>
                  <a:gd name="T5" fmla="*/ 208 h 856"/>
                  <a:gd name="T6" fmla="*/ 5 w 653"/>
                  <a:gd name="T7" fmla="*/ 344 h 856"/>
                  <a:gd name="T8" fmla="*/ 29 w 653"/>
                  <a:gd name="T9" fmla="*/ 472 h 856"/>
                  <a:gd name="T10" fmla="*/ 117 w 653"/>
                  <a:gd name="T11" fmla="*/ 584 h 856"/>
                  <a:gd name="T12" fmla="*/ 269 w 653"/>
                  <a:gd name="T13" fmla="*/ 704 h 856"/>
                  <a:gd name="T14" fmla="*/ 453 w 653"/>
                  <a:gd name="T15" fmla="*/ 776 h 856"/>
                  <a:gd name="T16" fmla="*/ 653 w 653"/>
                  <a:gd name="T17" fmla="*/ 856 h 8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3"/>
                  <a:gd name="T28" fmla="*/ 0 h 856"/>
                  <a:gd name="T29" fmla="*/ 653 w 653"/>
                  <a:gd name="T30" fmla="*/ 856 h 8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3" h="856">
                    <a:moveTo>
                      <a:pt x="373" y="0"/>
                    </a:moveTo>
                    <a:cubicBezTo>
                      <a:pt x="345" y="15"/>
                      <a:pt x="249" y="53"/>
                      <a:pt x="197" y="88"/>
                    </a:cubicBezTo>
                    <a:cubicBezTo>
                      <a:pt x="145" y="123"/>
                      <a:pt x="93" y="165"/>
                      <a:pt x="61" y="208"/>
                    </a:cubicBezTo>
                    <a:cubicBezTo>
                      <a:pt x="29" y="251"/>
                      <a:pt x="10" y="300"/>
                      <a:pt x="5" y="344"/>
                    </a:cubicBezTo>
                    <a:cubicBezTo>
                      <a:pt x="0" y="388"/>
                      <a:pt x="10" y="432"/>
                      <a:pt x="29" y="472"/>
                    </a:cubicBezTo>
                    <a:cubicBezTo>
                      <a:pt x="48" y="512"/>
                      <a:pt x="77" y="545"/>
                      <a:pt x="117" y="584"/>
                    </a:cubicBezTo>
                    <a:cubicBezTo>
                      <a:pt x="157" y="623"/>
                      <a:pt x="213" y="672"/>
                      <a:pt x="269" y="704"/>
                    </a:cubicBezTo>
                    <a:cubicBezTo>
                      <a:pt x="325" y="736"/>
                      <a:pt x="389" y="751"/>
                      <a:pt x="453" y="776"/>
                    </a:cubicBezTo>
                    <a:cubicBezTo>
                      <a:pt x="517" y="801"/>
                      <a:pt x="611" y="839"/>
                      <a:pt x="653" y="856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64" name="Freeform 114" descr="PH02176J"/>
            <p:cNvSpPr>
              <a:spLocks/>
            </p:cNvSpPr>
            <p:nvPr/>
          </p:nvSpPr>
          <p:spPr bwMode="auto">
            <a:xfrm>
              <a:off x="920" y="1392"/>
              <a:ext cx="848" cy="896"/>
            </a:xfrm>
            <a:custGeom>
              <a:avLst/>
              <a:gdLst>
                <a:gd name="T0" fmla="*/ 832 w 848"/>
                <a:gd name="T1" fmla="*/ 0 h 896"/>
                <a:gd name="T2" fmla="*/ 848 w 848"/>
                <a:gd name="T3" fmla="*/ 496 h 896"/>
                <a:gd name="T4" fmla="*/ 16 w 848"/>
                <a:gd name="T5" fmla="*/ 896 h 896"/>
                <a:gd name="T6" fmla="*/ 0 w 848"/>
                <a:gd name="T7" fmla="*/ 432 h 896"/>
                <a:gd name="T8" fmla="*/ 832 w 848"/>
                <a:gd name="T9" fmla="*/ 0 h 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8"/>
                <a:gd name="T16" fmla="*/ 0 h 896"/>
                <a:gd name="T17" fmla="*/ 848 w 848"/>
                <a:gd name="T18" fmla="*/ 896 h 8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8" h="896">
                  <a:moveTo>
                    <a:pt x="832" y="0"/>
                  </a:moveTo>
                  <a:lnTo>
                    <a:pt x="848" y="496"/>
                  </a:lnTo>
                  <a:lnTo>
                    <a:pt x="16" y="896"/>
                  </a:lnTo>
                  <a:lnTo>
                    <a:pt x="0" y="432"/>
                  </a:lnTo>
                  <a:lnTo>
                    <a:pt x="832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5" name="Freeform 115" descr="PH02176J"/>
            <p:cNvSpPr>
              <a:spLocks/>
            </p:cNvSpPr>
            <p:nvPr/>
          </p:nvSpPr>
          <p:spPr bwMode="auto">
            <a:xfrm>
              <a:off x="236" y="976"/>
              <a:ext cx="1528" cy="852"/>
            </a:xfrm>
            <a:custGeom>
              <a:avLst/>
              <a:gdLst>
                <a:gd name="T0" fmla="*/ 364 w 1528"/>
                <a:gd name="T1" fmla="*/ 0 h 852"/>
                <a:gd name="T2" fmla="*/ 1528 w 1528"/>
                <a:gd name="T3" fmla="*/ 404 h 852"/>
                <a:gd name="T4" fmla="*/ 664 w 1528"/>
                <a:gd name="T5" fmla="*/ 852 h 852"/>
                <a:gd name="T6" fmla="*/ 492 w 1528"/>
                <a:gd name="T7" fmla="*/ 800 h 852"/>
                <a:gd name="T8" fmla="*/ 348 w 1528"/>
                <a:gd name="T9" fmla="*/ 736 h 852"/>
                <a:gd name="T10" fmla="*/ 220 w 1528"/>
                <a:gd name="T11" fmla="*/ 672 h 852"/>
                <a:gd name="T12" fmla="*/ 112 w 1528"/>
                <a:gd name="T13" fmla="*/ 588 h 852"/>
                <a:gd name="T14" fmla="*/ 28 w 1528"/>
                <a:gd name="T15" fmla="*/ 464 h 852"/>
                <a:gd name="T16" fmla="*/ 0 w 1528"/>
                <a:gd name="T17" fmla="*/ 364 h 852"/>
                <a:gd name="T18" fmla="*/ 32 w 1528"/>
                <a:gd name="T19" fmla="*/ 252 h 852"/>
                <a:gd name="T20" fmla="*/ 92 w 1528"/>
                <a:gd name="T21" fmla="*/ 192 h 852"/>
                <a:gd name="T22" fmla="*/ 156 w 1528"/>
                <a:gd name="T23" fmla="*/ 128 h 852"/>
                <a:gd name="T24" fmla="*/ 256 w 1528"/>
                <a:gd name="T25" fmla="*/ 68 h 852"/>
                <a:gd name="T26" fmla="*/ 364 w 1528"/>
                <a:gd name="T27" fmla="*/ 0 h 8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28"/>
                <a:gd name="T43" fmla="*/ 0 h 852"/>
                <a:gd name="T44" fmla="*/ 1528 w 1528"/>
                <a:gd name="T45" fmla="*/ 852 h 8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28" h="852">
                  <a:moveTo>
                    <a:pt x="364" y="0"/>
                  </a:moveTo>
                  <a:lnTo>
                    <a:pt x="1528" y="404"/>
                  </a:lnTo>
                  <a:lnTo>
                    <a:pt x="664" y="852"/>
                  </a:lnTo>
                  <a:lnTo>
                    <a:pt x="492" y="800"/>
                  </a:lnTo>
                  <a:lnTo>
                    <a:pt x="348" y="736"/>
                  </a:lnTo>
                  <a:lnTo>
                    <a:pt x="220" y="672"/>
                  </a:lnTo>
                  <a:lnTo>
                    <a:pt x="112" y="588"/>
                  </a:lnTo>
                  <a:lnTo>
                    <a:pt x="28" y="464"/>
                  </a:lnTo>
                  <a:lnTo>
                    <a:pt x="0" y="364"/>
                  </a:lnTo>
                  <a:lnTo>
                    <a:pt x="32" y="252"/>
                  </a:lnTo>
                  <a:lnTo>
                    <a:pt x="92" y="192"/>
                  </a:lnTo>
                  <a:lnTo>
                    <a:pt x="156" y="128"/>
                  </a:lnTo>
                  <a:lnTo>
                    <a:pt x="256" y="68"/>
                  </a:lnTo>
                  <a:lnTo>
                    <a:pt x="364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6" name="Freeform 116" descr="PH02176J"/>
            <p:cNvSpPr>
              <a:spLocks/>
            </p:cNvSpPr>
            <p:nvPr/>
          </p:nvSpPr>
          <p:spPr bwMode="auto">
            <a:xfrm>
              <a:off x="236" y="1372"/>
              <a:ext cx="696" cy="928"/>
            </a:xfrm>
            <a:custGeom>
              <a:avLst/>
              <a:gdLst>
                <a:gd name="T0" fmla="*/ 0 w 696"/>
                <a:gd name="T1" fmla="*/ 0 h 928"/>
                <a:gd name="T2" fmla="*/ 32 w 696"/>
                <a:gd name="T3" fmla="*/ 488 h 928"/>
                <a:gd name="T4" fmla="*/ 80 w 696"/>
                <a:gd name="T5" fmla="*/ 600 h 928"/>
                <a:gd name="T6" fmla="*/ 152 w 696"/>
                <a:gd name="T7" fmla="*/ 680 h 928"/>
                <a:gd name="T8" fmla="*/ 248 w 696"/>
                <a:gd name="T9" fmla="*/ 760 h 928"/>
                <a:gd name="T10" fmla="*/ 368 w 696"/>
                <a:gd name="T11" fmla="*/ 824 h 928"/>
                <a:gd name="T12" fmla="*/ 496 w 696"/>
                <a:gd name="T13" fmla="*/ 864 h 928"/>
                <a:gd name="T14" fmla="*/ 576 w 696"/>
                <a:gd name="T15" fmla="*/ 584 h 928"/>
                <a:gd name="T16" fmla="*/ 488 w 696"/>
                <a:gd name="T17" fmla="*/ 872 h 928"/>
                <a:gd name="T18" fmla="*/ 584 w 696"/>
                <a:gd name="T19" fmla="*/ 904 h 928"/>
                <a:gd name="T20" fmla="*/ 696 w 696"/>
                <a:gd name="T21" fmla="*/ 928 h 928"/>
                <a:gd name="T22" fmla="*/ 672 w 696"/>
                <a:gd name="T23" fmla="*/ 464 h 928"/>
                <a:gd name="T24" fmla="*/ 544 w 696"/>
                <a:gd name="T25" fmla="*/ 416 h 928"/>
                <a:gd name="T26" fmla="*/ 408 w 696"/>
                <a:gd name="T27" fmla="*/ 368 h 928"/>
                <a:gd name="T28" fmla="*/ 256 w 696"/>
                <a:gd name="T29" fmla="*/ 296 h 928"/>
                <a:gd name="T30" fmla="*/ 144 w 696"/>
                <a:gd name="T31" fmla="*/ 216 h 928"/>
                <a:gd name="T32" fmla="*/ 56 w 696"/>
                <a:gd name="T33" fmla="*/ 112 h 928"/>
                <a:gd name="T34" fmla="*/ 0 w 696"/>
                <a:gd name="T35" fmla="*/ 0 h 9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6"/>
                <a:gd name="T55" fmla="*/ 0 h 928"/>
                <a:gd name="T56" fmla="*/ 696 w 696"/>
                <a:gd name="T57" fmla="*/ 928 h 9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6" h="928">
                  <a:moveTo>
                    <a:pt x="0" y="0"/>
                  </a:moveTo>
                  <a:lnTo>
                    <a:pt x="32" y="488"/>
                  </a:lnTo>
                  <a:lnTo>
                    <a:pt x="80" y="600"/>
                  </a:lnTo>
                  <a:lnTo>
                    <a:pt x="152" y="680"/>
                  </a:lnTo>
                  <a:lnTo>
                    <a:pt x="248" y="760"/>
                  </a:lnTo>
                  <a:lnTo>
                    <a:pt x="368" y="824"/>
                  </a:lnTo>
                  <a:lnTo>
                    <a:pt x="496" y="864"/>
                  </a:lnTo>
                  <a:lnTo>
                    <a:pt x="576" y="584"/>
                  </a:lnTo>
                  <a:lnTo>
                    <a:pt x="488" y="872"/>
                  </a:lnTo>
                  <a:lnTo>
                    <a:pt x="584" y="904"/>
                  </a:lnTo>
                  <a:lnTo>
                    <a:pt x="696" y="928"/>
                  </a:lnTo>
                  <a:lnTo>
                    <a:pt x="672" y="464"/>
                  </a:lnTo>
                  <a:lnTo>
                    <a:pt x="544" y="416"/>
                  </a:lnTo>
                  <a:lnTo>
                    <a:pt x="408" y="368"/>
                  </a:lnTo>
                  <a:lnTo>
                    <a:pt x="256" y="296"/>
                  </a:lnTo>
                  <a:lnTo>
                    <a:pt x="144" y="216"/>
                  </a:lnTo>
                  <a:lnTo>
                    <a:pt x="56" y="11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7" name="Freeform 117" descr="PH02176J"/>
            <p:cNvSpPr>
              <a:spLocks/>
            </p:cNvSpPr>
            <p:nvPr/>
          </p:nvSpPr>
          <p:spPr bwMode="auto">
            <a:xfrm>
              <a:off x="837" y="1586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8" name="Freeform 118" descr="PH02176J"/>
            <p:cNvSpPr>
              <a:spLocks/>
            </p:cNvSpPr>
            <p:nvPr/>
          </p:nvSpPr>
          <p:spPr bwMode="auto">
            <a:xfrm>
              <a:off x="1211" y="1398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9" name="Freeform 119" descr="PH02176J"/>
            <p:cNvSpPr>
              <a:spLocks/>
            </p:cNvSpPr>
            <p:nvPr/>
          </p:nvSpPr>
          <p:spPr bwMode="auto">
            <a:xfrm flipH="1">
              <a:off x="1115" y="1562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0" name="Freeform 120" descr="PH02176J"/>
            <p:cNvSpPr>
              <a:spLocks/>
            </p:cNvSpPr>
            <p:nvPr/>
          </p:nvSpPr>
          <p:spPr bwMode="auto">
            <a:xfrm>
              <a:off x="1205" y="1858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1" name="Freeform 121" descr="PH02176J"/>
            <p:cNvSpPr>
              <a:spLocks/>
            </p:cNvSpPr>
            <p:nvPr/>
          </p:nvSpPr>
          <p:spPr bwMode="auto">
            <a:xfrm>
              <a:off x="1579" y="167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2" name="Freeform 122" descr="PH02176J"/>
            <p:cNvSpPr>
              <a:spLocks/>
            </p:cNvSpPr>
            <p:nvPr/>
          </p:nvSpPr>
          <p:spPr bwMode="auto">
            <a:xfrm flipH="1">
              <a:off x="1483" y="183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3" name="Freeform 123" descr="PH02176J"/>
            <p:cNvSpPr>
              <a:spLocks/>
            </p:cNvSpPr>
            <p:nvPr/>
          </p:nvSpPr>
          <p:spPr bwMode="auto">
            <a:xfrm>
              <a:off x="437" y="1794"/>
              <a:ext cx="85" cy="125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8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4" name="Freeform 124" descr="PH02176J"/>
            <p:cNvSpPr>
              <a:spLocks/>
            </p:cNvSpPr>
            <p:nvPr/>
          </p:nvSpPr>
          <p:spPr bwMode="auto">
            <a:xfrm>
              <a:off x="539" y="189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5" name="Freeform 125" descr="PH02176J"/>
            <p:cNvSpPr>
              <a:spLocks/>
            </p:cNvSpPr>
            <p:nvPr/>
          </p:nvSpPr>
          <p:spPr bwMode="auto">
            <a:xfrm flipH="1">
              <a:off x="731" y="209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6" name="Freeform 126" descr="PH02176J"/>
            <p:cNvSpPr>
              <a:spLocks/>
            </p:cNvSpPr>
            <p:nvPr/>
          </p:nvSpPr>
          <p:spPr bwMode="auto">
            <a:xfrm>
              <a:off x="565" y="1090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7" name="Freeform 127" descr="PH02176J"/>
            <p:cNvSpPr>
              <a:spLocks/>
            </p:cNvSpPr>
            <p:nvPr/>
          </p:nvSpPr>
          <p:spPr bwMode="auto">
            <a:xfrm>
              <a:off x="437" y="1298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187"/>
          <p:cNvGrpSpPr>
            <a:grpSpLocks/>
          </p:cNvGrpSpPr>
          <p:nvPr/>
        </p:nvGrpSpPr>
        <p:grpSpPr bwMode="auto">
          <a:xfrm>
            <a:off x="2987675" y="2060575"/>
            <a:ext cx="2952750" cy="3097213"/>
            <a:chOff x="1904" y="1776"/>
            <a:chExt cx="1760" cy="1944"/>
          </a:xfrm>
        </p:grpSpPr>
        <p:sp>
          <p:nvSpPr>
            <p:cNvPr id="4161" name="Line 188" descr="PH02176J"/>
            <p:cNvSpPr>
              <a:spLocks noChangeShapeType="1"/>
            </p:cNvSpPr>
            <p:nvPr/>
          </p:nvSpPr>
          <p:spPr bwMode="auto">
            <a:xfrm flipV="1">
              <a:off x="1912" y="1776"/>
              <a:ext cx="1752" cy="944"/>
            </a:xfrm>
            <a:prstGeom prst="line">
              <a:avLst/>
            </a:prstGeom>
            <a:noFill/>
            <a:ln w="28575">
              <a:solidFill>
                <a:srgbClr val="FFDB9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2" name="Line 189" descr="PH02176J"/>
            <p:cNvSpPr>
              <a:spLocks noChangeShapeType="1"/>
            </p:cNvSpPr>
            <p:nvPr/>
          </p:nvSpPr>
          <p:spPr bwMode="auto">
            <a:xfrm>
              <a:off x="1904" y="2720"/>
              <a:ext cx="8" cy="1000"/>
            </a:xfrm>
            <a:prstGeom prst="line">
              <a:avLst/>
            </a:prstGeom>
            <a:noFill/>
            <a:ln w="28575">
              <a:solidFill>
                <a:srgbClr val="FFDB9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167"/>
          <p:cNvGrpSpPr>
            <a:grpSpLocks/>
          </p:cNvGrpSpPr>
          <p:nvPr/>
        </p:nvGrpSpPr>
        <p:grpSpPr bwMode="auto">
          <a:xfrm rot="-3386093">
            <a:off x="788194" y="1739106"/>
            <a:ext cx="5692776" cy="1150937"/>
            <a:chOff x="198" y="3003"/>
            <a:chExt cx="3586" cy="725"/>
          </a:xfrm>
        </p:grpSpPr>
        <p:sp>
          <p:nvSpPr>
            <p:cNvPr id="4154" name="Freeform 168"/>
            <p:cNvSpPr>
              <a:spLocks/>
            </p:cNvSpPr>
            <p:nvPr/>
          </p:nvSpPr>
          <p:spPr bwMode="auto">
            <a:xfrm>
              <a:off x="198" y="3003"/>
              <a:ext cx="3586" cy="725"/>
            </a:xfrm>
            <a:custGeom>
              <a:avLst/>
              <a:gdLst>
                <a:gd name="T0" fmla="*/ 90 w 3586"/>
                <a:gd name="T1" fmla="*/ 13 h 725"/>
                <a:gd name="T2" fmla="*/ 2402 w 3586"/>
                <a:gd name="T3" fmla="*/ 381 h 725"/>
                <a:gd name="T4" fmla="*/ 2394 w 3586"/>
                <a:gd name="T5" fmla="*/ 333 h 725"/>
                <a:gd name="T6" fmla="*/ 3490 w 3586"/>
                <a:gd name="T7" fmla="*/ 397 h 725"/>
                <a:gd name="T8" fmla="*/ 3586 w 3586"/>
                <a:gd name="T9" fmla="*/ 533 h 725"/>
                <a:gd name="T10" fmla="*/ 3514 w 3586"/>
                <a:gd name="T11" fmla="*/ 669 h 725"/>
                <a:gd name="T12" fmla="*/ 3202 w 3586"/>
                <a:gd name="T13" fmla="*/ 701 h 725"/>
                <a:gd name="T14" fmla="*/ 3002 w 3586"/>
                <a:gd name="T15" fmla="*/ 725 h 725"/>
                <a:gd name="T16" fmla="*/ 2794 w 3586"/>
                <a:gd name="T17" fmla="*/ 725 h 725"/>
                <a:gd name="T18" fmla="*/ 2322 w 3586"/>
                <a:gd name="T19" fmla="*/ 653 h 725"/>
                <a:gd name="T20" fmla="*/ 2402 w 3586"/>
                <a:gd name="T21" fmla="*/ 333 h 725"/>
                <a:gd name="T22" fmla="*/ 2338 w 3586"/>
                <a:gd name="T23" fmla="*/ 589 h 725"/>
                <a:gd name="T24" fmla="*/ 2034 w 3586"/>
                <a:gd name="T25" fmla="*/ 581 h 725"/>
                <a:gd name="T26" fmla="*/ 1858 w 3586"/>
                <a:gd name="T27" fmla="*/ 581 h 725"/>
                <a:gd name="T28" fmla="*/ 1298 w 3586"/>
                <a:gd name="T29" fmla="*/ 533 h 725"/>
                <a:gd name="T30" fmla="*/ 954 w 3586"/>
                <a:gd name="T31" fmla="*/ 461 h 725"/>
                <a:gd name="T32" fmla="*/ 714 w 3586"/>
                <a:gd name="T33" fmla="*/ 365 h 725"/>
                <a:gd name="T34" fmla="*/ 426 w 3586"/>
                <a:gd name="T35" fmla="*/ 264 h 725"/>
                <a:gd name="T36" fmla="*/ 438 w 3586"/>
                <a:gd name="T37" fmla="*/ 216 h 725"/>
                <a:gd name="T38" fmla="*/ 396 w 3586"/>
                <a:gd name="T39" fmla="*/ 252 h 725"/>
                <a:gd name="T40" fmla="*/ 414 w 3586"/>
                <a:gd name="T41" fmla="*/ 195 h 725"/>
                <a:gd name="T42" fmla="*/ 369 w 3586"/>
                <a:gd name="T43" fmla="*/ 240 h 725"/>
                <a:gd name="T44" fmla="*/ 390 w 3586"/>
                <a:gd name="T45" fmla="*/ 186 h 725"/>
                <a:gd name="T46" fmla="*/ 336 w 3586"/>
                <a:gd name="T47" fmla="*/ 222 h 725"/>
                <a:gd name="T48" fmla="*/ 348 w 3586"/>
                <a:gd name="T49" fmla="*/ 174 h 725"/>
                <a:gd name="T50" fmla="*/ 306 w 3586"/>
                <a:gd name="T51" fmla="*/ 210 h 725"/>
                <a:gd name="T52" fmla="*/ 306 w 3586"/>
                <a:gd name="T53" fmla="*/ 165 h 725"/>
                <a:gd name="T54" fmla="*/ 273 w 3586"/>
                <a:gd name="T55" fmla="*/ 198 h 725"/>
                <a:gd name="T56" fmla="*/ 273 w 3586"/>
                <a:gd name="T57" fmla="*/ 153 h 725"/>
                <a:gd name="T58" fmla="*/ 237 w 3586"/>
                <a:gd name="T59" fmla="*/ 186 h 725"/>
                <a:gd name="T60" fmla="*/ 240 w 3586"/>
                <a:gd name="T61" fmla="*/ 141 h 725"/>
                <a:gd name="T62" fmla="*/ 204 w 3586"/>
                <a:gd name="T63" fmla="*/ 165 h 725"/>
                <a:gd name="T64" fmla="*/ 207 w 3586"/>
                <a:gd name="T65" fmla="*/ 126 h 725"/>
                <a:gd name="T66" fmla="*/ 171 w 3586"/>
                <a:gd name="T67" fmla="*/ 153 h 725"/>
                <a:gd name="T68" fmla="*/ 171 w 3586"/>
                <a:gd name="T69" fmla="*/ 108 h 725"/>
                <a:gd name="T70" fmla="*/ 135 w 3586"/>
                <a:gd name="T71" fmla="*/ 129 h 725"/>
                <a:gd name="T72" fmla="*/ 132 w 3586"/>
                <a:gd name="T73" fmla="*/ 84 h 725"/>
                <a:gd name="T74" fmla="*/ 108 w 3586"/>
                <a:gd name="T75" fmla="*/ 117 h 725"/>
                <a:gd name="T76" fmla="*/ 108 w 3586"/>
                <a:gd name="T77" fmla="*/ 72 h 725"/>
                <a:gd name="T78" fmla="*/ 69 w 3586"/>
                <a:gd name="T79" fmla="*/ 99 h 725"/>
                <a:gd name="T80" fmla="*/ 84 w 3586"/>
                <a:gd name="T81" fmla="*/ 54 h 725"/>
                <a:gd name="T82" fmla="*/ 30 w 3586"/>
                <a:gd name="T83" fmla="*/ 75 h 725"/>
                <a:gd name="T84" fmla="*/ 60 w 3586"/>
                <a:gd name="T85" fmla="*/ 45 h 725"/>
                <a:gd name="T86" fmla="*/ 15 w 3586"/>
                <a:gd name="T87" fmla="*/ 48 h 725"/>
                <a:gd name="T88" fmla="*/ 57 w 3586"/>
                <a:gd name="T89" fmla="*/ 27 h 725"/>
                <a:gd name="T90" fmla="*/ 0 w 3586"/>
                <a:gd name="T91" fmla="*/ 0 h 725"/>
                <a:gd name="T92" fmla="*/ 90 w 3586"/>
                <a:gd name="T93" fmla="*/ 13 h 7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86"/>
                <a:gd name="T142" fmla="*/ 0 h 725"/>
                <a:gd name="T143" fmla="*/ 3586 w 3586"/>
                <a:gd name="T144" fmla="*/ 725 h 72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86" h="725">
                  <a:moveTo>
                    <a:pt x="90" y="13"/>
                  </a:moveTo>
                  <a:lnTo>
                    <a:pt x="2402" y="381"/>
                  </a:lnTo>
                  <a:lnTo>
                    <a:pt x="2394" y="333"/>
                  </a:lnTo>
                  <a:lnTo>
                    <a:pt x="3490" y="397"/>
                  </a:lnTo>
                  <a:lnTo>
                    <a:pt x="3586" y="533"/>
                  </a:lnTo>
                  <a:lnTo>
                    <a:pt x="3514" y="669"/>
                  </a:lnTo>
                  <a:lnTo>
                    <a:pt x="3202" y="701"/>
                  </a:lnTo>
                  <a:lnTo>
                    <a:pt x="3002" y="725"/>
                  </a:lnTo>
                  <a:lnTo>
                    <a:pt x="2794" y="725"/>
                  </a:lnTo>
                  <a:lnTo>
                    <a:pt x="2322" y="653"/>
                  </a:lnTo>
                  <a:lnTo>
                    <a:pt x="2402" y="333"/>
                  </a:lnTo>
                  <a:lnTo>
                    <a:pt x="2338" y="589"/>
                  </a:lnTo>
                  <a:lnTo>
                    <a:pt x="2034" y="581"/>
                  </a:lnTo>
                  <a:lnTo>
                    <a:pt x="1858" y="581"/>
                  </a:lnTo>
                  <a:lnTo>
                    <a:pt x="1298" y="533"/>
                  </a:lnTo>
                  <a:lnTo>
                    <a:pt x="954" y="461"/>
                  </a:lnTo>
                  <a:lnTo>
                    <a:pt x="714" y="365"/>
                  </a:lnTo>
                  <a:lnTo>
                    <a:pt x="426" y="264"/>
                  </a:lnTo>
                  <a:lnTo>
                    <a:pt x="438" y="216"/>
                  </a:lnTo>
                  <a:lnTo>
                    <a:pt x="396" y="252"/>
                  </a:lnTo>
                  <a:lnTo>
                    <a:pt x="414" y="195"/>
                  </a:lnTo>
                  <a:lnTo>
                    <a:pt x="369" y="240"/>
                  </a:lnTo>
                  <a:lnTo>
                    <a:pt x="390" y="186"/>
                  </a:lnTo>
                  <a:lnTo>
                    <a:pt x="336" y="222"/>
                  </a:lnTo>
                  <a:lnTo>
                    <a:pt x="348" y="174"/>
                  </a:lnTo>
                  <a:lnTo>
                    <a:pt x="306" y="210"/>
                  </a:lnTo>
                  <a:lnTo>
                    <a:pt x="306" y="165"/>
                  </a:lnTo>
                  <a:lnTo>
                    <a:pt x="273" y="198"/>
                  </a:lnTo>
                  <a:lnTo>
                    <a:pt x="273" y="153"/>
                  </a:lnTo>
                  <a:lnTo>
                    <a:pt x="237" y="186"/>
                  </a:lnTo>
                  <a:lnTo>
                    <a:pt x="240" y="141"/>
                  </a:lnTo>
                  <a:lnTo>
                    <a:pt x="204" y="165"/>
                  </a:lnTo>
                  <a:lnTo>
                    <a:pt x="207" y="126"/>
                  </a:lnTo>
                  <a:lnTo>
                    <a:pt x="171" y="153"/>
                  </a:lnTo>
                  <a:lnTo>
                    <a:pt x="171" y="108"/>
                  </a:lnTo>
                  <a:lnTo>
                    <a:pt x="135" y="129"/>
                  </a:lnTo>
                  <a:lnTo>
                    <a:pt x="132" y="84"/>
                  </a:lnTo>
                  <a:lnTo>
                    <a:pt x="108" y="117"/>
                  </a:lnTo>
                  <a:lnTo>
                    <a:pt x="108" y="72"/>
                  </a:lnTo>
                  <a:lnTo>
                    <a:pt x="69" y="99"/>
                  </a:lnTo>
                  <a:lnTo>
                    <a:pt x="84" y="54"/>
                  </a:lnTo>
                  <a:lnTo>
                    <a:pt x="30" y="75"/>
                  </a:lnTo>
                  <a:lnTo>
                    <a:pt x="60" y="45"/>
                  </a:lnTo>
                  <a:lnTo>
                    <a:pt x="15" y="48"/>
                  </a:lnTo>
                  <a:lnTo>
                    <a:pt x="57" y="27"/>
                  </a:lnTo>
                  <a:lnTo>
                    <a:pt x="0" y="0"/>
                  </a:lnTo>
                  <a:lnTo>
                    <a:pt x="90" y="13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5" name="Freeform 169" descr="Дуб"/>
            <p:cNvSpPr>
              <a:spLocks/>
            </p:cNvSpPr>
            <p:nvPr/>
          </p:nvSpPr>
          <p:spPr bwMode="auto">
            <a:xfrm>
              <a:off x="2528" y="3336"/>
              <a:ext cx="1256" cy="392"/>
            </a:xfrm>
            <a:custGeom>
              <a:avLst/>
              <a:gdLst>
                <a:gd name="T0" fmla="*/ 64 w 1256"/>
                <a:gd name="T1" fmla="*/ 0 h 392"/>
                <a:gd name="T2" fmla="*/ 1152 w 1256"/>
                <a:gd name="T3" fmla="*/ 56 h 392"/>
                <a:gd name="T4" fmla="*/ 1256 w 1256"/>
                <a:gd name="T5" fmla="*/ 208 h 392"/>
                <a:gd name="T6" fmla="*/ 1192 w 1256"/>
                <a:gd name="T7" fmla="*/ 352 h 392"/>
                <a:gd name="T8" fmla="*/ 672 w 1256"/>
                <a:gd name="T9" fmla="*/ 392 h 392"/>
                <a:gd name="T10" fmla="*/ 440 w 1256"/>
                <a:gd name="T11" fmla="*/ 392 h 392"/>
                <a:gd name="T12" fmla="*/ 0 w 1256"/>
                <a:gd name="T13" fmla="*/ 320 h 392"/>
                <a:gd name="T14" fmla="*/ 64 w 1256"/>
                <a:gd name="T15" fmla="*/ 0 h 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56"/>
                <a:gd name="T25" fmla="*/ 0 h 392"/>
                <a:gd name="T26" fmla="*/ 1256 w 1256"/>
                <a:gd name="T27" fmla="*/ 392 h 3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56" h="392">
                  <a:moveTo>
                    <a:pt x="64" y="0"/>
                  </a:moveTo>
                  <a:lnTo>
                    <a:pt x="1152" y="56"/>
                  </a:lnTo>
                  <a:lnTo>
                    <a:pt x="1256" y="208"/>
                  </a:lnTo>
                  <a:lnTo>
                    <a:pt x="1192" y="352"/>
                  </a:lnTo>
                  <a:lnTo>
                    <a:pt x="672" y="392"/>
                  </a:lnTo>
                  <a:lnTo>
                    <a:pt x="440" y="392"/>
                  </a:lnTo>
                  <a:lnTo>
                    <a:pt x="0" y="320"/>
                  </a:lnTo>
                  <a:lnTo>
                    <a:pt x="64" y="0"/>
                  </a:lnTo>
                  <a:close/>
                </a:path>
              </a:pathLst>
            </a:custGeom>
            <a:blipFill dpi="0" rotWithShape="1">
              <a:blip r:embed="rId10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6" name="Oval 170"/>
            <p:cNvSpPr>
              <a:spLocks noChangeArrowheads="1"/>
            </p:cNvSpPr>
            <p:nvPr/>
          </p:nvSpPr>
          <p:spPr bwMode="auto">
            <a:xfrm>
              <a:off x="2648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7" name="Oval 171"/>
            <p:cNvSpPr>
              <a:spLocks noChangeArrowheads="1"/>
            </p:cNvSpPr>
            <p:nvPr/>
          </p:nvSpPr>
          <p:spPr bwMode="auto">
            <a:xfrm>
              <a:off x="2752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8" name="Oval 172"/>
            <p:cNvSpPr>
              <a:spLocks noChangeArrowheads="1"/>
            </p:cNvSpPr>
            <p:nvPr/>
          </p:nvSpPr>
          <p:spPr bwMode="auto">
            <a:xfrm>
              <a:off x="2848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9" name="Oval 173"/>
            <p:cNvSpPr>
              <a:spLocks noChangeArrowheads="1"/>
            </p:cNvSpPr>
            <p:nvPr/>
          </p:nvSpPr>
          <p:spPr bwMode="auto">
            <a:xfrm>
              <a:off x="2960" y="3416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0" name="Oval 174"/>
            <p:cNvSpPr>
              <a:spLocks noChangeArrowheads="1"/>
            </p:cNvSpPr>
            <p:nvPr/>
          </p:nvSpPr>
          <p:spPr bwMode="auto">
            <a:xfrm>
              <a:off x="2496" y="3400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" name="Group 93"/>
          <p:cNvGrpSpPr>
            <a:grpSpLocks/>
          </p:cNvGrpSpPr>
          <p:nvPr/>
        </p:nvGrpSpPr>
        <p:grpSpPr bwMode="auto">
          <a:xfrm>
            <a:off x="4356100" y="2133600"/>
            <a:ext cx="2346325" cy="2076450"/>
            <a:chOff x="2780" y="312"/>
            <a:chExt cx="1478" cy="1308"/>
          </a:xfrm>
        </p:grpSpPr>
        <p:grpSp>
          <p:nvGrpSpPr>
            <p:cNvPr id="4139" name="Group 94"/>
            <p:cNvGrpSpPr>
              <a:grpSpLocks/>
            </p:cNvGrpSpPr>
            <p:nvPr/>
          </p:nvGrpSpPr>
          <p:grpSpPr bwMode="auto">
            <a:xfrm>
              <a:off x="2780" y="312"/>
              <a:ext cx="1478" cy="1308"/>
              <a:chOff x="3868" y="888"/>
              <a:chExt cx="1478" cy="1308"/>
            </a:xfrm>
          </p:grpSpPr>
          <p:sp>
            <p:nvSpPr>
              <p:cNvPr id="4143" name="Freeform 95" descr="PH02176J"/>
              <p:cNvSpPr>
                <a:spLocks/>
              </p:cNvSpPr>
              <p:nvPr/>
            </p:nvSpPr>
            <p:spPr bwMode="auto">
              <a:xfrm>
                <a:off x="3868" y="888"/>
                <a:ext cx="1120" cy="1308"/>
              </a:xfrm>
              <a:custGeom>
                <a:avLst/>
                <a:gdLst>
                  <a:gd name="T0" fmla="*/ 876 w 1120"/>
                  <a:gd name="T1" fmla="*/ 0 h 1308"/>
                  <a:gd name="T2" fmla="*/ 0 w 1120"/>
                  <a:gd name="T3" fmla="*/ 508 h 1308"/>
                  <a:gd name="T4" fmla="*/ 1120 w 1120"/>
                  <a:gd name="T5" fmla="*/ 820 h 1308"/>
                  <a:gd name="T6" fmla="*/ 1120 w 1120"/>
                  <a:gd name="T7" fmla="*/ 1308 h 1308"/>
                  <a:gd name="T8" fmla="*/ 36 w 1120"/>
                  <a:gd name="T9" fmla="*/ 1016 h 1308"/>
                  <a:gd name="T10" fmla="*/ 8 w 1120"/>
                  <a:gd name="T11" fmla="*/ 508 h 1308"/>
                  <a:gd name="T12" fmla="*/ 32 w 1120"/>
                  <a:gd name="T13" fmla="*/ 1020 h 1308"/>
                  <a:gd name="T14" fmla="*/ 880 w 1120"/>
                  <a:gd name="T15" fmla="*/ 488 h 1308"/>
                  <a:gd name="T16" fmla="*/ 876 w 1120"/>
                  <a:gd name="T17" fmla="*/ 0 h 13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0"/>
                  <a:gd name="T28" fmla="*/ 0 h 1308"/>
                  <a:gd name="T29" fmla="*/ 1120 w 1120"/>
                  <a:gd name="T30" fmla="*/ 1308 h 13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0" h="1308">
                    <a:moveTo>
                      <a:pt x="876" y="0"/>
                    </a:moveTo>
                    <a:lnTo>
                      <a:pt x="0" y="508"/>
                    </a:lnTo>
                    <a:lnTo>
                      <a:pt x="1120" y="820"/>
                    </a:lnTo>
                    <a:lnTo>
                      <a:pt x="1120" y="1308"/>
                    </a:lnTo>
                    <a:lnTo>
                      <a:pt x="36" y="1016"/>
                    </a:lnTo>
                    <a:lnTo>
                      <a:pt x="8" y="508"/>
                    </a:lnTo>
                    <a:lnTo>
                      <a:pt x="32" y="1020"/>
                    </a:lnTo>
                    <a:lnTo>
                      <a:pt x="880" y="488"/>
                    </a:lnTo>
                    <a:lnTo>
                      <a:pt x="876" y="0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4" name="Freeform 96" descr="PH02176J"/>
              <p:cNvSpPr>
                <a:spLocks/>
              </p:cNvSpPr>
              <p:nvPr/>
            </p:nvSpPr>
            <p:spPr bwMode="auto">
              <a:xfrm>
                <a:off x="4744" y="896"/>
                <a:ext cx="586" cy="828"/>
              </a:xfrm>
              <a:custGeom>
                <a:avLst/>
                <a:gdLst>
                  <a:gd name="T0" fmla="*/ 0 w 586"/>
                  <a:gd name="T1" fmla="*/ 0 h 828"/>
                  <a:gd name="T2" fmla="*/ 204 w 586"/>
                  <a:gd name="T3" fmla="*/ 72 h 828"/>
                  <a:gd name="T4" fmla="*/ 388 w 586"/>
                  <a:gd name="T5" fmla="*/ 172 h 828"/>
                  <a:gd name="T6" fmla="*/ 532 w 586"/>
                  <a:gd name="T7" fmla="*/ 300 h 828"/>
                  <a:gd name="T8" fmla="*/ 584 w 586"/>
                  <a:gd name="T9" fmla="*/ 464 h 828"/>
                  <a:gd name="T10" fmla="*/ 544 w 586"/>
                  <a:gd name="T11" fmla="*/ 596 h 828"/>
                  <a:gd name="T12" fmla="*/ 456 w 586"/>
                  <a:gd name="T13" fmla="*/ 688 h 828"/>
                  <a:gd name="T14" fmla="*/ 428 w 586"/>
                  <a:gd name="T15" fmla="*/ 708 h 828"/>
                  <a:gd name="T16" fmla="*/ 324 w 586"/>
                  <a:gd name="T17" fmla="*/ 788 h 828"/>
                  <a:gd name="T18" fmla="*/ 244 w 586"/>
                  <a:gd name="T19" fmla="*/ 828 h 8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86"/>
                  <a:gd name="T31" fmla="*/ 0 h 828"/>
                  <a:gd name="T32" fmla="*/ 586 w 586"/>
                  <a:gd name="T33" fmla="*/ 828 h 82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86" h="828">
                    <a:moveTo>
                      <a:pt x="0" y="0"/>
                    </a:moveTo>
                    <a:cubicBezTo>
                      <a:pt x="34" y="12"/>
                      <a:pt x="139" y="43"/>
                      <a:pt x="204" y="72"/>
                    </a:cubicBezTo>
                    <a:cubicBezTo>
                      <a:pt x="269" y="101"/>
                      <a:pt x="333" y="134"/>
                      <a:pt x="388" y="172"/>
                    </a:cubicBezTo>
                    <a:cubicBezTo>
                      <a:pt x="443" y="210"/>
                      <a:pt x="499" y="251"/>
                      <a:pt x="532" y="300"/>
                    </a:cubicBezTo>
                    <a:cubicBezTo>
                      <a:pt x="565" y="349"/>
                      <a:pt x="582" y="415"/>
                      <a:pt x="584" y="464"/>
                    </a:cubicBezTo>
                    <a:cubicBezTo>
                      <a:pt x="586" y="513"/>
                      <a:pt x="565" y="559"/>
                      <a:pt x="544" y="596"/>
                    </a:cubicBezTo>
                    <a:cubicBezTo>
                      <a:pt x="523" y="633"/>
                      <a:pt x="475" y="669"/>
                      <a:pt x="456" y="688"/>
                    </a:cubicBezTo>
                    <a:cubicBezTo>
                      <a:pt x="437" y="707"/>
                      <a:pt x="450" y="691"/>
                      <a:pt x="428" y="708"/>
                    </a:cubicBezTo>
                    <a:cubicBezTo>
                      <a:pt x="406" y="725"/>
                      <a:pt x="355" y="768"/>
                      <a:pt x="324" y="788"/>
                    </a:cubicBezTo>
                    <a:cubicBezTo>
                      <a:pt x="293" y="808"/>
                      <a:pt x="268" y="818"/>
                      <a:pt x="244" y="828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5" name="Freeform 97" descr="PH02176J"/>
              <p:cNvSpPr>
                <a:spLocks/>
              </p:cNvSpPr>
              <p:nvPr/>
            </p:nvSpPr>
            <p:spPr bwMode="auto">
              <a:xfrm>
                <a:off x="4748" y="1376"/>
                <a:ext cx="595" cy="816"/>
              </a:xfrm>
              <a:custGeom>
                <a:avLst/>
                <a:gdLst>
                  <a:gd name="T0" fmla="*/ 0 w 595"/>
                  <a:gd name="T1" fmla="*/ 0 h 816"/>
                  <a:gd name="T2" fmla="*/ 220 w 595"/>
                  <a:gd name="T3" fmla="*/ 76 h 816"/>
                  <a:gd name="T4" fmla="*/ 400 w 595"/>
                  <a:gd name="T5" fmla="*/ 172 h 816"/>
                  <a:gd name="T6" fmla="*/ 532 w 595"/>
                  <a:gd name="T7" fmla="*/ 292 h 816"/>
                  <a:gd name="T8" fmla="*/ 592 w 595"/>
                  <a:gd name="T9" fmla="*/ 452 h 816"/>
                  <a:gd name="T10" fmla="*/ 552 w 595"/>
                  <a:gd name="T11" fmla="*/ 588 h 816"/>
                  <a:gd name="T12" fmla="*/ 440 w 595"/>
                  <a:gd name="T13" fmla="*/ 708 h 816"/>
                  <a:gd name="T14" fmla="*/ 332 w 595"/>
                  <a:gd name="T15" fmla="*/ 776 h 816"/>
                  <a:gd name="T16" fmla="*/ 248 w 595"/>
                  <a:gd name="T17" fmla="*/ 816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5"/>
                  <a:gd name="T28" fmla="*/ 0 h 816"/>
                  <a:gd name="T29" fmla="*/ 595 w 595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5" h="816">
                    <a:moveTo>
                      <a:pt x="0" y="0"/>
                    </a:moveTo>
                    <a:cubicBezTo>
                      <a:pt x="37" y="13"/>
                      <a:pt x="153" y="47"/>
                      <a:pt x="220" y="76"/>
                    </a:cubicBezTo>
                    <a:cubicBezTo>
                      <a:pt x="287" y="105"/>
                      <a:pt x="348" y="136"/>
                      <a:pt x="400" y="172"/>
                    </a:cubicBezTo>
                    <a:cubicBezTo>
                      <a:pt x="452" y="208"/>
                      <a:pt x="500" y="245"/>
                      <a:pt x="532" y="292"/>
                    </a:cubicBezTo>
                    <a:cubicBezTo>
                      <a:pt x="564" y="339"/>
                      <a:pt x="589" y="403"/>
                      <a:pt x="592" y="452"/>
                    </a:cubicBezTo>
                    <a:cubicBezTo>
                      <a:pt x="595" y="501"/>
                      <a:pt x="577" y="545"/>
                      <a:pt x="552" y="588"/>
                    </a:cubicBezTo>
                    <a:cubicBezTo>
                      <a:pt x="527" y="631"/>
                      <a:pt x="477" y="677"/>
                      <a:pt x="440" y="708"/>
                    </a:cubicBezTo>
                    <a:cubicBezTo>
                      <a:pt x="403" y="739"/>
                      <a:pt x="364" y="758"/>
                      <a:pt x="332" y="776"/>
                    </a:cubicBezTo>
                    <a:cubicBezTo>
                      <a:pt x="300" y="794"/>
                      <a:pt x="266" y="808"/>
                      <a:pt x="248" y="816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6" name="Freeform 98" descr="PH02176J"/>
              <p:cNvSpPr>
                <a:spLocks/>
              </p:cNvSpPr>
              <p:nvPr/>
            </p:nvSpPr>
            <p:spPr bwMode="auto">
              <a:xfrm>
                <a:off x="5320" y="1312"/>
                <a:ext cx="26" cy="533"/>
              </a:xfrm>
              <a:custGeom>
                <a:avLst/>
                <a:gdLst>
                  <a:gd name="T0" fmla="*/ 0 w 26"/>
                  <a:gd name="T1" fmla="*/ 0 h 533"/>
                  <a:gd name="T2" fmla="*/ 26 w 26"/>
                  <a:gd name="T3" fmla="*/ 533 h 533"/>
                  <a:gd name="T4" fmla="*/ 0 60000 65536"/>
                  <a:gd name="T5" fmla="*/ 0 60000 65536"/>
                  <a:gd name="T6" fmla="*/ 0 w 26"/>
                  <a:gd name="T7" fmla="*/ 0 h 533"/>
                  <a:gd name="T8" fmla="*/ 26 w 26"/>
                  <a:gd name="T9" fmla="*/ 533 h 5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533">
                    <a:moveTo>
                      <a:pt x="0" y="0"/>
                    </a:moveTo>
                    <a:lnTo>
                      <a:pt x="26" y="533"/>
                    </a:lnTo>
                  </a:path>
                </a:pathLst>
              </a:custGeom>
              <a:blipFill dpi="0" rotWithShape="1">
                <a:blip r:embed="rId9" cstate="print"/>
                <a:srcRect/>
                <a:stretch>
                  <a:fillRect/>
                </a:stretch>
              </a:blip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7" name="Freeform 99" descr="PH02176J"/>
              <p:cNvSpPr>
                <a:spLocks/>
              </p:cNvSpPr>
              <p:nvPr/>
            </p:nvSpPr>
            <p:spPr bwMode="auto">
              <a:xfrm>
                <a:off x="3870" y="897"/>
                <a:ext cx="1458" cy="816"/>
              </a:xfrm>
              <a:custGeom>
                <a:avLst/>
                <a:gdLst>
                  <a:gd name="T0" fmla="*/ 858 w 1458"/>
                  <a:gd name="T1" fmla="*/ 0 h 816"/>
                  <a:gd name="T2" fmla="*/ 0 w 1458"/>
                  <a:gd name="T3" fmla="*/ 498 h 816"/>
                  <a:gd name="T4" fmla="*/ 1134 w 1458"/>
                  <a:gd name="T5" fmla="*/ 816 h 816"/>
                  <a:gd name="T6" fmla="*/ 1258 w 1458"/>
                  <a:gd name="T7" fmla="*/ 751 h 816"/>
                  <a:gd name="T8" fmla="*/ 1374 w 1458"/>
                  <a:gd name="T9" fmla="*/ 648 h 816"/>
                  <a:gd name="T10" fmla="*/ 1428 w 1458"/>
                  <a:gd name="T11" fmla="*/ 594 h 816"/>
                  <a:gd name="T12" fmla="*/ 1458 w 1458"/>
                  <a:gd name="T13" fmla="*/ 498 h 816"/>
                  <a:gd name="T14" fmla="*/ 1452 w 1458"/>
                  <a:gd name="T15" fmla="*/ 396 h 816"/>
                  <a:gd name="T16" fmla="*/ 1386 w 1458"/>
                  <a:gd name="T17" fmla="*/ 271 h 816"/>
                  <a:gd name="T18" fmla="*/ 1254 w 1458"/>
                  <a:gd name="T19" fmla="*/ 162 h 816"/>
                  <a:gd name="T20" fmla="*/ 1098 w 1458"/>
                  <a:gd name="T21" fmla="*/ 79 h 816"/>
                  <a:gd name="T22" fmla="*/ 1002 w 1458"/>
                  <a:gd name="T23" fmla="*/ 47 h 816"/>
                  <a:gd name="T24" fmla="*/ 858 w 1458"/>
                  <a:gd name="T25" fmla="*/ 0 h 8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58"/>
                  <a:gd name="T40" fmla="*/ 0 h 816"/>
                  <a:gd name="T41" fmla="*/ 1458 w 1458"/>
                  <a:gd name="T42" fmla="*/ 816 h 8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58" h="816">
                    <a:moveTo>
                      <a:pt x="858" y="0"/>
                    </a:moveTo>
                    <a:lnTo>
                      <a:pt x="0" y="498"/>
                    </a:lnTo>
                    <a:lnTo>
                      <a:pt x="1134" y="816"/>
                    </a:lnTo>
                    <a:lnTo>
                      <a:pt x="1258" y="751"/>
                    </a:lnTo>
                    <a:lnTo>
                      <a:pt x="1374" y="648"/>
                    </a:lnTo>
                    <a:lnTo>
                      <a:pt x="1428" y="594"/>
                    </a:lnTo>
                    <a:lnTo>
                      <a:pt x="1458" y="498"/>
                    </a:lnTo>
                    <a:lnTo>
                      <a:pt x="1452" y="396"/>
                    </a:lnTo>
                    <a:lnTo>
                      <a:pt x="1386" y="271"/>
                    </a:lnTo>
                    <a:lnTo>
                      <a:pt x="1254" y="162"/>
                    </a:lnTo>
                    <a:lnTo>
                      <a:pt x="1098" y="79"/>
                    </a:lnTo>
                    <a:lnTo>
                      <a:pt x="1002" y="47"/>
                    </a:lnTo>
                    <a:lnTo>
                      <a:pt x="858" y="0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 w="9525">
                <a:solidFill>
                  <a:srgbClr val="8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8" name="Freeform 100" descr="PH02176J"/>
              <p:cNvSpPr>
                <a:spLocks/>
              </p:cNvSpPr>
              <p:nvPr/>
            </p:nvSpPr>
            <p:spPr bwMode="auto">
              <a:xfrm>
                <a:off x="3870" y="1401"/>
                <a:ext cx="1116" cy="792"/>
              </a:xfrm>
              <a:custGeom>
                <a:avLst/>
                <a:gdLst>
                  <a:gd name="T0" fmla="*/ 0 w 1116"/>
                  <a:gd name="T1" fmla="*/ 0 h 792"/>
                  <a:gd name="T2" fmla="*/ 1116 w 1116"/>
                  <a:gd name="T3" fmla="*/ 312 h 792"/>
                  <a:gd name="T4" fmla="*/ 1116 w 1116"/>
                  <a:gd name="T5" fmla="*/ 792 h 792"/>
                  <a:gd name="T6" fmla="*/ 36 w 1116"/>
                  <a:gd name="T7" fmla="*/ 504 h 792"/>
                  <a:gd name="T8" fmla="*/ 0 w 1116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6"/>
                  <a:gd name="T16" fmla="*/ 0 h 792"/>
                  <a:gd name="T17" fmla="*/ 1116 w 1116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6" h="792">
                    <a:moveTo>
                      <a:pt x="0" y="0"/>
                    </a:moveTo>
                    <a:lnTo>
                      <a:pt x="1116" y="312"/>
                    </a:lnTo>
                    <a:lnTo>
                      <a:pt x="1116" y="792"/>
                    </a:lnTo>
                    <a:lnTo>
                      <a:pt x="36" y="50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 w="9525">
                <a:solidFill>
                  <a:srgbClr val="8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9" name="Freeform 101" descr="PH02176J"/>
              <p:cNvSpPr>
                <a:spLocks/>
              </p:cNvSpPr>
              <p:nvPr/>
            </p:nvSpPr>
            <p:spPr bwMode="auto">
              <a:xfrm>
                <a:off x="4992" y="1401"/>
                <a:ext cx="354" cy="792"/>
              </a:xfrm>
              <a:custGeom>
                <a:avLst/>
                <a:gdLst>
                  <a:gd name="T0" fmla="*/ 0 w 354"/>
                  <a:gd name="T1" fmla="*/ 318 h 792"/>
                  <a:gd name="T2" fmla="*/ 6 w 354"/>
                  <a:gd name="T3" fmla="*/ 792 h 792"/>
                  <a:gd name="T4" fmla="*/ 66 w 354"/>
                  <a:gd name="T5" fmla="*/ 756 h 792"/>
                  <a:gd name="T6" fmla="*/ 126 w 354"/>
                  <a:gd name="T7" fmla="*/ 726 h 792"/>
                  <a:gd name="T8" fmla="*/ 204 w 354"/>
                  <a:gd name="T9" fmla="*/ 672 h 792"/>
                  <a:gd name="T10" fmla="*/ 240 w 354"/>
                  <a:gd name="T11" fmla="*/ 636 h 792"/>
                  <a:gd name="T12" fmla="*/ 288 w 354"/>
                  <a:gd name="T13" fmla="*/ 588 h 792"/>
                  <a:gd name="T14" fmla="*/ 324 w 354"/>
                  <a:gd name="T15" fmla="*/ 522 h 792"/>
                  <a:gd name="T16" fmla="*/ 354 w 354"/>
                  <a:gd name="T17" fmla="*/ 450 h 792"/>
                  <a:gd name="T18" fmla="*/ 330 w 354"/>
                  <a:gd name="T19" fmla="*/ 0 h 792"/>
                  <a:gd name="T20" fmla="*/ 312 w 354"/>
                  <a:gd name="T21" fmla="*/ 78 h 792"/>
                  <a:gd name="T22" fmla="*/ 252 w 354"/>
                  <a:gd name="T23" fmla="*/ 150 h 792"/>
                  <a:gd name="T24" fmla="*/ 180 w 354"/>
                  <a:gd name="T25" fmla="*/ 210 h 792"/>
                  <a:gd name="T26" fmla="*/ 90 w 354"/>
                  <a:gd name="T27" fmla="*/ 264 h 792"/>
                  <a:gd name="T28" fmla="*/ 30 w 354"/>
                  <a:gd name="T29" fmla="*/ 300 h 792"/>
                  <a:gd name="T30" fmla="*/ 0 w 354"/>
                  <a:gd name="T31" fmla="*/ 318 h 79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54"/>
                  <a:gd name="T49" fmla="*/ 0 h 792"/>
                  <a:gd name="T50" fmla="*/ 354 w 354"/>
                  <a:gd name="T51" fmla="*/ 792 h 79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54" h="792">
                    <a:moveTo>
                      <a:pt x="0" y="318"/>
                    </a:moveTo>
                    <a:lnTo>
                      <a:pt x="6" y="792"/>
                    </a:lnTo>
                    <a:lnTo>
                      <a:pt x="66" y="756"/>
                    </a:lnTo>
                    <a:lnTo>
                      <a:pt x="126" y="726"/>
                    </a:lnTo>
                    <a:lnTo>
                      <a:pt x="204" y="672"/>
                    </a:lnTo>
                    <a:lnTo>
                      <a:pt x="240" y="636"/>
                    </a:lnTo>
                    <a:lnTo>
                      <a:pt x="288" y="588"/>
                    </a:lnTo>
                    <a:lnTo>
                      <a:pt x="324" y="522"/>
                    </a:lnTo>
                    <a:lnTo>
                      <a:pt x="354" y="450"/>
                    </a:lnTo>
                    <a:lnTo>
                      <a:pt x="330" y="0"/>
                    </a:lnTo>
                    <a:lnTo>
                      <a:pt x="312" y="78"/>
                    </a:lnTo>
                    <a:lnTo>
                      <a:pt x="252" y="150"/>
                    </a:lnTo>
                    <a:lnTo>
                      <a:pt x="180" y="210"/>
                    </a:lnTo>
                    <a:lnTo>
                      <a:pt x="90" y="264"/>
                    </a:lnTo>
                    <a:lnTo>
                      <a:pt x="30" y="300"/>
                    </a:lnTo>
                    <a:lnTo>
                      <a:pt x="0" y="31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 w="9525">
                <a:solidFill>
                  <a:srgbClr val="8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0" name="Freeform 102" descr="PH02176J"/>
              <p:cNvSpPr>
                <a:spLocks/>
              </p:cNvSpPr>
              <p:nvPr/>
            </p:nvSpPr>
            <p:spPr bwMode="auto">
              <a:xfrm>
                <a:off x="5187" y="1620"/>
                <a:ext cx="117" cy="125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1" name="Freeform 103" descr="PH02176J"/>
              <p:cNvSpPr>
                <a:spLocks/>
              </p:cNvSpPr>
              <p:nvPr/>
            </p:nvSpPr>
            <p:spPr bwMode="auto">
              <a:xfrm>
                <a:off x="4021" y="1586"/>
                <a:ext cx="85" cy="93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blipFill dpi="0" rotWithShape="1">
                <a:blip r:embed="rId6" cstate="print"/>
                <a:srcRect/>
                <a:stretch>
                  <a:fillRect/>
                </a:stretch>
              </a:blip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2" name="Freeform 104" descr="PH02176J"/>
              <p:cNvSpPr>
                <a:spLocks/>
              </p:cNvSpPr>
              <p:nvPr/>
            </p:nvSpPr>
            <p:spPr bwMode="auto">
              <a:xfrm>
                <a:off x="4459" y="1686"/>
                <a:ext cx="53" cy="77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blipFill dpi="0" rotWithShape="1">
                <a:blip r:embed="rId4" cstate="print"/>
                <a:srcRect/>
                <a:stretch>
                  <a:fillRect/>
                </a:stretch>
              </a:blip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3" name="Freeform 105" descr="PH02176J"/>
              <p:cNvSpPr>
                <a:spLocks/>
              </p:cNvSpPr>
              <p:nvPr/>
            </p:nvSpPr>
            <p:spPr bwMode="auto">
              <a:xfrm flipH="1">
                <a:off x="4411" y="1754"/>
                <a:ext cx="53" cy="77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blipFill dpi="0" rotWithShape="1">
                <a:blip r:embed="rId4" cstate="print"/>
                <a:srcRect/>
                <a:stretch>
                  <a:fillRect/>
                </a:stretch>
              </a:blip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40" name="Freeform 106" descr="PH02176J"/>
            <p:cNvSpPr>
              <a:spLocks/>
            </p:cNvSpPr>
            <p:nvPr/>
          </p:nvSpPr>
          <p:spPr bwMode="auto">
            <a:xfrm>
              <a:off x="3907" y="804"/>
              <a:ext cx="117" cy="125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5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1" name="Freeform 107" descr="PH02176J"/>
            <p:cNvSpPr>
              <a:spLocks/>
            </p:cNvSpPr>
            <p:nvPr/>
          </p:nvSpPr>
          <p:spPr bwMode="auto">
            <a:xfrm>
              <a:off x="3819" y="838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2" name="Freeform 108" descr="PH02176J"/>
            <p:cNvSpPr>
              <a:spLocks/>
            </p:cNvSpPr>
            <p:nvPr/>
          </p:nvSpPr>
          <p:spPr bwMode="auto">
            <a:xfrm flipH="1">
              <a:off x="3835" y="73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" name="Group 128"/>
          <p:cNvGrpSpPr>
            <a:grpSpLocks/>
          </p:cNvGrpSpPr>
          <p:nvPr/>
        </p:nvGrpSpPr>
        <p:grpSpPr bwMode="auto">
          <a:xfrm>
            <a:off x="2990850" y="2924175"/>
            <a:ext cx="3162300" cy="1630363"/>
            <a:chOff x="3768" y="3184"/>
            <a:chExt cx="1992" cy="1027"/>
          </a:xfrm>
        </p:grpSpPr>
        <p:sp>
          <p:nvSpPr>
            <p:cNvPr id="4120" name="Freeform 129" descr="PH02176J"/>
            <p:cNvSpPr>
              <a:spLocks/>
            </p:cNvSpPr>
            <p:nvPr/>
          </p:nvSpPr>
          <p:spPr bwMode="auto">
            <a:xfrm>
              <a:off x="3768" y="3184"/>
              <a:ext cx="880" cy="920"/>
            </a:xfrm>
            <a:custGeom>
              <a:avLst/>
              <a:gdLst>
                <a:gd name="T0" fmla="*/ 856 w 880"/>
                <a:gd name="T1" fmla="*/ 0 h 920"/>
                <a:gd name="T2" fmla="*/ 0 w 880"/>
                <a:gd name="T3" fmla="*/ 440 h 920"/>
                <a:gd name="T4" fmla="*/ 16 w 880"/>
                <a:gd name="T5" fmla="*/ 920 h 920"/>
                <a:gd name="T6" fmla="*/ 880 w 880"/>
                <a:gd name="T7" fmla="*/ 528 h 920"/>
                <a:gd name="T8" fmla="*/ 856 w 880"/>
                <a:gd name="T9" fmla="*/ 0 h 9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0"/>
                <a:gd name="T16" fmla="*/ 0 h 920"/>
                <a:gd name="T17" fmla="*/ 880 w 880"/>
                <a:gd name="T18" fmla="*/ 920 h 9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0" h="920">
                  <a:moveTo>
                    <a:pt x="856" y="0"/>
                  </a:moveTo>
                  <a:lnTo>
                    <a:pt x="0" y="440"/>
                  </a:lnTo>
                  <a:lnTo>
                    <a:pt x="16" y="920"/>
                  </a:lnTo>
                  <a:lnTo>
                    <a:pt x="880" y="528"/>
                  </a:lnTo>
                  <a:lnTo>
                    <a:pt x="856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130" descr="PH02176J"/>
            <p:cNvSpPr>
              <a:spLocks/>
            </p:cNvSpPr>
            <p:nvPr/>
          </p:nvSpPr>
          <p:spPr bwMode="auto">
            <a:xfrm>
              <a:off x="4624" y="3184"/>
              <a:ext cx="1120" cy="832"/>
            </a:xfrm>
            <a:custGeom>
              <a:avLst/>
              <a:gdLst>
                <a:gd name="T0" fmla="*/ 0 w 1120"/>
                <a:gd name="T1" fmla="*/ 0 h 832"/>
                <a:gd name="T2" fmla="*/ 1112 w 1120"/>
                <a:gd name="T3" fmla="*/ 320 h 832"/>
                <a:gd name="T4" fmla="*/ 1120 w 1120"/>
                <a:gd name="T5" fmla="*/ 832 h 832"/>
                <a:gd name="T6" fmla="*/ 16 w 1120"/>
                <a:gd name="T7" fmla="*/ 520 h 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0"/>
                <a:gd name="T13" fmla="*/ 0 h 832"/>
                <a:gd name="T14" fmla="*/ 1120 w 1120"/>
                <a:gd name="T15" fmla="*/ 832 h 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0" h="832">
                  <a:moveTo>
                    <a:pt x="0" y="0"/>
                  </a:moveTo>
                  <a:lnTo>
                    <a:pt x="1112" y="320"/>
                  </a:lnTo>
                  <a:cubicBezTo>
                    <a:pt x="1115" y="491"/>
                    <a:pt x="1117" y="661"/>
                    <a:pt x="1120" y="832"/>
                  </a:cubicBezTo>
                  <a:lnTo>
                    <a:pt x="16" y="520"/>
                  </a:lnTo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131" descr="PH02176J"/>
            <p:cNvSpPr>
              <a:spLocks/>
            </p:cNvSpPr>
            <p:nvPr/>
          </p:nvSpPr>
          <p:spPr bwMode="auto">
            <a:xfrm>
              <a:off x="3768" y="3520"/>
              <a:ext cx="1976" cy="211"/>
            </a:xfrm>
            <a:custGeom>
              <a:avLst/>
              <a:gdLst>
                <a:gd name="T0" fmla="*/ 0 w 1976"/>
                <a:gd name="T1" fmla="*/ 104 h 211"/>
                <a:gd name="T2" fmla="*/ 248 w 1976"/>
                <a:gd name="T3" fmla="*/ 160 h 211"/>
                <a:gd name="T4" fmla="*/ 560 w 1976"/>
                <a:gd name="T5" fmla="*/ 200 h 211"/>
                <a:gd name="T6" fmla="*/ 1152 w 1976"/>
                <a:gd name="T7" fmla="*/ 200 h 211"/>
                <a:gd name="T8" fmla="*/ 1544 w 1976"/>
                <a:gd name="T9" fmla="*/ 136 h 211"/>
                <a:gd name="T10" fmla="*/ 1976 w 1976"/>
                <a:gd name="T11" fmla="*/ 0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76"/>
                <a:gd name="T19" fmla="*/ 0 h 211"/>
                <a:gd name="T20" fmla="*/ 1976 w 1976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76" h="211">
                  <a:moveTo>
                    <a:pt x="0" y="104"/>
                  </a:moveTo>
                  <a:cubicBezTo>
                    <a:pt x="41" y="113"/>
                    <a:pt x="155" y="144"/>
                    <a:pt x="248" y="160"/>
                  </a:cubicBezTo>
                  <a:cubicBezTo>
                    <a:pt x="341" y="176"/>
                    <a:pt x="409" y="193"/>
                    <a:pt x="560" y="200"/>
                  </a:cubicBezTo>
                  <a:cubicBezTo>
                    <a:pt x="711" y="207"/>
                    <a:pt x="988" y="211"/>
                    <a:pt x="1152" y="200"/>
                  </a:cubicBezTo>
                  <a:cubicBezTo>
                    <a:pt x="1316" y="189"/>
                    <a:pt x="1407" y="169"/>
                    <a:pt x="1544" y="136"/>
                  </a:cubicBezTo>
                  <a:cubicBezTo>
                    <a:pt x="1681" y="103"/>
                    <a:pt x="1828" y="51"/>
                    <a:pt x="1976" y="0"/>
                  </a:cubicBezTo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Freeform 132" descr="PH02176J"/>
            <p:cNvSpPr>
              <a:spLocks/>
            </p:cNvSpPr>
            <p:nvPr/>
          </p:nvSpPr>
          <p:spPr bwMode="auto">
            <a:xfrm>
              <a:off x="3784" y="4000"/>
              <a:ext cx="1976" cy="211"/>
            </a:xfrm>
            <a:custGeom>
              <a:avLst/>
              <a:gdLst>
                <a:gd name="T0" fmla="*/ 0 w 1976"/>
                <a:gd name="T1" fmla="*/ 104 h 211"/>
                <a:gd name="T2" fmla="*/ 248 w 1976"/>
                <a:gd name="T3" fmla="*/ 160 h 211"/>
                <a:gd name="T4" fmla="*/ 560 w 1976"/>
                <a:gd name="T5" fmla="*/ 200 h 211"/>
                <a:gd name="T6" fmla="*/ 1152 w 1976"/>
                <a:gd name="T7" fmla="*/ 200 h 211"/>
                <a:gd name="T8" fmla="*/ 1544 w 1976"/>
                <a:gd name="T9" fmla="*/ 136 h 211"/>
                <a:gd name="T10" fmla="*/ 1976 w 1976"/>
                <a:gd name="T11" fmla="*/ 0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76"/>
                <a:gd name="T19" fmla="*/ 0 h 211"/>
                <a:gd name="T20" fmla="*/ 1976 w 1976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76" h="211">
                  <a:moveTo>
                    <a:pt x="0" y="104"/>
                  </a:moveTo>
                  <a:cubicBezTo>
                    <a:pt x="41" y="113"/>
                    <a:pt x="155" y="144"/>
                    <a:pt x="248" y="160"/>
                  </a:cubicBezTo>
                  <a:cubicBezTo>
                    <a:pt x="341" y="176"/>
                    <a:pt x="409" y="193"/>
                    <a:pt x="560" y="200"/>
                  </a:cubicBezTo>
                  <a:cubicBezTo>
                    <a:pt x="711" y="207"/>
                    <a:pt x="988" y="211"/>
                    <a:pt x="1152" y="200"/>
                  </a:cubicBezTo>
                  <a:cubicBezTo>
                    <a:pt x="1316" y="189"/>
                    <a:pt x="1407" y="169"/>
                    <a:pt x="1544" y="136"/>
                  </a:cubicBezTo>
                  <a:cubicBezTo>
                    <a:pt x="1681" y="103"/>
                    <a:pt x="1828" y="51"/>
                    <a:pt x="1976" y="0"/>
                  </a:cubicBezTo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Freeform 133" descr="PH02176J"/>
            <p:cNvSpPr>
              <a:spLocks/>
            </p:cNvSpPr>
            <p:nvPr/>
          </p:nvSpPr>
          <p:spPr bwMode="auto">
            <a:xfrm>
              <a:off x="3768" y="3504"/>
              <a:ext cx="1968" cy="704"/>
            </a:xfrm>
            <a:custGeom>
              <a:avLst/>
              <a:gdLst>
                <a:gd name="T0" fmla="*/ 1968 w 1968"/>
                <a:gd name="T1" fmla="*/ 496 h 704"/>
                <a:gd name="T2" fmla="*/ 1968 w 1968"/>
                <a:gd name="T3" fmla="*/ 0 h 704"/>
                <a:gd name="T4" fmla="*/ 1808 w 1968"/>
                <a:gd name="T5" fmla="*/ 80 h 704"/>
                <a:gd name="T6" fmla="*/ 1552 w 1968"/>
                <a:gd name="T7" fmla="*/ 144 h 704"/>
                <a:gd name="T8" fmla="*/ 1248 w 1968"/>
                <a:gd name="T9" fmla="*/ 208 h 704"/>
                <a:gd name="T10" fmla="*/ 1008 w 1968"/>
                <a:gd name="T11" fmla="*/ 224 h 704"/>
                <a:gd name="T12" fmla="*/ 768 w 1968"/>
                <a:gd name="T13" fmla="*/ 224 h 704"/>
                <a:gd name="T14" fmla="*/ 528 w 1968"/>
                <a:gd name="T15" fmla="*/ 208 h 704"/>
                <a:gd name="T16" fmla="*/ 272 w 1968"/>
                <a:gd name="T17" fmla="*/ 176 h 704"/>
                <a:gd name="T18" fmla="*/ 128 w 1968"/>
                <a:gd name="T19" fmla="*/ 144 h 704"/>
                <a:gd name="T20" fmla="*/ 0 w 1968"/>
                <a:gd name="T21" fmla="*/ 128 h 704"/>
                <a:gd name="T22" fmla="*/ 16 w 1968"/>
                <a:gd name="T23" fmla="*/ 608 h 704"/>
                <a:gd name="T24" fmla="*/ 192 w 1968"/>
                <a:gd name="T25" fmla="*/ 640 h 704"/>
                <a:gd name="T26" fmla="*/ 368 w 1968"/>
                <a:gd name="T27" fmla="*/ 672 h 704"/>
                <a:gd name="T28" fmla="*/ 480 w 1968"/>
                <a:gd name="T29" fmla="*/ 688 h 704"/>
                <a:gd name="T30" fmla="*/ 592 w 1968"/>
                <a:gd name="T31" fmla="*/ 688 h 704"/>
                <a:gd name="T32" fmla="*/ 768 w 1968"/>
                <a:gd name="T33" fmla="*/ 704 h 704"/>
                <a:gd name="T34" fmla="*/ 928 w 1968"/>
                <a:gd name="T35" fmla="*/ 704 h 704"/>
                <a:gd name="T36" fmla="*/ 1072 w 1968"/>
                <a:gd name="T37" fmla="*/ 704 h 704"/>
                <a:gd name="T38" fmla="*/ 1264 w 1968"/>
                <a:gd name="T39" fmla="*/ 688 h 704"/>
                <a:gd name="T40" fmla="*/ 1392 w 1968"/>
                <a:gd name="T41" fmla="*/ 672 h 704"/>
                <a:gd name="T42" fmla="*/ 1536 w 1968"/>
                <a:gd name="T43" fmla="*/ 640 h 704"/>
                <a:gd name="T44" fmla="*/ 1712 w 1968"/>
                <a:gd name="T45" fmla="*/ 592 h 704"/>
                <a:gd name="T46" fmla="*/ 1824 w 1968"/>
                <a:gd name="T47" fmla="*/ 560 h 704"/>
                <a:gd name="T48" fmla="*/ 1904 w 1968"/>
                <a:gd name="T49" fmla="*/ 528 h 704"/>
                <a:gd name="T50" fmla="*/ 1968 w 1968"/>
                <a:gd name="T51" fmla="*/ 496 h 7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68"/>
                <a:gd name="T79" fmla="*/ 0 h 704"/>
                <a:gd name="T80" fmla="*/ 1968 w 1968"/>
                <a:gd name="T81" fmla="*/ 704 h 7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68" h="704">
                  <a:moveTo>
                    <a:pt x="1968" y="496"/>
                  </a:moveTo>
                  <a:lnTo>
                    <a:pt x="1968" y="0"/>
                  </a:lnTo>
                  <a:lnTo>
                    <a:pt x="1808" y="80"/>
                  </a:lnTo>
                  <a:lnTo>
                    <a:pt x="1552" y="144"/>
                  </a:lnTo>
                  <a:lnTo>
                    <a:pt x="1248" y="208"/>
                  </a:lnTo>
                  <a:lnTo>
                    <a:pt x="1008" y="224"/>
                  </a:lnTo>
                  <a:lnTo>
                    <a:pt x="768" y="224"/>
                  </a:lnTo>
                  <a:lnTo>
                    <a:pt x="528" y="208"/>
                  </a:lnTo>
                  <a:lnTo>
                    <a:pt x="272" y="176"/>
                  </a:lnTo>
                  <a:lnTo>
                    <a:pt x="128" y="144"/>
                  </a:lnTo>
                  <a:lnTo>
                    <a:pt x="0" y="128"/>
                  </a:lnTo>
                  <a:lnTo>
                    <a:pt x="16" y="608"/>
                  </a:lnTo>
                  <a:lnTo>
                    <a:pt x="192" y="640"/>
                  </a:lnTo>
                  <a:lnTo>
                    <a:pt x="368" y="672"/>
                  </a:lnTo>
                  <a:lnTo>
                    <a:pt x="480" y="688"/>
                  </a:lnTo>
                  <a:lnTo>
                    <a:pt x="592" y="688"/>
                  </a:lnTo>
                  <a:lnTo>
                    <a:pt x="768" y="704"/>
                  </a:lnTo>
                  <a:lnTo>
                    <a:pt x="928" y="704"/>
                  </a:lnTo>
                  <a:lnTo>
                    <a:pt x="1072" y="704"/>
                  </a:lnTo>
                  <a:lnTo>
                    <a:pt x="1264" y="688"/>
                  </a:lnTo>
                  <a:lnTo>
                    <a:pt x="1392" y="672"/>
                  </a:lnTo>
                  <a:lnTo>
                    <a:pt x="1536" y="640"/>
                  </a:lnTo>
                  <a:lnTo>
                    <a:pt x="1712" y="592"/>
                  </a:lnTo>
                  <a:lnTo>
                    <a:pt x="1824" y="560"/>
                  </a:lnTo>
                  <a:lnTo>
                    <a:pt x="1904" y="528"/>
                  </a:lnTo>
                  <a:lnTo>
                    <a:pt x="1968" y="496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Freeform 134" descr="PH02176J"/>
            <p:cNvSpPr>
              <a:spLocks/>
            </p:cNvSpPr>
            <p:nvPr/>
          </p:nvSpPr>
          <p:spPr bwMode="auto">
            <a:xfrm>
              <a:off x="3784" y="3184"/>
              <a:ext cx="1936" cy="528"/>
            </a:xfrm>
            <a:custGeom>
              <a:avLst/>
              <a:gdLst>
                <a:gd name="T0" fmla="*/ 1936 w 1936"/>
                <a:gd name="T1" fmla="*/ 304 h 528"/>
                <a:gd name="T2" fmla="*/ 832 w 1936"/>
                <a:gd name="T3" fmla="*/ 0 h 528"/>
                <a:gd name="T4" fmla="*/ 0 w 1936"/>
                <a:gd name="T5" fmla="*/ 432 h 528"/>
                <a:gd name="T6" fmla="*/ 208 w 1936"/>
                <a:gd name="T7" fmla="*/ 480 h 528"/>
                <a:gd name="T8" fmla="*/ 512 w 1936"/>
                <a:gd name="T9" fmla="*/ 528 h 528"/>
                <a:gd name="T10" fmla="*/ 816 w 1936"/>
                <a:gd name="T11" fmla="*/ 528 h 528"/>
                <a:gd name="T12" fmla="*/ 1152 w 1936"/>
                <a:gd name="T13" fmla="*/ 528 h 528"/>
                <a:gd name="T14" fmla="*/ 1344 w 1936"/>
                <a:gd name="T15" fmla="*/ 496 h 528"/>
                <a:gd name="T16" fmla="*/ 1536 w 1936"/>
                <a:gd name="T17" fmla="*/ 464 h 528"/>
                <a:gd name="T18" fmla="*/ 1728 w 1936"/>
                <a:gd name="T19" fmla="*/ 416 h 528"/>
                <a:gd name="T20" fmla="*/ 1904 w 1936"/>
                <a:gd name="T21" fmla="*/ 352 h 528"/>
                <a:gd name="T22" fmla="*/ 1936 w 1936"/>
                <a:gd name="T23" fmla="*/ 304 h 5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36"/>
                <a:gd name="T37" fmla="*/ 0 h 528"/>
                <a:gd name="T38" fmla="*/ 1936 w 1936"/>
                <a:gd name="T39" fmla="*/ 528 h 5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36" h="528">
                  <a:moveTo>
                    <a:pt x="1936" y="304"/>
                  </a:moveTo>
                  <a:lnTo>
                    <a:pt x="832" y="0"/>
                  </a:lnTo>
                  <a:lnTo>
                    <a:pt x="0" y="432"/>
                  </a:lnTo>
                  <a:lnTo>
                    <a:pt x="208" y="480"/>
                  </a:lnTo>
                  <a:lnTo>
                    <a:pt x="512" y="528"/>
                  </a:lnTo>
                  <a:lnTo>
                    <a:pt x="816" y="528"/>
                  </a:lnTo>
                  <a:lnTo>
                    <a:pt x="1152" y="528"/>
                  </a:lnTo>
                  <a:lnTo>
                    <a:pt x="1344" y="496"/>
                  </a:lnTo>
                  <a:lnTo>
                    <a:pt x="1536" y="464"/>
                  </a:lnTo>
                  <a:lnTo>
                    <a:pt x="1728" y="416"/>
                  </a:lnTo>
                  <a:lnTo>
                    <a:pt x="1904" y="352"/>
                  </a:lnTo>
                  <a:lnTo>
                    <a:pt x="1936" y="30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6" name="Freeform 135" descr="PH02176J"/>
            <p:cNvSpPr>
              <a:spLocks/>
            </p:cNvSpPr>
            <p:nvPr/>
          </p:nvSpPr>
          <p:spPr bwMode="auto">
            <a:xfrm>
              <a:off x="4181" y="3442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7" name="Freeform 136" descr="PH02176J"/>
            <p:cNvSpPr>
              <a:spLocks/>
            </p:cNvSpPr>
            <p:nvPr/>
          </p:nvSpPr>
          <p:spPr bwMode="auto">
            <a:xfrm>
              <a:off x="4555" y="325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Freeform 137" descr="PH02176J"/>
            <p:cNvSpPr>
              <a:spLocks/>
            </p:cNvSpPr>
            <p:nvPr/>
          </p:nvSpPr>
          <p:spPr bwMode="auto">
            <a:xfrm flipH="1">
              <a:off x="4459" y="3418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Freeform 138" descr="PH02176J"/>
            <p:cNvSpPr>
              <a:spLocks/>
            </p:cNvSpPr>
            <p:nvPr/>
          </p:nvSpPr>
          <p:spPr bwMode="auto">
            <a:xfrm>
              <a:off x="3784" y="3184"/>
              <a:ext cx="1936" cy="528"/>
            </a:xfrm>
            <a:custGeom>
              <a:avLst/>
              <a:gdLst>
                <a:gd name="T0" fmla="*/ 1936 w 1936"/>
                <a:gd name="T1" fmla="*/ 304 h 528"/>
                <a:gd name="T2" fmla="*/ 832 w 1936"/>
                <a:gd name="T3" fmla="*/ 0 h 528"/>
                <a:gd name="T4" fmla="*/ 0 w 1936"/>
                <a:gd name="T5" fmla="*/ 432 h 528"/>
                <a:gd name="T6" fmla="*/ 208 w 1936"/>
                <a:gd name="T7" fmla="*/ 480 h 528"/>
                <a:gd name="T8" fmla="*/ 512 w 1936"/>
                <a:gd name="T9" fmla="*/ 528 h 528"/>
                <a:gd name="T10" fmla="*/ 816 w 1936"/>
                <a:gd name="T11" fmla="*/ 528 h 528"/>
                <a:gd name="T12" fmla="*/ 1152 w 1936"/>
                <a:gd name="T13" fmla="*/ 528 h 528"/>
                <a:gd name="T14" fmla="*/ 1344 w 1936"/>
                <a:gd name="T15" fmla="*/ 496 h 528"/>
                <a:gd name="T16" fmla="*/ 1536 w 1936"/>
                <a:gd name="T17" fmla="*/ 464 h 528"/>
                <a:gd name="T18" fmla="*/ 1728 w 1936"/>
                <a:gd name="T19" fmla="*/ 416 h 528"/>
                <a:gd name="T20" fmla="*/ 1904 w 1936"/>
                <a:gd name="T21" fmla="*/ 352 h 528"/>
                <a:gd name="T22" fmla="*/ 1936 w 1936"/>
                <a:gd name="T23" fmla="*/ 304 h 5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36"/>
                <a:gd name="T37" fmla="*/ 0 h 528"/>
                <a:gd name="T38" fmla="*/ 1936 w 1936"/>
                <a:gd name="T39" fmla="*/ 528 h 5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36" h="528">
                  <a:moveTo>
                    <a:pt x="1936" y="304"/>
                  </a:moveTo>
                  <a:lnTo>
                    <a:pt x="832" y="0"/>
                  </a:lnTo>
                  <a:lnTo>
                    <a:pt x="0" y="432"/>
                  </a:lnTo>
                  <a:lnTo>
                    <a:pt x="208" y="480"/>
                  </a:lnTo>
                  <a:lnTo>
                    <a:pt x="512" y="528"/>
                  </a:lnTo>
                  <a:lnTo>
                    <a:pt x="816" y="528"/>
                  </a:lnTo>
                  <a:lnTo>
                    <a:pt x="1152" y="528"/>
                  </a:lnTo>
                  <a:lnTo>
                    <a:pt x="1344" y="496"/>
                  </a:lnTo>
                  <a:lnTo>
                    <a:pt x="1536" y="464"/>
                  </a:lnTo>
                  <a:lnTo>
                    <a:pt x="1728" y="416"/>
                  </a:lnTo>
                  <a:lnTo>
                    <a:pt x="1904" y="352"/>
                  </a:lnTo>
                  <a:lnTo>
                    <a:pt x="1936" y="30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Freeform 139" descr="PH02176J"/>
            <p:cNvSpPr>
              <a:spLocks/>
            </p:cNvSpPr>
            <p:nvPr/>
          </p:nvSpPr>
          <p:spPr bwMode="auto">
            <a:xfrm>
              <a:off x="4181" y="3442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Freeform 140" descr="PH02176J"/>
            <p:cNvSpPr>
              <a:spLocks/>
            </p:cNvSpPr>
            <p:nvPr/>
          </p:nvSpPr>
          <p:spPr bwMode="auto">
            <a:xfrm>
              <a:off x="4555" y="325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Freeform 141" descr="PH02176J"/>
            <p:cNvSpPr>
              <a:spLocks/>
            </p:cNvSpPr>
            <p:nvPr/>
          </p:nvSpPr>
          <p:spPr bwMode="auto">
            <a:xfrm flipH="1">
              <a:off x="4459" y="3418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3" name="Freeform 142" descr="PH02176J"/>
            <p:cNvSpPr>
              <a:spLocks/>
            </p:cNvSpPr>
            <p:nvPr/>
          </p:nvSpPr>
          <p:spPr bwMode="auto">
            <a:xfrm>
              <a:off x="5189" y="3874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Freeform 143" descr="PH02176J"/>
            <p:cNvSpPr>
              <a:spLocks/>
            </p:cNvSpPr>
            <p:nvPr/>
          </p:nvSpPr>
          <p:spPr bwMode="auto">
            <a:xfrm>
              <a:off x="5563" y="3686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5" name="Freeform 144" descr="PH02176J"/>
            <p:cNvSpPr>
              <a:spLocks/>
            </p:cNvSpPr>
            <p:nvPr/>
          </p:nvSpPr>
          <p:spPr bwMode="auto">
            <a:xfrm flipH="1">
              <a:off x="5467" y="385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6" name="Freeform 145" descr="PH02176J"/>
            <p:cNvSpPr>
              <a:spLocks/>
            </p:cNvSpPr>
            <p:nvPr/>
          </p:nvSpPr>
          <p:spPr bwMode="auto">
            <a:xfrm>
              <a:off x="3861" y="3938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7" name="Freeform 146" descr="PH02176J"/>
            <p:cNvSpPr>
              <a:spLocks/>
            </p:cNvSpPr>
            <p:nvPr/>
          </p:nvSpPr>
          <p:spPr bwMode="auto">
            <a:xfrm>
              <a:off x="4235" y="375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8" name="Freeform 147" descr="PH02176J"/>
            <p:cNvSpPr>
              <a:spLocks/>
            </p:cNvSpPr>
            <p:nvPr/>
          </p:nvSpPr>
          <p:spPr bwMode="auto">
            <a:xfrm flipH="1">
              <a:off x="4139" y="391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202"/>
          <p:cNvGrpSpPr>
            <a:grpSpLocks/>
          </p:cNvGrpSpPr>
          <p:nvPr/>
        </p:nvGrpSpPr>
        <p:grpSpPr bwMode="auto">
          <a:xfrm>
            <a:off x="2613025" y="2349500"/>
            <a:ext cx="3619500" cy="2730500"/>
            <a:chOff x="1648" y="1896"/>
            <a:chExt cx="2280" cy="1720"/>
          </a:xfrm>
        </p:grpSpPr>
        <p:sp>
          <p:nvSpPr>
            <p:cNvPr id="4118" name="Line 203" descr="PH02176J"/>
            <p:cNvSpPr>
              <a:spLocks noChangeShapeType="1"/>
            </p:cNvSpPr>
            <p:nvPr/>
          </p:nvSpPr>
          <p:spPr bwMode="auto">
            <a:xfrm>
              <a:off x="1648" y="1896"/>
              <a:ext cx="2280" cy="728"/>
            </a:xfrm>
            <a:prstGeom prst="line">
              <a:avLst/>
            </a:prstGeom>
            <a:noFill/>
            <a:ln w="28575">
              <a:solidFill>
                <a:srgbClr val="FFDB9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Line 204" descr="PH02176J"/>
            <p:cNvSpPr>
              <a:spLocks noChangeShapeType="1"/>
            </p:cNvSpPr>
            <p:nvPr/>
          </p:nvSpPr>
          <p:spPr bwMode="auto">
            <a:xfrm>
              <a:off x="3912" y="2616"/>
              <a:ext cx="8" cy="1000"/>
            </a:xfrm>
            <a:prstGeom prst="line">
              <a:avLst/>
            </a:prstGeom>
            <a:noFill/>
            <a:ln w="28575">
              <a:solidFill>
                <a:srgbClr val="FFDB9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589" name="Text Box 205"/>
          <p:cNvSpPr txBox="1">
            <a:spLocks noChangeArrowheads="1"/>
          </p:cNvSpPr>
          <p:nvPr/>
        </p:nvSpPr>
        <p:spPr bwMode="auto">
          <a:xfrm>
            <a:off x="179388" y="1628775"/>
            <a:ext cx="9363075" cy="5794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3200" b="1">
                <a:solidFill>
                  <a:schemeClr val="tx2"/>
                </a:solidFill>
                <a:latin typeface="Bookman Old Style" pitchFamily="18" charset="0"/>
              </a:rPr>
              <a:t>Какая часть торта осталась на блюде?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-0.01643 L 0.0184 0.0798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4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1 0.07986 L 0.3198 -0.1442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-1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0.47778 0.19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" y="9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C 0.04045 0.0074 0.0809 0.01481 0.12239 0.00949 C 0.16336 0.00393 0.2125 -0.01875 0.24739 -0.0331 C 0.28281 -0.04746 0.30764 -0.05834 0.33281 -0.07709 C 0.35798 -0.09584 0.38368 -0.12732 0.39826 -0.1456 C 0.41284 -0.16389 0.41632 -0.17523 0.41979 -0.18588 " pathEditMode="relative" rAng="-742508" ptsTypes="aaaa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" y="-6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9722 -0.2296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18888 -0.2481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00191 -0.2761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32222 0.1592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05278 -0.0041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-0.05607 0.00301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1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3148 " pathEditMode="relative" ptsTypes="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49" grpId="0" animBg="1"/>
      <p:bldP spid="16386" grpId="0" animBg="1"/>
      <p:bldP spid="16387" grpId="0"/>
      <p:bldP spid="16387" grpId="1"/>
      <p:bldP spid="16388" grpId="0" animBg="1"/>
      <p:bldP spid="16590" grpId="0"/>
      <p:bldP spid="165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" name="Oval 381" descr="Розовая тисненая бумага"/>
          <p:cNvSpPr>
            <a:spLocks noChangeArrowheads="1"/>
          </p:cNvSpPr>
          <p:nvPr/>
        </p:nvSpPr>
        <p:spPr bwMode="auto">
          <a:xfrm>
            <a:off x="5362575" y="4797425"/>
            <a:ext cx="3313113" cy="1008063"/>
          </a:xfrm>
          <a:prstGeom prst="ellipse">
            <a:avLst/>
          </a:prstGeom>
          <a:gradFill rotWithShape="1">
            <a:gsLst>
              <a:gs pos="0">
                <a:srgbClr val="F8B049"/>
              </a:gs>
              <a:gs pos="17999">
                <a:srgbClr val="B43E85"/>
              </a:gs>
              <a:gs pos="31000">
                <a:srgbClr val="C50849"/>
              </a:gs>
              <a:gs pos="33000">
                <a:srgbClr val="F952A0"/>
              </a:gs>
              <a:gs pos="37000">
                <a:srgbClr val="FEE7F2"/>
              </a:gs>
              <a:gs pos="78999">
                <a:srgbClr val="F8B049"/>
              </a:gs>
              <a:gs pos="87000">
                <a:srgbClr val="F8B049"/>
              </a:gs>
              <a:gs pos="100000">
                <a:srgbClr val="FC9FCB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Oval 46" descr="Розовая тисненая бумага"/>
          <p:cNvSpPr>
            <a:spLocks noChangeArrowheads="1"/>
          </p:cNvSpPr>
          <p:nvPr/>
        </p:nvSpPr>
        <p:spPr bwMode="auto">
          <a:xfrm>
            <a:off x="250825" y="1773238"/>
            <a:ext cx="8496300" cy="2808287"/>
          </a:xfrm>
          <a:prstGeom prst="ellipse">
            <a:avLst/>
          </a:prstGeom>
          <a:gradFill rotWithShape="1">
            <a:gsLst>
              <a:gs pos="0">
                <a:srgbClr val="F8B049"/>
              </a:gs>
              <a:gs pos="17999">
                <a:srgbClr val="B43E85"/>
              </a:gs>
              <a:gs pos="31000">
                <a:srgbClr val="C50849"/>
              </a:gs>
              <a:gs pos="33000">
                <a:srgbClr val="F952A0"/>
              </a:gs>
              <a:gs pos="37000">
                <a:srgbClr val="FEE7F2"/>
              </a:gs>
              <a:gs pos="78999">
                <a:srgbClr val="F8B049"/>
              </a:gs>
              <a:gs pos="87000">
                <a:srgbClr val="F8B049"/>
              </a:gs>
              <a:gs pos="100000">
                <a:srgbClr val="FC9FCB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15" name="WordArt 43"/>
          <p:cNvSpPr>
            <a:spLocks noChangeArrowheads="1" noChangeShapeType="1" noTextEdit="1"/>
          </p:cNvSpPr>
          <p:nvPr/>
        </p:nvSpPr>
        <p:spPr bwMode="auto">
          <a:xfrm>
            <a:off x="8388350" y="3140075"/>
            <a:ext cx="323850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3116" name="WordArt 44"/>
          <p:cNvSpPr>
            <a:spLocks noChangeArrowheads="1" noChangeShapeType="1" noTextEdit="1"/>
          </p:cNvSpPr>
          <p:nvPr/>
        </p:nvSpPr>
        <p:spPr bwMode="auto">
          <a:xfrm>
            <a:off x="8388350" y="4221163"/>
            <a:ext cx="46831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3117" name="Line 45"/>
          <p:cNvSpPr>
            <a:spLocks noChangeShapeType="1"/>
          </p:cNvSpPr>
          <p:nvPr/>
        </p:nvSpPr>
        <p:spPr bwMode="auto">
          <a:xfrm>
            <a:off x="7991475" y="4076700"/>
            <a:ext cx="11525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127" name="Group 141"/>
          <p:cNvGrpSpPr>
            <a:grpSpLocks/>
          </p:cNvGrpSpPr>
          <p:nvPr/>
        </p:nvGrpSpPr>
        <p:grpSpPr bwMode="auto">
          <a:xfrm>
            <a:off x="4392613" y="1628775"/>
            <a:ext cx="1790700" cy="1476375"/>
            <a:chOff x="2895" y="663"/>
            <a:chExt cx="1128" cy="930"/>
          </a:xfrm>
        </p:grpSpPr>
        <p:sp>
          <p:nvSpPr>
            <p:cNvPr id="5341" name="Freeform 142"/>
            <p:cNvSpPr>
              <a:spLocks/>
            </p:cNvSpPr>
            <p:nvPr/>
          </p:nvSpPr>
          <p:spPr bwMode="auto">
            <a:xfrm>
              <a:off x="2895" y="765"/>
              <a:ext cx="1122" cy="828"/>
            </a:xfrm>
            <a:custGeom>
              <a:avLst/>
              <a:gdLst>
                <a:gd name="T0" fmla="*/ 0 w 1122"/>
                <a:gd name="T1" fmla="*/ 348 h 828"/>
                <a:gd name="T2" fmla="*/ 1122 w 1122"/>
                <a:gd name="T3" fmla="*/ 0 h 828"/>
                <a:gd name="T4" fmla="*/ 1122 w 1122"/>
                <a:gd name="T5" fmla="*/ 480 h 828"/>
                <a:gd name="T6" fmla="*/ 0 w 1122"/>
                <a:gd name="T7" fmla="*/ 828 h 828"/>
                <a:gd name="T8" fmla="*/ 0 w 1122"/>
                <a:gd name="T9" fmla="*/ 348 h 8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2"/>
                <a:gd name="T16" fmla="*/ 0 h 828"/>
                <a:gd name="T17" fmla="*/ 1122 w 1122"/>
                <a:gd name="T18" fmla="*/ 828 h 8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2" h="828">
                  <a:moveTo>
                    <a:pt x="0" y="348"/>
                  </a:moveTo>
                  <a:lnTo>
                    <a:pt x="1122" y="0"/>
                  </a:lnTo>
                  <a:lnTo>
                    <a:pt x="1122" y="480"/>
                  </a:lnTo>
                  <a:lnTo>
                    <a:pt x="0" y="828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2" name="Freeform 143"/>
            <p:cNvSpPr>
              <a:spLocks/>
            </p:cNvSpPr>
            <p:nvPr/>
          </p:nvSpPr>
          <p:spPr bwMode="auto">
            <a:xfrm>
              <a:off x="2895" y="663"/>
              <a:ext cx="1128" cy="450"/>
            </a:xfrm>
            <a:custGeom>
              <a:avLst/>
              <a:gdLst>
                <a:gd name="T0" fmla="*/ 0 w 1128"/>
                <a:gd name="T1" fmla="*/ 0 h 450"/>
                <a:gd name="T2" fmla="*/ 30 w 1128"/>
                <a:gd name="T3" fmla="*/ 0 h 450"/>
                <a:gd name="T4" fmla="*/ 60 w 1128"/>
                <a:gd name="T5" fmla="*/ 0 h 450"/>
                <a:gd name="T6" fmla="*/ 96 w 1128"/>
                <a:gd name="T7" fmla="*/ 0 h 450"/>
                <a:gd name="T8" fmla="*/ 126 w 1128"/>
                <a:gd name="T9" fmla="*/ 0 h 450"/>
                <a:gd name="T10" fmla="*/ 156 w 1128"/>
                <a:gd name="T11" fmla="*/ 0 h 450"/>
                <a:gd name="T12" fmla="*/ 186 w 1128"/>
                <a:gd name="T13" fmla="*/ 0 h 450"/>
                <a:gd name="T14" fmla="*/ 216 w 1128"/>
                <a:gd name="T15" fmla="*/ 0 h 450"/>
                <a:gd name="T16" fmla="*/ 246 w 1128"/>
                <a:gd name="T17" fmla="*/ 0 h 450"/>
                <a:gd name="T18" fmla="*/ 276 w 1128"/>
                <a:gd name="T19" fmla="*/ 6 h 450"/>
                <a:gd name="T20" fmla="*/ 306 w 1128"/>
                <a:gd name="T21" fmla="*/ 6 h 450"/>
                <a:gd name="T22" fmla="*/ 306 w 1128"/>
                <a:gd name="T23" fmla="*/ 6 h 450"/>
                <a:gd name="T24" fmla="*/ 336 w 1128"/>
                <a:gd name="T25" fmla="*/ 6 h 450"/>
                <a:gd name="T26" fmla="*/ 366 w 1128"/>
                <a:gd name="T27" fmla="*/ 6 h 450"/>
                <a:gd name="T28" fmla="*/ 396 w 1128"/>
                <a:gd name="T29" fmla="*/ 12 h 450"/>
                <a:gd name="T30" fmla="*/ 426 w 1128"/>
                <a:gd name="T31" fmla="*/ 12 h 450"/>
                <a:gd name="T32" fmla="*/ 456 w 1128"/>
                <a:gd name="T33" fmla="*/ 12 h 450"/>
                <a:gd name="T34" fmla="*/ 486 w 1128"/>
                <a:gd name="T35" fmla="*/ 18 h 450"/>
                <a:gd name="T36" fmla="*/ 510 w 1128"/>
                <a:gd name="T37" fmla="*/ 18 h 450"/>
                <a:gd name="T38" fmla="*/ 540 w 1128"/>
                <a:gd name="T39" fmla="*/ 18 h 450"/>
                <a:gd name="T40" fmla="*/ 570 w 1128"/>
                <a:gd name="T41" fmla="*/ 24 h 450"/>
                <a:gd name="T42" fmla="*/ 600 w 1128"/>
                <a:gd name="T43" fmla="*/ 24 h 450"/>
                <a:gd name="T44" fmla="*/ 630 w 1128"/>
                <a:gd name="T45" fmla="*/ 30 h 450"/>
                <a:gd name="T46" fmla="*/ 654 w 1128"/>
                <a:gd name="T47" fmla="*/ 30 h 450"/>
                <a:gd name="T48" fmla="*/ 684 w 1128"/>
                <a:gd name="T49" fmla="*/ 36 h 450"/>
                <a:gd name="T50" fmla="*/ 714 w 1128"/>
                <a:gd name="T51" fmla="*/ 36 h 450"/>
                <a:gd name="T52" fmla="*/ 738 w 1128"/>
                <a:gd name="T53" fmla="*/ 42 h 450"/>
                <a:gd name="T54" fmla="*/ 768 w 1128"/>
                <a:gd name="T55" fmla="*/ 42 h 450"/>
                <a:gd name="T56" fmla="*/ 798 w 1128"/>
                <a:gd name="T57" fmla="*/ 48 h 450"/>
                <a:gd name="T58" fmla="*/ 822 w 1128"/>
                <a:gd name="T59" fmla="*/ 54 h 450"/>
                <a:gd name="T60" fmla="*/ 852 w 1128"/>
                <a:gd name="T61" fmla="*/ 54 h 450"/>
                <a:gd name="T62" fmla="*/ 876 w 1128"/>
                <a:gd name="T63" fmla="*/ 60 h 450"/>
                <a:gd name="T64" fmla="*/ 876 w 1128"/>
                <a:gd name="T65" fmla="*/ 60 h 450"/>
                <a:gd name="T66" fmla="*/ 900 w 1128"/>
                <a:gd name="T67" fmla="*/ 66 h 450"/>
                <a:gd name="T68" fmla="*/ 930 w 1128"/>
                <a:gd name="T69" fmla="*/ 66 h 450"/>
                <a:gd name="T70" fmla="*/ 954 w 1128"/>
                <a:gd name="T71" fmla="*/ 72 h 450"/>
                <a:gd name="T72" fmla="*/ 978 w 1128"/>
                <a:gd name="T73" fmla="*/ 78 h 450"/>
                <a:gd name="T74" fmla="*/ 1002 w 1128"/>
                <a:gd name="T75" fmla="*/ 78 h 450"/>
                <a:gd name="T76" fmla="*/ 1032 w 1128"/>
                <a:gd name="T77" fmla="*/ 84 h 450"/>
                <a:gd name="T78" fmla="*/ 1056 w 1128"/>
                <a:gd name="T79" fmla="*/ 90 h 450"/>
                <a:gd name="T80" fmla="*/ 1080 w 1128"/>
                <a:gd name="T81" fmla="*/ 96 h 450"/>
                <a:gd name="T82" fmla="*/ 1104 w 1128"/>
                <a:gd name="T83" fmla="*/ 102 h 450"/>
                <a:gd name="T84" fmla="*/ 1128 w 1128"/>
                <a:gd name="T85" fmla="*/ 102 h 450"/>
                <a:gd name="T86" fmla="*/ 0 w 1128"/>
                <a:gd name="T87" fmla="*/ 450 h 450"/>
                <a:gd name="T88" fmla="*/ 0 w 1128"/>
                <a:gd name="T89" fmla="*/ 0 h 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28"/>
                <a:gd name="T136" fmla="*/ 0 h 450"/>
                <a:gd name="T137" fmla="*/ 1128 w 1128"/>
                <a:gd name="T138" fmla="*/ 450 h 4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28" h="450">
                  <a:moveTo>
                    <a:pt x="0" y="0"/>
                  </a:moveTo>
                  <a:lnTo>
                    <a:pt x="30" y="0"/>
                  </a:lnTo>
                  <a:lnTo>
                    <a:pt x="60" y="0"/>
                  </a:lnTo>
                  <a:lnTo>
                    <a:pt x="96" y="0"/>
                  </a:lnTo>
                  <a:lnTo>
                    <a:pt x="126" y="0"/>
                  </a:lnTo>
                  <a:lnTo>
                    <a:pt x="156" y="0"/>
                  </a:lnTo>
                  <a:lnTo>
                    <a:pt x="186" y="0"/>
                  </a:lnTo>
                  <a:lnTo>
                    <a:pt x="216" y="0"/>
                  </a:lnTo>
                  <a:lnTo>
                    <a:pt x="246" y="0"/>
                  </a:lnTo>
                  <a:lnTo>
                    <a:pt x="276" y="6"/>
                  </a:lnTo>
                  <a:lnTo>
                    <a:pt x="306" y="6"/>
                  </a:lnTo>
                  <a:lnTo>
                    <a:pt x="336" y="6"/>
                  </a:lnTo>
                  <a:lnTo>
                    <a:pt x="366" y="6"/>
                  </a:lnTo>
                  <a:lnTo>
                    <a:pt x="396" y="12"/>
                  </a:lnTo>
                  <a:lnTo>
                    <a:pt x="426" y="12"/>
                  </a:lnTo>
                  <a:lnTo>
                    <a:pt x="456" y="12"/>
                  </a:lnTo>
                  <a:lnTo>
                    <a:pt x="486" y="18"/>
                  </a:lnTo>
                  <a:lnTo>
                    <a:pt x="510" y="18"/>
                  </a:lnTo>
                  <a:lnTo>
                    <a:pt x="540" y="18"/>
                  </a:lnTo>
                  <a:lnTo>
                    <a:pt x="570" y="24"/>
                  </a:lnTo>
                  <a:lnTo>
                    <a:pt x="600" y="24"/>
                  </a:lnTo>
                  <a:lnTo>
                    <a:pt x="630" y="30"/>
                  </a:lnTo>
                  <a:lnTo>
                    <a:pt x="654" y="30"/>
                  </a:lnTo>
                  <a:lnTo>
                    <a:pt x="684" y="36"/>
                  </a:lnTo>
                  <a:lnTo>
                    <a:pt x="714" y="36"/>
                  </a:lnTo>
                  <a:lnTo>
                    <a:pt x="738" y="42"/>
                  </a:lnTo>
                  <a:lnTo>
                    <a:pt x="768" y="42"/>
                  </a:lnTo>
                  <a:lnTo>
                    <a:pt x="798" y="48"/>
                  </a:lnTo>
                  <a:lnTo>
                    <a:pt x="822" y="54"/>
                  </a:lnTo>
                  <a:lnTo>
                    <a:pt x="852" y="54"/>
                  </a:lnTo>
                  <a:lnTo>
                    <a:pt x="876" y="60"/>
                  </a:lnTo>
                  <a:lnTo>
                    <a:pt x="900" y="66"/>
                  </a:lnTo>
                  <a:lnTo>
                    <a:pt x="930" y="66"/>
                  </a:lnTo>
                  <a:lnTo>
                    <a:pt x="954" y="72"/>
                  </a:lnTo>
                  <a:lnTo>
                    <a:pt x="978" y="78"/>
                  </a:lnTo>
                  <a:lnTo>
                    <a:pt x="1002" y="78"/>
                  </a:lnTo>
                  <a:lnTo>
                    <a:pt x="1032" y="84"/>
                  </a:lnTo>
                  <a:lnTo>
                    <a:pt x="1056" y="90"/>
                  </a:lnTo>
                  <a:lnTo>
                    <a:pt x="1080" y="96"/>
                  </a:lnTo>
                  <a:lnTo>
                    <a:pt x="1104" y="102"/>
                  </a:lnTo>
                  <a:lnTo>
                    <a:pt x="1128" y="102"/>
                  </a:lnTo>
                  <a:lnTo>
                    <a:pt x="0" y="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8" name="Group 144"/>
          <p:cNvGrpSpPr>
            <a:grpSpLocks/>
          </p:cNvGrpSpPr>
          <p:nvPr/>
        </p:nvGrpSpPr>
        <p:grpSpPr bwMode="auto">
          <a:xfrm>
            <a:off x="2592388" y="1628775"/>
            <a:ext cx="1782762" cy="1476375"/>
            <a:chOff x="1473" y="663"/>
            <a:chExt cx="1123" cy="930"/>
          </a:xfrm>
        </p:grpSpPr>
        <p:sp>
          <p:nvSpPr>
            <p:cNvPr id="5339" name="Freeform 145"/>
            <p:cNvSpPr>
              <a:spLocks/>
            </p:cNvSpPr>
            <p:nvPr/>
          </p:nvSpPr>
          <p:spPr bwMode="auto">
            <a:xfrm>
              <a:off x="1473" y="765"/>
              <a:ext cx="1122" cy="828"/>
            </a:xfrm>
            <a:custGeom>
              <a:avLst/>
              <a:gdLst>
                <a:gd name="T0" fmla="*/ 1122 w 1122"/>
                <a:gd name="T1" fmla="*/ 348 h 828"/>
                <a:gd name="T2" fmla="*/ 0 w 1122"/>
                <a:gd name="T3" fmla="*/ 0 h 828"/>
                <a:gd name="T4" fmla="*/ 0 w 1122"/>
                <a:gd name="T5" fmla="*/ 480 h 828"/>
                <a:gd name="T6" fmla="*/ 1122 w 1122"/>
                <a:gd name="T7" fmla="*/ 828 h 828"/>
                <a:gd name="T8" fmla="*/ 1122 w 1122"/>
                <a:gd name="T9" fmla="*/ 348 h 8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2"/>
                <a:gd name="T16" fmla="*/ 0 h 828"/>
                <a:gd name="T17" fmla="*/ 1122 w 1122"/>
                <a:gd name="T18" fmla="*/ 828 h 8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2" h="828">
                  <a:moveTo>
                    <a:pt x="1122" y="348"/>
                  </a:moveTo>
                  <a:lnTo>
                    <a:pt x="0" y="0"/>
                  </a:lnTo>
                  <a:lnTo>
                    <a:pt x="0" y="480"/>
                  </a:lnTo>
                  <a:lnTo>
                    <a:pt x="1122" y="828"/>
                  </a:lnTo>
                  <a:lnTo>
                    <a:pt x="1122" y="348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0" name="Freeform 146"/>
            <p:cNvSpPr>
              <a:spLocks/>
            </p:cNvSpPr>
            <p:nvPr/>
          </p:nvSpPr>
          <p:spPr bwMode="auto">
            <a:xfrm>
              <a:off x="1474" y="663"/>
              <a:ext cx="1122" cy="450"/>
            </a:xfrm>
            <a:custGeom>
              <a:avLst/>
              <a:gdLst>
                <a:gd name="T0" fmla="*/ 0 w 1122"/>
                <a:gd name="T1" fmla="*/ 102 h 450"/>
                <a:gd name="T2" fmla="*/ 24 w 1122"/>
                <a:gd name="T3" fmla="*/ 102 h 450"/>
                <a:gd name="T4" fmla="*/ 48 w 1122"/>
                <a:gd name="T5" fmla="*/ 96 h 450"/>
                <a:gd name="T6" fmla="*/ 72 w 1122"/>
                <a:gd name="T7" fmla="*/ 90 h 450"/>
                <a:gd name="T8" fmla="*/ 96 w 1122"/>
                <a:gd name="T9" fmla="*/ 84 h 450"/>
                <a:gd name="T10" fmla="*/ 120 w 1122"/>
                <a:gd name="T11" fmla="*/ 78 h 450"/>
                <a:gd name="T12" fmla="*/ 144 w 1122"/>
                <a:gd name="T13" fmla="*/ 78 h 450"/>
                <a:gd name="T14" fmla="*/ 168 w 1122"/>
                <a:gd name="T15" fmla="*/ 72 h 450"/>
                <a:gd name="T16" fmla="*/ 198 w 1122"/>
                <a:gd name="T17" fmla="*/ 66 h 450"/>
                <a:gd name="T18" fmla="*/ 222 w 1122"/>
                <a:gd name="T19" fmla="*/ 66 h 450"/>
                <a:gd name="T20" fmla="*/ 246 w 1122"/>
                <a:gd name="T21" fmla="*/ 60 h 450"/>
                <a:gd name="T22" fmla="*/ 246 w 1122"/>
                <a:gd name="T23" fmla="*/ 60 h 450"/>
                <a:gd name="T24" fmla="*/ 276 w 1122"/>
                <a:gd name="T25" fmla="*/ 54 h 450"/>
                <a:gd name="T26" fmla="*/ 300 w 1122"/>
                <a:gd name="T27" fmla="*/ 54 h 450"/>
                <a:gd name="T28" fmla="*/ 330 w 1122"/>
                <a:gd name="T29" fmla="*/ 48 h 450"/>
                <a:gd name="T30" fmla="*/ 354 w 1122"/>
                <a:gd name="T31" fmla="*/ 42 h 450"/>
                <a:gd name="T32" fmla="*/ 384 w 1122"/>
                <a:gd name="T33" fmla="*/ 42 h 450"/>
                <a:gd name="T34" fmla="*/ 414 w 1122"/>
                <a:gd name="T35" fmla="*/ 36 h 450"/>
                <a:gd name="T36" fmla="*/ 438 w 1122"/>
                <a:gd name="T37" fmla="*/ 36 h 450"/>
                <a:gd name="T38" fmla="*/ 468 w 1122"/>
                <a:gd name="T39" fmla="*/ 30 h 450"/>
                <a:gd name="T40" fmla="*/ 498 w 1122"/>
                <a:gd name="T41" fmla="*/ 30 h 450"/>
                <a:gd name="T42" fmla="*/ 528 w 1122"/>
                <a:gd name="T43" fmla="*/ 24 h 450"/>
                <a:gd name="T44" fmla="*/ 552 w 1122"/>
                <a:gd name="T45" fmla="*/ 24 h 450"/>
                <a:gd name="T46" fmla="*/ 582 w 1122"/>
                <a:gd name="T47" fmla="*/ 18 h 450"/>
                <a:gd name="T48" fmla="*/ 612 w 1122"/>
                <a:gd name="T49" fmla="*/ 18 h 450"/>
                <a:gd name="T50" fmla="*/ 642 w 1122"/>
                <a:gd name="T51" fmla="*/ 18 h 450"/>
                <a:gd name="T52" fmla="*/ 672 w 1122"/>
                <a:gd name="T53" fmla="*/ 12 h 450"/>
                <a:gd name="T54" fmla="*/ 702 w 1122"/>
                <a:gd name="T55" fmla="*/ 12 h 450"/>
                <a:gd name="T56" fmla="*/ 732 w 1122"/>
                <a:gd name="T57" fmla="*/ 12 h 450"/>
                <a:gd name="T58" fmla="*/ 762 w 1122"/>
                <a:gd name="T59" fmla="*/ 6 h 450"/>
                <a:gd name="T60" fmla="*/ 792 w 1122"/>
                <a:gd name="T61" fmla="*/ 6 h 450"/>
                <a:gd name="T62" fmla="*/ 822 w 1122"/>
                <a:gd name="T63" fmla="*/ 6 h 450"/>
                <a:gd name="T64" fmla="*/ 822 w 1122"/>
                <a:gd name="T65" fmla="*/ 6 h 450"/>
                <a:gd name="T66" fmla="*/ 852 w 1122"/>
                <a:gd name="T67" fmla="*/ 6 h 450"/>
                <a:gd name="T68" fmla="*/ 882 w 1122"/>
                <a:gd name="T69" fmla="*/ 0 h 450"/>
                <a:gd name="T70" fmla="*/ 912 w 1122"/>
                <a:gd name="T71" fmla="*/ 0 h 450"/>
                <a:gd name="T72" fmla="*/ 942 w 1122"/>
                <a:gd name="T73" fmla="*/ 0 h 450"/>
                <a:gd name="T74" fmla="*/ 972 w 1122"/>
                <a:gd name="T75" fmla="*/ 0 h 450"/>
                <a:gd name="T76" fmla="*/ 1002 w 1122"/>
                <a:gd name="T77" fmla="*/ 0 h 450"/>
                <a:gd name="T78" fmla="*/ 1032 w 1122"/>
                <a:gd name="T79" fmla="*/ 0 h 450"/>
                <a:gd name="T80" fmla="*/ 1062 w 1122"/>
                <a:gd name="T81" fmla="*/ 0 h 450"/>
                <a:gd name="T82" fmla="*/ 1092 w 1122"/>
                <a:gd name="T83" fmla="*/ 0 h 450"/>
                <a:gd name="T84" fmla="*/ 1122 w 1122"/>
                <a:gd name="T85" fmla="*/ 0 h 450"/>
                <a:gd name="T86" fmla="*/ 1122 w 1122"/>
                <a:gd name="T87" fmla="*/ 450 h 450"/>
                <a:gd name="T88" fmla="*/ 0 w 1122"/>
                <a:gd name="T89" fmla="*/ 102 h 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22"/>
                <a:gd name="T136" fmla="*/ 0 h 450"/>
                <a:gd name="T137" fmla="*/ 1122 w 1122"/>
                <a:gd name="T138" fmla="*/ 450 h 4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22" h="450">
                  <a:moveTo>
                    <a:pt x="0" y="102"/>
                  </a:moveTo>
                  <a:lnTo>
                    <a:pt x="24" y="102"/>
                  </a:lnTo>
                  <a:lnTo>
                    <a:pt x="48" y="96"/>
                  </a:lnTo>
                  <a:lnTo>
                    <a:pt x="72" y="90"/>
                  </a:lnTo>
                  <a:lnTo>
                    <a:pt x="96" y="84"/>
                  </a:lnTo>
                  <a:lnTo>
                    <a:pt x="120" y="78"/>
                  </a:lnTo>
                  <a:lnTo>
                    <a:pt x="144" y="78"/>
                  </a:lnTo>
                  <a:lnTo>
                    <a:pt x="168" y="72"/>
                  </a:lnTo>
                  <a:lnTo>
                    <a:pt x="198" y="66"/>
                  </a:lnTo>
                  <a:lnTo>
                    <a:pt x="222" y="66"/>
                  </a:lnTo>
                  <a:lnTo>
                    <a:pt x="246" y="60"/>
                  </a:lnTo>
                  <a:lnTo>
                    <a:pt x="276" y="54"/>
                  </a:lnTo>
                  <a:lnTo>
                    <a:pt x="300" y="54"/>
                  </a:lnTo>
                  <a:lnTo>
                    <a:pt x="330" y="48"/>
                  </a:lnTo>
                  <a:lnTo>
                    <a:pt x="354" y="42"/>
                  </a:lnTo>
                  <a:lnTo>
                    <a:pt x="384" y="42"/>
                  </a:lnTo>
                  <a:lnTo>
                    <a:pt x="414" y="36"/>
                  </a:lnTo>
                  <a:lnTo>
                    <a:pt x="438" y="36"/>
                  </a:lnTo>
                  <a:lnTo>
                    <a:pt x="468" y="30"/>
                  </a:lnTo>
                  <a:lnTo>
                    <a:pt x="498" y="30"/>
                  </a:lnTo>
                  <a:lnTo>
                    <a:pt x="528" y="24"/>
                  </a:lnTo>
                  <a:lnTo>
                    <a:pt x="552" y="24"/>
                  </a:lnTo>
                  <a:lnTo>
                    <a:pt x="582" y="18"/>
                  </a:lnTo>
                  <a:lnTo>
                    <a:pt x="612" y="18"/>
                  </a:lnTo>
                  <a:lnTo>
                    <a:pt x="642" y="18"/>
                  </a:lnTo>
                  <a:lnTo>
                    <a:pt x="672" y="12"/>
                  </a:lnTo>
                  <a:lnTo>
                    <a:pt x="702" y="12"/>
                  </a:lnTo>
                  <a:lnTo>
                    <a:pt x="732" y="12"/>
                  </a:lnTo>
                  <a:lnTo>
                    <a:pt x="762" y="6"/>
                  </a:lnTo>
                  <a:lnTo>
                    <a:pt x="792" y="6"/>
                  </a:lnTo>
                  <a:lnTo>
                    <a:pt x="822" y="6"/>
                  </a:lnTo>
                  <a:lnTo>
                    <a:pt x="852" y="6"/>
                  </a:lnTo>
                  <a:lnTo>
                    <a:pt x="882" y="0"/>
                  </a:lnTo>
                  <a:lnTo>
                    <a:pt x="912" y="0"/>
                  </a:lnTo>
                  <a:lnTo>
                    <a:pt x="942" y="0"/>
                  </a:lnTo>
                  <a:lnTo>
                    <a:pt x="972" y="0"/>
                  </a:lnTo>
                  <a:lnTo>
                    <a:pt x="1002" y="0"/>
                  </a:lnTo>
                  <a:lnTo>
                    <a:pt x="1032" y="0"/>
                  </a:lnTo>
                  <a:lnTo>
                    <a:pt x="1062" y="0"/>
                  </a:lnTo>
                  <a:lnTo>
                    <a:pt x="1092" y="0"/>
                  </a:lnTo>
                  <a:lnTo>
                    <a:pt x="1122" y="0"/>
                  </a:lnTo>
                  <a:lnTo>
                    <a:pt x="1122" y="45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9" name="Group 147"/>
          <p:cNvGrpSpPr>
            <a:grpSpLocks/>
          </p:cNvGrpSpPr>
          <p:nvPr/>
        </p:nvGrpSpPr>
        <p:grpSpPr bwMode="auto">
          <a:xfrm>
            <a:off x="4427538" y="1773238"/>
            <a:ext cx="2733675" cy="1314450"/>
            <a:chOff x="3696" y="346"/>
            <a:chExt cx="1722" cy="828"/>
          </a:xfrm>
        </p:grpSpPr>
        <p:sp>
          <p:nvSpPr>
            <p:cNvPr id="5337" name="Freeform 148"/>
            <p:cNvSpPr>
              <a:spLocks/>
            </p:cNvSpPr>
            <p:nvPr/>
          </p:nvSpPr>
          <p:spPr bwMode="auto">
            <a:xfrm>
              <a:off x="3696" y="616"/>
              <a:ext cx="1722" cy="558"/>
            </a:xfrm>
            <a:custGeom>
              <a:avLst/>
              <a:gdLst>
                <a:gd name="T0" fmla="*/ 0 w 1722"/>
                <a:gd name="T1" fmla="*/ 78 h 558"/>
                <a:gd name="T2" fmla="*/ 1722 w 1722"/>
                <a:gd name="T3" fmla="*/ 0 h 558"/>
                <a:gd name="T4" fmla="*/ 1722 w 1722"/>
                <a:gd name="T5" fmla="*/ 480 h 558"/>
                <a:gd name="T6" fmla="*/ 0 w 1722"/>
                <a:gd name="T7" fmla="*/ 558 h 558"/>
                <a:gd name="T8" fmla="*/ 0 w 1722"/>
                <a:gd name="T9" fmla="*/ 78 h 5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2"/>
                <a:gd name="T16" fmla="*/ 0 h 558"/>
                <a:gd name="T17" fmla="*/ 1722 w 1722"/>
                <a:gd name="T18" fmla="*/ 558 h 5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2" h="558">
                  <a:moveTo>
                    <a:pt x="0" y="78"/>
                  </a:moveTo>
                  <a:lnTo>
                    <a:pt x="1722" y="0"/>
                  </a:lnTo>
                  <a:lnTo>
                    <a:pt x="1722" y="480"/>
                  </a:lnTo>
                  <a:lnTo>
                    <a:pt x="0" y="55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38" name="Freeform 149"/>
            <p:cNvSpPr>
              <a:spLocks/>
            </p:cNvSpPr>
            <p:nvPr/>
          </p:nvSpPr>
          <p:spPr bwMode="auto">
            <a:xfrm>
              <a:off x="3696" y="346"/>
              <a:ext cx="1722" cy="348"/>
            </a:xfrm>
            <a:custGeom>
              <a:avLst/>
              <a:gdLst>
                <a:gd name="T0" fmla="*/ 1128 w 1722"/>
                <a:gd name="T1" fmla="*/ 0 h 348"/>
                <a:gd name="T2" fmla="*/ 1146 w 1722"/>
                <a:gd name="T3" fmla="*/ 6 h 348"/>
                <a:gd name="T4" fmla="*/ 1170 w 1722"/>
                <a:gd name="T5" fmla="*/ 12 h 348"/>
                <a:gd name="T6" fmla="*/ 1194 w 1722"/>
                <a:gd name="T7" fmla="*/ 18 h 348"/>
                <a:gd name="T8" fmla="*/ 1218 w 1722"/>
                <a:gd name="T9" fmla="*/ 24 h 348"/>
                <a:gd name="T10" fmla="*/ 1236 w 1722"/>
                <a:gd name="T11" fmla="*/ 30 h 348"/>
                <a:gd name="T12" fmla="*/ 1260 w 1722"/>
                <a:gd name="T13" fmla="*/ 36 h 348"/>
                <a:gd name="T14" fmla="*/ 1278 w 1722"/>
                <a:gd name="T15" fmla="*/ 42 h 348"/>
                <a:gd name="T16" fmla="*/ 1302 w 1722"/>
                <a:gd name="T17" fmla="*/ 48 h 348"/>
                <a:gd name="T18" fmla="*/ 1320 w 1722"/>
                <a:gd name="T19" fmla="*/ 54 h 348"/>
                <a:gd name="T20" fmla="*/ 1344 w 1722"/>
                <a:gd name="T21" fmla="*/ 60 h 348"/>
                <a:gd name="T22" fmla="*/ 1344 w 1722"/>
                <a:gd name="T23" fmla="*/ 60 h 348"/>
                <a:gd name="T24" fmla="*/ 1362 w 1722"/>
                <a:gd name="T25" fmla="*/ 66 h 348"/>
                <a:gd name="T26" fmla="*/ 1380 w 1722"/>
                <a:gd name="T27" fmla="*/ 72 h 348"/>
                <a:gd name="T28" fmla="*/ 1398 w 1722"/>
                <a:gd name="T29" fmla="*/ 78 h 348"/>
                <a:gd name="T30" fmla="*/ 1416 w 1722"/>
                <a:gd name="T31" fmla="*/ 84 h 348"/>
                <a:gd name="T32" fmla="*/ 1434 w 1722"/>
                <a:gd name="T33" fmla="*/ 90 h 348"/>
                <a:gd name="T34" fmla="*/ 1452 w 1722"/>
                <a:gd name="T35" fmla="*/ 96 h 348"/>
                <a:gd name="T36" fmla="*/ 1470 w 1722"/>
                <a:gd name="T37" fmla="*/ 102 h 348"/>
                <a:gd name="T38" fmla="*/ 1482 w 1722"/>
                <a:gd name="T39" fmla="*/ 108 h 348"/>
                <a:gd name="T40" fmla="*/ 1500 w 1722"/>
                <a:gd name="T41" fmla="*/ 114 h 348"/>
                <a:gd name="T42" fmla="*/ 1518 w 1722"/>
                <a:gd name="T43" fmla="*/ 120 h 348"/>
                <a:gd name="T44" fmla="*/ 1530 w 1722"/>
                <a:gd name="T45" fmla="*/ 132 h 348"/>
                <a:gd name="T46" fmla="*/ 1548 w 1722"/>
                <a:gd name="T47" fmla="*/ 138 h 348"/>
                <a:gd name="T48" fmla="*/ 1560 w 1722"/>
                <a:gd name="T49" fmla="*/ 144 h 348"/>
                <a:gd name="T50" fmla="*/ 1572 w 1722"/>
                <a:gd name="T51" fmla="*/ 150 h 348"/>
                <a:gd name="T52" fmla="*/ 1584 w 1722"/>
                <a:gd name="T53" fmla="*/ 156 h 348"/>
                <a:gd name="T54" fmla="*/ 1602 w 1722"/>
                <a:gd name="T55" fmla="*/ 168 h 348"/>
                <a:gd name="T56" fmla="*/ 1614 w 1722"/>
                <a:gd name="T57" fmla="*/ 174 h 348"/>
                <a:gd name="T58" fmla="*/ 1626 w 1722"/>
                <a:gd name="T59" fmla="*/ 180 h 348"/>
                <a:gd name="T60" fmla="*/ 1632 w 1722"/>
                <a:gd name="T61" fmla="*/ 186 h 348"/>
                <a:gd name="T62" fmla="*/ 1644 w 1722"/>
                <a:gd name="T63" fmla="*/ 192 h 348"/>
                <a:gd name="T64" fmla="*/ 1644 w 1722"/>
                <a:gd name="T65" fmla="*/ 192 h 348"/>
                <a:gd name="T66" fmla="*/ 1656 w 1722"/>
                <a:gd name="T67" fmla="*/ 204 h 348"/>
                <a:gd name="T68" fmla="*/ 1662 w 1722"/>
                <a:gd name="T69" fmla="*/ 210 h 348"/>
                <a:gd name="T70" fmla="*/ 1674 w 1722"/>
                <a:gd name="T71" fmla="*/ 216 h 348"/>
                <a:gd name="T72" fmla="*/ 1680 w 1722"/>
                <a:gd name="T73" fmla="*/ 222 h 348"/>
                <a:gd name="T74" fmla="*/ 1692 w 1722"/>
                <a:gd name="T75" fmla="*/ 234 h 348"/>
                <a:gd name="T76" fmla="*/ 1698 w 1722"/>
                <a:gd name="T77" fmla="*/ 240 h 348"/>
                <a:gd name="T78" fmla="*/ 1704 w 1722"/>
                <a:gd name="T79" fmla="*/ 246 h 348"/>
                <a:gd name="T80" fmla="*/ 1710 w 1722"/>
                <a:gd name="T81" fmla="*/ 258 h 348"/>
                <a:gd name="T82" fmla="*/ 1716 w 1722"/>
                <a:gd name="T83" fmla="*/ 264 h 348"/>
                <a:gd name="T84" fmla="*/ 1722 w 1722"/>
                <a:gd name="T85" fmla="*/ 270 h 348"/>
                <a:gd name="T86" fmla="*/ 0 w 1722"/>
                <a:gd name="T87" fmla="*/ 348 h 348"/>
                <a:gd name="T88" fmla="*/ 1128 w 1722"/>
                <a:gd name="T89" fmla="*/ 0 h 3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22"/>
                <a:gd name="T136" fmla="*/ 0 h 348"/>
                <a:gd name="T137" fmla="*/ 1722 w 1722"/>
                <a:gd name="T138" fmla="*/ 348 h 3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22" h="348">
                  <a:moveTo>
                    <a:pt x="1128" y="0"/>
                  </a:moveTo>
                  <a:lnTo>
                    <a:pt x="1146" y="6"/>
                  </a:lnTo>
                  <a:lnTo>
                    <a:pt x="1170" y="12"/>
                  </a:lnTo>
                  <a:lnTo>
                    <a:pt x="1194" y="18"/>
                  </a:lnTo>
                  <a:lnTo>
                    <a:pt x="1218" y="24"/>
                  </a:lnTo>
                  <a:lnTo>
                    <a:pt x="1236" y="30"/>
                  </a:lnTo>
                  <a:lnTo>
                    <a:pt x="1260" y="36"/>
                  </a:lnTo>
                  <a:lnTo>
                    <a:pt x="1278" y="42"/>
                  </a:lnTo>
                  <a:lnTo>
                    <a:pt x="1302" y="48"/>
                  </a:lnTo>
                  <a:lnTo>
                    <a:pt x="1320" y="54"/>
                  </a:lnTo>
                  <a:lnTo>
                    <a:pt x="1344" y="60"/>
                  </a:lnTo>
                  <a:lnTo>
                    <a:pt x="1362" y="66"/>
                  </a:lnTo>
                  <a:lnTo>
                    <a:pt x="1380" y="72"/>
                  </a:lnTo>
                  <a:lnTo>
                    <a:pt x="1398" y="78"/>
                  </a:lnTo>
                  <a:lnTo>
                    <a:pt x="1416" y="84"/>
                  </a:lnTo>
                  <a:lnTo>
                    <a:pt x="1434" y="90"/>
                  </a:lnTo>
                  <a:lnTo>
                    <a:pt x="1452" y="96"/>
                  </a:lnTo>
                  <a:lnTo>
                    <a:pt x="1470" y="102"/>
                  </a:lnTo>
                  <a:lnTo>
                    <a:pt x="1482" y="108"/>
                  </a:lnTo>
                  <a:lnTo>
                    <a:pt x="1500" y="114"/>
                  </a:lnTo>
                  <a:lnTo>
                    <a:pt x="1518" y="120"/>
                  </a:lnTo>
                  <a:lnTo>
                    <a:pt x="1530" y="132"/>
                  </a:lnTo>
                  <a:lnTo>
                    <a:pt x="1548" y="138"/>
                  </a:lnTo>
                  <a:lnTo>
                    <a:pt x="1560" y="144"/>
                  </a:lnTo>
                  <a:lnTo>
                    <a:pt x="1572" y="150"/>
                  </a:lnTo>
                  <a:lnTo>
                    <a:pt x="1584" y="156"/>
                  </a:lnTo>
                  <a:lnTo>
                    <a:pt x="1602" y="168"/>
                  </a:lnTo>
                  <a:lnTo>
                    <a:pt x="1614" y="174"/>
                  </a:lnTo>
                  <a:lnTo>
                    <a:pt x="1626" y="180"/>
                  </a:lnTo>
                  <a:lnTo>
                    <a:pt x="1632" y="186"/>
                  </a:lnTo>
                  <a:lnTo>
                    <a:pt x="1644" y="192"/>
                  </a:lnTo>
                  <a:lnTo>
                    <a:pt x="1656" y="204"/>
                  </a:lnTo>
                  <a:lnTo>
                    <a:pt x="1662" y="210"/>
                  </a:lnTo>
                  <a:lnTo>
                    <a:pt x="1674" y="216"/>
                  </a:lnTo>
                  <a:lnTo>
                    <a:pt x="1680" y="222"/>
                  </a:lnTo>
                  <a:lnTo>
                    <a:pt x="1692" y="234"/>
                  </a:lnTo>
                  <a:lnTo>
                    <a:pt x="1698" y="240"/>
                  </a:lnTo>
                  <a:lnTo>
                    <a:pt x="1704" y="246"/>
                  </a:lnTo>
                  <a:lnTo>
                    <a:pt x="1710" y="258"/>
                  </a:lnTo>
                  <a:lnTo>
                    <a:pt x="1716" y="264"/>
                  </a:lnTo>
                  <a:lnTo>
                    <a:pt x="1722" y="270"/>
                  </a:lnTo>
                  <a:lnTo>
                    <a:pt x="0" y="348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30" name="Group 150"/>
          <p:cNvGrpSpPr>
            <a:grpSpLocks/>
          </p:cNvGrpSpPr>
          <p:nvPr/>
        </p:nvGrpSpPr>
        <p:grpSpPr bwMode="auto">
          <a:xfrm>
            <a:off x="1655763" y="1773238"/>
            <a:ext cx="2733675" cy="1314450"/>
            <a:chOff x="645" y="813"/>
            <a:chExt cx="1722" cy="828"/>
          </a:xfrm>
        </p:grpSpPr>
        <p:sp>
          <p:nvSpPr>
            <p:cNvPr id="5335" name="Freeform 151"/>
            <p:cNvSpPr>
              <a:spLocks/>
            </p:cNvSpPr>
            <p:nvPr/>
          </p:nvSpPr>
          <p:spPr bwMode="auto">
            <a:xfrm>
              <a:off x="645" y="1083"/>
              <a:ext cx="1722" cy="558"/>
            </a:xfrm>
            <a:custGeom>
              <a:avLst/>
              <a:gdLst>
                <a:gd name="T0" fmla="*/ 1722 w 1722"/>
                <a:gd name="T1" fmla="*/ 78 h 558"/>
                <a:gd name="T2" fmla="*/ 0 w 1722"/>
                <a:gd name="T3" fmla="*/ 0 h 558"/>
                <a:gd name="T4" fmla="*/ 0 w 1722"/>
                <a:gd name="T5" fmla="*/ 480 h 558"/>
                <a:gd name="T6" fmla="*/ 1722 w 1722"/>
                <a:gd name="T7" fmla="*/ 558 h 558"/>
                <a:gd name="T8" fmla="*/ 1722 w 1722"/>
                <a:gd name="T9" fmla="*/ 78 h 5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2"/>
                <a:gd name="T16" fmla="*/ 0 h 558"/>
                <a:gd name="T17" fmla="*/ 1722 w 1722"/>
                <a:gd name="T18" fmla="*/ 558 h 5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2" h="558">
                  <a:moveTo>
                    <a:pt x="1722" y="78"/>
                  </a:moveTo>
                  <a:lnTo>
                    <a:pt x="0" y="0"/>
                  </a:lnTo>
                  <a:lnTo>
                    <a:pt x="0" y="480"/>
                  </a:lnTo>
                  <a:lnTo>
                    <a:pt x="1722" y="558"/>
                  </a:lnTo>
                  <a:lnTo>
                    <a:pt x="1722" y="78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36" name="Freeform 152"/>
            <p:cNvSpPr>
              <a:spLocks/>
            </p:cNvSpPr>
            <p:nvPr/>
          </p:nvSpPr>
          <p:spPr bwMode="auto">
            <a:xfrm>
              <a:off x="645" y="813"/>
              <a:ext cx="1722" cy="348"/>
            </a:xfrm>
            <a:custGeom>
              <a:avLst/>
              <a:gdLst>
                <a:gd name="T0" fmla="*/ 0 w 1722"/>
                <a:gd name="T1" fmla="*/ 270 h 348"/>
                <a:gd name="T2" fmla="*/ 6 w 1722"/>
                <a:gd name="T3" fmla="*/ 264 h 348"/>
                <a:gd name="T4" fmla="*/ 12 w 1722"/>
                <a:gd name="T5" fmla="*/ 258 h 348"/>
                <a:gd name="T6" fmla="*/ 18 w 1722"/>
                <a:gd name="T7" fmla="*/ 246 h 348"/>
                <a:gd name="T8" fmla="*/ 24 w 1722"/>
                <a:gd name="T9" fmla="*/ 240 h 348"/>
                <a:gd name="T10" fmla="*/ 36 w 1722"/>
                <a:gd name="T11" fmla="*/ 234 h 348"/>
                <a:gd name="T12" fmla="*/ 42 w 1722"/>
                <a:gd name="T13" fmla="*/ 222 h 348"/>
                <a:gd name="T14" fmla="*/ 48 w 1722"/>
                <a:gd name="T15" fmla="*/ 216 h 348"/>
                <a:gd name="T16" fmla="*/ 60 w 1722"/>
                <a:gd name="T17" fmla="*/ 210 h 348"/>
                <a:gd name="T18" fmla="*/ 72 w 1722"/>
                <a:gd name="T19" fmla="*/ 204 h 348"/>
                <a:gd name="T20" fmla="*/ 78 w 1722"/>
                <a:gd name="T21" fmla="*/ 192 h 348"/>
                <a:gd name="T22" fmla="*/ 78 w 1722"/>
                <a:gd name="T23" fmla="*/ 192 h 348"/>
                <a:gd name="T24" fmla="*/ 90 w 1722"/>
                <a:gd name="T25" fmla="*/ 186 h 348"/>
                <a:gd name="T26" fmla="*/ 102 w 1722"/>
                <a:gd name="T27" fmla="*/ 180 h 348"/>
                <a:gd name="T28" fmla="*/ 114 w 1722"/>
                <a:gd name="T29" fmla="*/ 174 h 348"/>
                <a:gd name="T30" fmla="*/ 126 w 1722"/>
                <a:gd name="T31" fmla="*/ 168 h 348"/>
                <a:gd name="T32" fmla="*/ 138 w 1722"/>
                <a:gd name="T33" fmla="*/ 156 h 348"/>
                <a:gd name="T34" fmla="*/ 150 w 1722"/>
                <a:gd name="T35" fmla="*/ 150 h 348"/>
                <a:gd name="T36" fmla="*/ 168 w 1722"/>
                <a:gd name="T37" fmla="*/ 144 h 348"/>
                <a:gd name="T38" fmla="*/ 180 w 1722"/>
                <a:gd name="T39" fmla="*/ 138 h 348"/>
                <a:gd name="T40" fmla="*/ 192 w 1722"/>
                <a:gd name="T41" fmla="*/ 132 h 348"/>
                <a:gd name="T42" fmla="*/ 210 w 1722"/>
                <a:gd name="T43" fmla="*/ 120 h 348"/>
                <a:gd name="T44" fmla="*/ 222 w 1722"/>
                <a:gd name="T45" fmla="*/ 114 h 348"/>
                <a:gd name="T46" fmla="*/ 240 w 1722"/>
                <a:gd name="T47" fmla="*/ 108 h 348"/>
                <a:gd name="T48" fmla="*/ 258 w 1722"/>
                <a:gd name="T49" fmla="*/ 102 h 348"/>
                <a:gd name="T50" fmla="*/ 276 w 1722"/>
                <a:gd name="T51" fmla="*/ 96 h 348"/>
                <a:gd name="T52" fmla="*/ 288 w 1722"/>
                <a:gd name="T53" fmla="*/ 90 h 348"/>
                <a:gd name="T54" fmla="*/ 306 w 1722"/>
                <a:gd name="T55" fmla="*/ 84 h 348"/>
                <a:gd name="T56" fmla="*/ 324 w 1722"/>
                <a:gd name="T57" fmla="*/ 78 h 348"/>
                <a:gd name="T58" fmla="*/ 348 w 1722"/>
                <a:gd name="T59" fmla="*/ 72 h 348"/>
                <a:gd name="T60" fmla="*/ 366 w 1722"/>
                <a:gd name="T61" fmla="*/ 66 h 348"/>
                <a:gd name="T62" fmla="*/ 384 w 1722"/>
                <a:gd name="T63" fmla="*/ 60 h 348"/>
                <a:gd name="T64" fmla="*/ 384 w 1722"/>
                <a:gd name="T65" fmla="*/ 60 h 348"/>
                <a:gd name="T66" fmla="*/ 402 w 1722"/>
                <a:gd name="T67" fmla="*/ 54 h 348"/>
                <a:gd name="T68" fmla="*/ 426 w 1722"/>
                <a:gd name="T69" fmla="*/ 48 h 348"/>
                <a:gd name="T70" fmla="*/ 444 w 1722"/>
                <a:gd name="T71" fmla="*/ 42 h 348"/>
                <a:gd name="T72" fmla="*/ 468 w 1722"/>
                <a:gd name="T73" fmla="*/ 36 h 348"/>
                <a:gd name="T74" fmla="*/ 486 w 1722"/>
                <a:gd name="T75" fmla="*/ 30 h 348"/>
                <a:gd name="T76" fmla="*/ 510 w 1722"/>
                <a:gd name="T77" fmla="*/ 24 h 348"/>
                <a:gd name="T78" fmla="*/ 528 w 1722"/>
                <a:gd name="T79" fmla="*/ 18 h 348"/>
                <a:gd name="T80" fmla="*/ 552 w 1722"/>
                <a:gd name="T81" fmla="*/ 12 h 348"/>
                <a:gd name="T82" fmla="*/ 576 w 1722"/>
                <a:gd name="T83" fmla="*/ 6 h 348"/>
                <a:gd name="T84" fmla="*/ 600 w 1722"/>
                <a:gd name="T85" fmla="*/ 0 h 348"/>
                <a:gd name="T86" fmla="*/ 1722 w 1722"/>
                <a:gd name="T87" fmla="*/ 348 h 348"/>
                <a:gd name="T88" fmla="*/ 0 w 1722"/>
                <a:gd name="T89" fmla="*/ 270 h 3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22"/>
                <a:gd name="T136" fmla="*/ 0 h 348"/>
                <a:gd name="T137" fmla="*/ 1722 w 1722"/>
                <a:gd name="T138" fmla="*/ 348 h 3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22" h="348">
                  <a:moveTo>
                    <a:pt x="0" y="270"/>
                  </a:moveTo>
                  <a:lnTo>
                    <a:pt x="6" y="264"/>
                  </a:lnTo>
                  <a:lnTo>
                    <a:pt x="12" y="258"/>
                  </a:lnTo>
                  <a:lnTo>
                    <a:pt x="18" y="246"/>
                  </a:lnTo>
                  <a:lnTo>
                    <a:pt x="24" y="240"/>
                  </a:lnTo>
                  <a:lnTo>
                    <a:pt x="36" y="234"/>
                  </a:lnTo>
                  <a:lnTo>
                    <a:pt x="42" y="222"/>
                  </a:lnTo>
                  <a:lnTo>
                    <a:pt x="48" y="216"/>
                  </a:lnTo>
                  <a:lnTo>
                    <a:pt x="60" y="210"/>
                  </a:lnTo>
                  <a:lnTo>
                    <a:pt x="72" y="204"/>
                  </a:lnTo>
                  <a:lnTo>
                    <a:pt x="78" y="192"/>
                  </a:lnTo>
                  <a:lnTo>
                    <a:pt x="90" y="186"/>
                  </a:lnTo>
                  <a:lnTo>
                    <a:pt x="102" y="180"/>
                  </a:lnTo>
                  <a:lnTo>
                    <a:pt x="114" y="174"/>
                  </a:lnTo>
                  <a:lnTo>
                    <a:pt x="126" y="168"/>
                  </a:lnTo>
                  <a:lnTo>
                    <a:pt x="138" y="156"/>
                  </a:lnTo>
                  <a:lnTo>
                    <a:pt x="150" y="150"/>
                  </a:lnTo>
                  <a:lnTo>
                    <a:pt x="168" y="144"/>
                  </a:lnTo>
                  <a:lnTo>
                    <a:pt x="180" y="138"/>
                  </a:lnTo>
                  <a:lnTo>
                    <a:pt x="192" y="132"/>
                  </a:lnTo>
                  <a:lnTo>
                    <a:pt x="210" y="120"/>
                  </a:lnTo>
                  <a:lnTo>
                    <a:pt x="222" y="114"/>
                  </a:lnTo>
                  <a:lnTo>
                    <a:pt x="240" y="108"/>
                  </a:lnTo>
                  <a:lnTo>
                    <a:pt x="258" y="102"/>
                  </a:lnTo>
                  <a:lnTo>
                    <a:pt x="276" y="96"/>
                  </a:lnTo>
                  <a:lnTo>
                    <a:pt x="288" y="90"/>
                  </a:lnTo>
                  <a:lnTo>
                    <a:pt x="306" y="84"/>
                  </a:lnTo>
                  <a:lnTo>
                    <a:pt x="324" y="78"/>
                  </a:lnTo>
                  <a:lnTo>
                    <a:pt x="348" y="72"/>
                  </a:lnTo>
                  <a:lnTo>
                    <a:pt x="366" y="66"/>
                  </a:lnTo>
                  <a:lnTo>
                    <a:pt x="384" y="60"/>
                  </a:lnTo>
                  <a:lnTo>
                    <a:pt x="402" y="54"/>
                  </a:lnTo>
                  <a:lnTo>
                    <a:pt x="426" y="48"/>
                  </a:lnTo>
                  <a:lnTo>
                    <a:pt x="444" y="42"/>
                  </a:lnTo>
                  <a:lnTo>
                    <a:pt x="468" y="36"/>
                  </a:lnTo>
                  <a:lnTo>
                    <a:pt x="486" y="30"/>
                  </a:lnTo>
                  <a:lnTo>
                    <a:pt x="510" y="24"/>
                  </a:lnTo>
                  <a:lnTo>
                    <a:pt x="528" y="18"/>
                  </a:lnTo>
                  <a:lnTo>
                    <a:pt x="552" y="12"/>
                  </a:lnTo>
                  <a:lnTo>
                    <a:pt x="576" y="6"/>
                  </a:lnTo>
                  <a:lnTo>
                    <a:pt x="600" y="0"/>
                  </a:lnTo>
                  <a:lnTo>
                    <a:pt x="1722" y="348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31" name="Group 153"/>
          <p:cNvGrpSpPr>
            <a:grpSpLocks/>
          </p:cNvGrpSpPr>
          <p:nvPr/>
        </p:nvGrpSpPr>
        <p:grpSpPr bwMode="auto">
          <a:xfrm>
            <a:off x="1655763" y="2205038"/>
            <a:ext cx="2771775" cy="1247775"/>
            <a:chOff x="567" y="1161"/>
            <a:chExt cx="1746" cy="786"/>
          </a:xfrm>
        </p:grpSpPr>
        <p:sp>
          <p:nvSpPr>
            <p:cNvPr id="5332" name="Freeform 154"/>
            <p:cNvSpPr>
              <a:spLocks/>
            </p:cNvSpPr>
            <p:nvPr/>
          </p:nvSpPr>
          <p:spPr bwMode="auto">
            <a:xfrm>
              <a:off x="567" y="1239"/>
              <a:ext cx="234" cy="708"/>
            </a:xfrm>
            <a:custGeom>
              <a:avLst/>
              <a:gdLst>
                <a:gd name="T0" fmla="*/ 234 w 234"/>
                <a:gd name="T1" fmla="*/ 228 h 708"/>
                <a:gd name="T2" fmla="*/ 216 w 234"/>
                <a:gd name="T3" fmla="*/ 222 h 708"/>
                <a:gd name="T4" fmla="*/ 204 w 234"/>
                <a:gd name="T5" fmla="*/ 216 h 708"/>
                <a:gd name="T6" fmla="*/ 192 w 234"/>
                <a:gd name="T7" fmla="*/ 210 h 708"/>
                <a:gd name="T8" fmla="*/ 174 w 234"/>
                <a:gd name="T9" fmla="*/ 198 h 708"/>
                <a:gd name="T10" fmla="*/ 162 w 234"/>
                <a:gd name="T11" fmla="*/ 192 h 708"/>
                <a:gd name="T12" fmla="*/ 150 w 234"/>
                <a:gd name="T13" fmla="*/ 186 h 708"/>
                <a:gd name="T14" fmla="*/ 138 w 234"/>
                <a:gd name="T15" fmla="*/ 180 h 708"/>
                <a:gd name="T16" fmla="*/ 126 w 234"/>
                <a:gd name="T17" fmla="*/ 174 h 708"/>
                <a:gd name="T18" fmla="*/ 114 w 234"/>
                <a:gd name="T19" fmla="*/ 162 h 708"/>
                <a:gd name="T20" fmla="*/ 102 w 234"/>
                <a:gd name="T21" fmla="*/ 156 h 708"/>
                <a:gd name="T22" fmla="*/ 96 w 234"/>
                <a:gd name="T23" fmla="*/ 150 h 708"/>
                <a:gd name="T24" fmla="*/ 84 w 234"/>
                <a:gd name="T25" fmla="*/ 144 h 708"/>
                <a:gd name="T26" fmla="*/ 72 w 234"/>
                <a:gd name="T27" fmla="*/ 132 h 708"/>
                <a:gd name="T28" fmla="*/ 66 w 234"/>
                <a:gd name="T29" fmla="*/ 126 h 708"/>
                <a:gd name="T30" fmla="*/ 60 w 234"/>
                <a:gd name="T31" fmla="*/ 120 h 708"/>
                <a:gd name="T32" fmla="*/ 48 w 234"/>
                <a:gd name="T33" fmla="*/ 114 h 708"/>
                <a:gd name="T34" fmla="*/ 42 w 234"/>
                <a:gd name="T35" fmla="*/ 102 h 708"/>
                <a:gd name="T36" fmla="*/ 36 w 234"/>
                <a:gd name="T37" fmla="*/ 96 h 708"/>
                <a:gd name="T38" fmla="*/ 30 w 234"/>
                <a:gd name="T39" fmla="*/ 90 h 708"/>
                <a:gd name="T40" fmla="*/ 24 w 234"/>
                <a:gd name="T41" fmla="*/ 78 h 708"/>
                <a:gd name="T42" fmla="*/ 18 w 234"/>
                <a:gd name="T43" fmla="*/ 72 h 708"/>
                <a:gd name="T44" fmla="*/ 18 w 234"/>
                <a:gd name="T45" fmla="*/ 66 h 708"/>
                <a:gd name="T46" fmla="*/ 12 w 234"/>
                <a:gd name="T47" fmla="*/ 54 h 708"/>
                <a:gd name="T48" fmla="*/ 6 w 234"/>
                <a:gd name="T49" fmla="*/ 48 h 708"/>
                <a:gd name="T50" fmla="*/ 6 w 234"/>
                <a:gd name="T51" fmla="*/ 42 h 708"/>
                <a:gd name="T52" fmla="*/ 0 w 234"/>
                <a:gd name="T53" fmla="*/ 36 h 708"/>
                <a:gd name="T54" fmla="*/ 0 w 234"/>
                <a:gd name="T55" fmla="*/ 24 h 708"/>
                <a:gd name="T56" fmla="*/ 0 w 234"/>
                <a:gd name="T57" fmla="*/ 18 h 708"/>
                <a:gd name="T58" fmla="*/ 0 w 234"/>
                <a:gd name="T59" fmla="*/ 12 h 708"/>
                <a:gd name="T60" fmla="*/ 0 w 234"/>
                <a:gd name="T61" fmla="*/ 0 h 708"/>
                <a:gd name="T62" fmla="*/ 0 w 234"/>
                <a:gd name="T63" fmla="*/ 480 h 708"/>
                <a:gd name="T64" fmla="*/ 0 w 234"/>
                <a:gd name="T65" fmla="*/ 492 h 708"/>
                <a:gd name="T66" fmla="*/ 0 w 234"/>
                <a:gd name="T67" fmla="*/ 498 h 708"/>
                <a:gd name="T68" fmla="*/ 0 w 234"/>
                <a:gd name="T69" fmla="*/ 504 h 708"/>
                <a:gd name="T70" fmla="*/ 0 w 234"/>
                <a:gd name="T71" fmla="*/ 516 h 708"/>
                <a:gd name="T72" fmla="*/ 6 w 234"/>
                <a:gd name="T73" fmla="*/ 522 h 708"/>
                <a:gd name="T74" fmla="*/ 6 w 234"/>
                <a:gd name="T75" fmla="*/ 528 h 708"/>
                <a:gd name="T76" fmla="*/ 12 w 234"/>
                <a:gd name="T77" fmla="*/ 534 h 708"/>
                <a:gd name="T78" fmla="*/ 18 w 234"/>
                <a:gd name="T79" fmla="*/ 546 h 708"/>
                <a:gd name="T80" fmla="*/ 18 w 234"/>
                <a:gd name="T81" fmla="*/ 552 h 708"/>
                <a:gd name="T82" fmla="*/ 24 w 234"/>
                <a:gd name="T83" fmla="*/ 558 h 708"/>
                <a:gd name="T84" fmla="*/ 30 w 234"/>
                <a:gd name="T85" fmla="*/ 570 h 708"/>
                <a:gd name="T86" fmla="*/ 36 w 234"/>
                <a:gd name="T87" fmla="*/ 576 h 708"/>
                <a:gd name="T88" fmla="*/ 42 w 234"/>
                <a:gd name="T89" fmla="*/ 582 h 708"/>
                <a:gd name="T90" fmla="*/ 48 w 234"/>
                <a:gd name="T91" fmla="*/ 594 h 708"/>
                <a:gd name="T92" fmla="*/ 60 w 234"/>
                <a:gd name="T93" fmla="*/ 600 h 708"/>
                <a:gd name="T94" fmla="*/ 66 w 234"/>
                <a:gd name="T95" fmla="*/ 606 h 708"/>
                <a:gd name="T96" fmla="*/ 72 w 234"/>
                <a:gd name="T97" fmla="*/ 612 h 708"/>
                <a:gd name="T98" fmla="*/ 84 w 234"/>
                <a:gd name="T99" fmla="*/ 624 h 708"/>
                <a:gd name="T100" fmla="*/ 96 w 234"/>
                <a:gd name="T101" fmla="*/ 630 h 708"/>
                <a:gd name="T102" fmla="*/ 102 w 234"/>
                <a:gd name="T103" fmla="*/ 636 h 708"/>
                <a:gd name="T104" fmla="*/ 114 w 234"/>
                <a:gd name="T105" fmla="*/ 642 h 708"/>
                <a:gd name="T106" fmla="*/ 126 w 234"/>
                <a:gd name="T107" fmla="*/ 654 h 708"/>
                <a:gd name="T108" fmla="*/ 138 w 234"/>
                <a:gd name="T109" fmla="*/ 660 h 708"/>
                <a:gd name="T110" fmla="*/ 150 w 234"/>
                <a:gd name="T111" fmla="*/ 666 h 708"/>
                <a:gd name="T112" fmla="*/ 162 w 234"/>
                <a:gd name="T113" fmla="*/ 672 h 708"/>
                <a:gd name="T114" fmla="*/ 174 w 234"/>
                <a:gd name="T115" fmla="*/ 678 h 708"/>
                <a:gd name="T116" fmla="*/ 192 w 234"/>
                <a:gd name="T117" fmla="*/ 690 h 708"/>
                <a:gd name="T118" fmla="*/ 204 w 234"/>
                <a:gd name="T119" fmla="*/ 696 h 708"/>
                <a:gd name="T120" fmla="*/ 216 w 234"/>
                <a:gd name="T121" fmla="*/ 702 h 708"/>
                <a:gd name="T122" fmla="*/ 234 w 234"/>
                <a:gd name="T123" fmla="*/ 708 h 708"/>
                <a:gd name="T124" fmla="*/ 234 w 234"/>
                <a:gd name="T125" fmla="*/ 228 h 7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4"/>
                <a:gd name="T190" fmla="*/ 0 h 708"/>
                <a:gd name="T191" fmla="*/ 234 w 234"/>
                <a:gd name="T192" fmla="*/ 708 h 7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4" h="708">
                  <a:moveTo>
                    <a:pt x="234" y="228"/>
                  </a:moveTo>
                  <a:lnTo>
                    <a:pt x="216" y="222"/>
                  </a:lnTo>
                  <a:lnTo>
                    <a:pt x="204" y="216"/>
                  </a:lnTo>
                  <a:lnTo>
                    <a:pt x="192" y="210"/>
                  </a:lnTo>
                  <a:lnTo>
                    <a:pt x="174" y="198"/>
                  </a:lnTo>
                  <a:lnTo>
                    <a:pt x="162" y="192"/>
                  </a:lnTo>
                  <a:lnTo>
                    <a:pt x="150" y="186"/>
                  </a:lnTo>
                  <a:lnTo>
                    <a:pt x="138" y="180"/>
                  </a:lnTo>
                  <a:lnTo>
                    <a:pt x="126" y="174"/>
                  </a:lnTo>
                  <a:lnTo>
                    <a:pt x="114" y="162"/>
                  </a:lnTo>
                  <a:lnTo>
                    <a:pt x="102" y="156"/>
                  </a:lnTo>
                  <a:lnTo>
                    <a:pt x="96" y="150"/>
                  </a:lnTo>
                  <a:lnTo>
                    <a:pt x="84" y="144"/>
                  </a:lnTo>
                  <a:lnTo>
                    <a:pt x="72" y="132"/>
                  </a:lnTo>
                  <a:lnTo>
                    <a:pt x="66" y="126"/>
                  </a:lnTo>
                  <a:lnTo>
                    <a:pt x="60" y="120"/>
                  </a:lnTo>
                  <a:lnTo>
                    <a:pt x="48" y="114"/>
                  </a:lnTo>
                  <a:lnTo>
                    <a:pt x="42" y="102"/>
                  </a:lnTo>
                  <a:lnTo>
                    <a:pt x="36" y="96"/>
                  </a:lnTo>
                  <a:lnTo>
                    <a:pt x="30" y="90"/>
                  </a:lnTo>
                  <a:lnTo>
                    <a:pt x="24" y="78"/>
                  </a:lnTo>
                  <a:lnTo>
                    <a:pt x="18" y="72"/>
                  </a:lnTo>
                  <a:lnTo>
                    <a:pt x="18" y="66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480"/>
                  </a:lnTo>
                  <a:lnTo>
                    <a:pt x="0" y="492"/>
                  </a:lnTo>
                  <a:lnTo>
                    <a:pt x="0" y="498"/>
                  </a:lnTo>
                  <a:lnTo>
                    <a:pt x="0" y="504"/>
                  </a:lnTo>
                  <a:lnTo>
                    <a:pt x="0" y="516"/>
                  </a:lnTo>
                  <a:lnTo>
                    <a:pt x="6" y="522"/>
                  </a:lnTo>
                  <a:lnTo>
                    <a:pt x="6" y="528"/>
                  </a:lnTo>
                  <a:lnTo>
                    <a:pt x="12" y="534"/>
                  </a:lnTo>
                  <a:lnTo>
                    <a:pt x="18" y="546"/>
                  </a:lnTo>
                  <a:lnTo>
                    <a:pt x="18" y="552"/>
                  </a:lnTo>
                  <a:lnTo>
                    <a:pt x="24" y="558"/>
                  </a:lnTo>
                  <a:lnTo>
                    <a:pt x="30" y="570"/>
                  </a:lnTo>
                  <a:lnTo>
                    <a:pt x="36" y="576"/>
                  </a:lnTo>
                  <a:lnTo>
                    <a:pt x="42" y="582"/>
                  </a:lnTo>
                  <a:lnTo>
                    <a:pt x="48" y="594"/>
                  </a:lnTo>
                  <a:lnTo>
                    <a:pt x="60" y="600"/>
                  </a:lnTo>
                  <a:lnTo>
                    <a:pt x="66" y="606"/>
                  </a:lnTo>
                  <a:lnTo>
                    <a:pt x="72" y="612"/>
                  </a:lnTo>
                  <a:lnTo>
                    <a:pt x="84" y="624"/>
                  </a:lnTo>
                  <a:lnTo>
                    <a:pt x="96" y="630"/>
                  </a:lnTo>
                  <a:lnTo>
                    <a:pt x="102" y="636"/>
                  </a:lnTo>
                  <a:lnTo>
                    <a:pt x="114" y="642"/>
                  </a:lnTo>
                  <a:lnTo>
                    <a:pt x="126" y="654"/>
                  </a:lnTo>
                  <a:lnTo>
                    <a:pt x="138" y="660"/>
                  </a:lnTo>
                  <a:lnTo>
                    <a:pt x="150" y="666"/>
                  </a:lnTo>
                  <a:lnTo>
                    <a:pt x="162" y="672"/>
                  </a:lnTo>
                  <a:lnTo>
                    <a:pt x="174" y="678"/>
                  </a:lnTo>
                  <a:lnTo>
                    <a:pt x="192" y="690"/>
                  </a:lnTo>
                  <a:lnTo>
                    <a:pt x="204" y="696"/>
                  </a:lnTo>
                  <a:lnTo>
                    <a:pt x="216" y="702"/>
                  </a:lnTo>
                  <a:lnTo>
                    <a:pt x="234" y="708"/>
                  </a:lnTo>
                  <a:lnTo>
                    <a:pt x="234" y="228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33" name="Freeform 155"/>
            <p:cNvSpPr>
              <a:spLocks/>
            </p:cNvSpPr>
            <p:nvPr/>
          </p:nvSpPr>
          <p:spPr bwMode="auto">
            <a:xfrm>
              <a:off x="801" y="1239"/>
              <a:ext cx="1512" cy="708"/>
            </a:xfrm>
            <a:custGeom>
              <a:avLst/>
              <a:gdLst>
                <a:gd name="T0" fmla="*/ 1512 w 1512"/>
                <a:gd name="T1" fmla="*/ 0 h 708"/>
                <a:gd name="T2" fmla="*/ 0 w 1512"/>
                <a:gd name="T3" fmla="*/ 228 h 708"/>
                <a:gd name="T4" fmla="*/ 0 w 1512"/>
                <a:gd name="T5" fmla="*/ 708 h 708"/>
                <a:gd name="T6" fmla="*/ 1512 w 1512"/>
                <a:gd name="T7" fmla="*/ 480 h 708"/>
                <a:gd name="T8" fmla="*/ 1512 w 1512"/>
                <a:gd name="T9" fmla="*/ 0 h 7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2"/>
                <a:gd name="T16" fmla="*/ 0 h 708"/>
                <a:gd name="T17" fmla="*/ 1512 w 1512"/>
                <a:gd name="T18" fmla="*/ 708 h 7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2" h="708">
                  <a:moveTo>
                    <a:pt x="1512" y="0"/>
                  </a:moveTo>
                  <a:lnTo>
                    <a:pt x="0" y="228"/>
                  </a:lnTo>
                  <a:lnTo>
                    <a:pt x="0" y="708"/>
                  </a:lnTo>
                  <a:lnTo>
                    <a:pt x="1512" y="480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34" name="Freeform 156"/>
            <p:cNvSpPr>
              <a:spLocks/>
            </p:cNvSpPr>
            <p:nvPr/>
          </p:nvSpPr>
          <p:spPr bwMode="auto">
            <a:xfrm>
              <a:off x="567" y="1161"/>
              <a:ext cx="1746" cy="306"/>
            </a:xfrm>
            <a:custGeom>
              <a:avLst/>
              <a:gdLst>
                <a:gd name="T0" fmla="*/ 234 w 1746"/>
                <a:gd name="T1" fmla="*/ 306 h 306"/>
                <a:gd name="T2" fmla="*/ 216 w 1746"/>
                <a:gd name="T3" fmla="*/ 300 h 306"/>
                <a:gd name="T4" fmla="*/ 204 w 1746"/>
                <a:gd name="T5" fmla="*/ 294 h 306"/>
                <a:gd name="T6" fmla="*/ 192 w 1746"/>
                <a:gd name="T7" fmla="*/ 288 h 306"/>
                <a:gd name="T8" fmla="*/ 174 w 1746"/>
                <a:gd name="T9" fmla="*/ 276 h 306"/>
                <a:gd name="T10" fmla="*/ 162 w 1746"/>
                <a:gd name="T11" fmla="*/ 270 h 306"/>
                <a:gd name="T12" fmla="*/ 150 w 1746"/>
                <a:gd name="T13" fmla="*/ 264 h 306"/>
                <a:gd name="T14" fmla="*/ 138 w 1746"/>
                <a:gd name="T15" fmla="*/ 258 h 306"/>
                <a:gd name="T16" fmla="*/ 126 w 1746"/>
                <a:gd name="T17" fmla="*/ 252 h 306"/>
                <a:gd name="T18" fmla="*/ 114 w 1746"/>
                <a:gd name="T19" fmla="*/ 240 h 306"/>
                <a:gd name="T20" fmla="*/ 102 w 1746"/>
                <a:gd name="T21" fmla="*/ 234 h 306"/>
                <a:gd name="T22" fmla="*/ 102 w 1746"/>
                <a:gd name="T23" fmla="*/ 234 h 306"/>
                <a:gd name="T24" fmla="*/ 96 w 1746"/>
                <a:gd name="T25" fmla="*/ 228 h 306"/>
                <a:gd name="T26" fmla="*/ 84 w 1746"/>
                <a:gd name="T27" fmla="*/ 222 h 306"/>
                <a:gd name="T28" fmla="*/ 72 w 1746"/>
                <a:gd name="T29" fmla="*/ 210 h 306"/>
                <a:gd name="T30" fmla="*/ 66 w 1746"/>
                <a:gd name="T31" fmla="*/ 204 h 306"/>
                <a:gd name="T32" fmla="*/ 60 w 1746"/>
                <a:gd name="T33" fmla="*/ 198 h 306"/>
                <a:gd name="T34" fmla="*/ 48 w 1746"/>
                <a:gd name="T35" fmla="*/ 192 h 306"/>
                <a:gd name="T36" fmla="*/ 42 w 1746"/>
                <a:gd name="T37" fmla="*/ 180 h 306"/>
                <a:gd name="T38" fmla="*/ 36 w 1746"/>
                <a:gd name="T39" fmla="*/ 174 h 306"/>
                <a:gd name="T40" fmla="*/ 30 w 1746"/>
                <a:gd name="T41" fmla="*/ 168 h 306"/>
                <a:gd name="T42" fmla="*/ 24 w 1746"/>
                <a:gd name="T43" fmla="*/ 156 h 306"/>
                <a:gd name="T44" fmla="*/ 18 w 1746"/>
                <a:gd name="T45" fmla="*/ 150 h 306"/>
                <a:gd name="T46" fmla="*/ 18 w 1746"/>
                <a:gd name="T47" fmla="*/ 144 h 306"/>
                <a:gd name="T48" fmla="*/ 12 w 1746"/>
                <a:gd name="T49" fmla="*/ 132 h 306"/>
                <a:gd name="T50" fmla="*/ 6 w 1746"/>
                <a:gd name="T51" fmla="*/ 126 h 306"/>
                <a:gd name="T52" fmla="*/ 6 w 1746"/>
                <a:gd name="T53" fmla="*/ 120 h 306"/>
                <a:gd name="T54" fmla="*/ 0 w 1746"/>
                <a:gd name="T55" fmla="*/ 114 h 306"/>
                <a:gd name="T56" fmla="*/ 0 w 1746"/>
                <a:gd name="T57" fmla="*/ 102 h 306"/>
                <a:gd name="T58" fmla="*/ 0 w 1746"/>
                <a:gd name="T59" fmla="*/ 96 h 306"/>
                <a:gd name="T60" fmla="*/ 0 w 1746"/>
                <a:gd name="T61" fmla="*/ 90 h 306"/>
                <a:gd name="T62" fmla="*/ 0 w 1746"/>
                <a:gd name="T63" fmla="*/ 78 h 306"/>
                <a:gd name="T64" fmla="*/ 0 w 1746"/>
                <a:gd name="T65" fmla="*/ 78 h 306"/>
                <a:gd name="T66" fmla="*/ 0 w 1746"/>
                <a:gd name="T67" fmla="*/ 72 h 306"/>
                <a:gd name="T68" fmla="*/ 0 w 1746"/>
                <a:gd name="T69" fmla="*/ 66 h 306"/>
                <a:gd name="T70" fmla="*/ 0 w 1746"/>
                <a:gd name="T71" fmla="*/ 54 h 306"/>
                <a:gd name="T72" fmla="*/ 0 w 1746"/>
                <a:gd name="T73" fmla="*/ 48 h 306"/>
                <a:gd name="T74" fmla="*/ 6 w 1746"/>
                <a:gd name="T75" fmla="*/ 42 h 306"/>
                <a:gd name="T76" fmla="*/ 6 w 1746"/>
                <a:gd name="T77" fmla="*/ 30 h 306"/>
                <a:gd name="T78" fmla="*/ 12 w 1746"/>
                <a:gd name="T79" fmla="*/ 24 h 306"/>
                <a:gd name="T80" fmla="*/ 18 w 1746"/>
                <a:gd name="T81" fmla="*/ 18 h 306"/>
                <a:gd name="T82" fmla="*/ 18 w 1746"/>
                <a:gd name="T83" fmla="*/ 6 h 306"/>
                <a:gd name="T84" fmla="*/ 24 w 1746"/>
                <a:gd name="T85" fmla="*/ 0 h 306"/>
                <a:gd name="T86" fmla="*/ 1746 w 1746"/>
                <a:gd name="T87" fmla="*/ 78 h 306"/>
                <a:gd name="T88" fmla="*/ 234 w 1746"/>
                <a:gd name="T89" fmla="*/ 306 h 3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46"/>
                <a:gd name="T136" fmla="*/ 0 h 306"/>
                <a:gd name="T137" fmla="*/ 1746 w 1746"/>
                <a:gd name="T138" fmla="*/ 306 h 3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46" h="306">
                  <a:moveTo>
                    <a:pt x="234" y="306"/>
                  </a:moveTo>
                  <a:lnTo>
                    <a:pt x="216" y="300"/>
                  </a:lnTo>
                  <a:lnTo>
                    <a:pt x="204" y="294"/>
                  </a:lnTo>
                  <a:lnTo>
                    <a:pt x="192" y="288"/>
                  </a:lnTo>
                  <a:lnTo>
                    <a:pt x="174" y="276"/>
                  </a:lnTo>
                  <a:lnTo>
                    <a:pt x="162" y="270"/>
                  </a:lnTo>
                  <a:lnTo>
                    <a:pt x="150" y="264"/>
                  </a:lnTo>
                  <a:lnTo>
                    <a:pt x="138" y="258"/>
                  </a:lnTo>
                  <a:lnTo>
                    <a:pt x="126" y="252"/>
                  </a:lnTo>
                  <a:lnTo>
                    <a:pt x="114" y="240"/>
                  </a:lnTo>
                  <a:lnTo>
                    <a:pt x="102" y="234"/>
                  </a:lnTo>
                  <a:lnTo>
                    <a:pt x="96" y="228"/>
                  </a:lnTo>
                  <a:lnTo>
                    <a:pt x="84" y="222"/>
                  </a:lnTo>
                  <a:lnTo>
                    <a:pt x="72" y="210"/>
                  </a:lnTo>
                  <a:lnTo>
                    <a:pt x="66" y="204"/>
                  </a:lnTo>
                  <a:lnTo>
                    <a:pt x="60" y="198"/>
                  </a:lnTo>
                  <a:lnTo>
                    <a:pt x="48" y="192"/>
                  </a:lnTo>
                  <a:lnTo>
                    <a:pt x="42" y="180"/>
                  </a:lnTo>
                  <a:lnTo>
                    <a:pt x="36" y="174"/>
                  </a:lnTo>
                  <a:lnTo>
                    <a:pt x="30" y="168"/>
                  </a:lnTo>
                  <a:lnTo>
                    <a:pt x="24" y="156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2" y="132"/>
                  </a:lnTo>
                  <a:lnTo>
                    <a:pt x="6" y="126"/>
                  </a:lnTo>
                  <a:lnTo>
                    <a:pt x="6" y="120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2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1746" y="78"/>
                  </a:lnTo>
                  <a:lnTo>
                    <a:pt x="234" y="306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32" name="Group 157"/>
          <p:cNvGrpSpPr>
            <a:grpSpLocks/>
          </p:cNvGrpSpPr>
          <p:nvPr/>
        </p:nvGrpSpPr>
        <p:grpSpPr bwMode="auto">
          <a:xfrm>
            <a:off x="2016125" y="2349500"/>
            <a:ext cx="2400300" cy="1438275"/>
            <a:chOff x="1087" y="1941"/>
            <a:chExt cx="1512" cy="906"/>
          </a:xfrm>
        </p:grpSpPr>
        <p:sp>
          <p:nvSpPr>
            <p:cNvPr id="5329" name="Freeform 158"/>
            <p:cNvSpPr>
              <a:spLocks/>
            </p:cNvSpPr>
            <p:nvPr/>
          </p:nvSpPr>
          <p:spPr bwMode="auto">
            <a:xfrm>
              <a:off x="1087" y="2169"/>
              <a:ext cx="918" cy="678"/>
            </a:xfrm>
            <a:custGeom>
              <a:avLst/>
              <a:gdLst>
                <a:gd name="T0" fmla="*/ 888 w 918"/>
                <a:gd name="T1" fmla="*/ 198 h 678"/>
                <a:gd name="T2" fmla="*/ 828 w 918"/>
                <a:gd name="T3" fmla="*/ 192 h 678"/>
                <a:gd name="T4" fmla="*/ 774 w 918"/>
                <a:gd name="T5" fmla="*/ 186 h 678"/>
                <a:gd name="T6" fmla="*/ 720 w 918"/>
                <a:gd name="T7" fmla="*/ 180 h 678"/>
                <a:gd name="T8" fmla="*/ 666 w 918"/>
                <a:gd name="T9" fmla="*/ 168 h 678"/>
                <a:gd name="T10" fmla="*/ 636 w 918"/>
                <a:gd name="T11" fmla="*/ 168 h 678"/>
                <a:gd name="T12" fmla="*/ 588 w 918"/>
                <a:gd name="T13" fmla="*/ 156 h 678"/>
                <a:gd name="T14" fmla="*/ 534 w 918"/>
                <a:gd name="T15" fmla="*/ 150 h 678"/>
                <a:gd name="T16" fmla="*/ 486 w 918"/>
                <a:gd name="T17" fmla="*/ 138 h 678"/>
                <a:gd name="T18" fmla="*/ 438 w 918"/>
                <a:gd name="T19" fmla="*/ 132 h 678"/>
                <a:gd name="T20" fmla="*/ 390 w 918"/>
                <a:gd name="T21" fmla="*/ 120 h 678"/>
                <a:gd name="T22" fmla="*/ 342 w 918"/>
                <a:gd name="T23" fmla="*/ 108 h 678"/>
                <a:gd name="T24" fmla="*/ 300 w 918"/>
                <a:gd name="T25" fmla="*/ 102 h 678"/>
                <a:gd name="T26" fmla="*/ 258 w 918"/>
                <a:gd name="T27" fmla="*/ 90 h 678"/>
                <a:gd name="T28" fmla="*/ 216 w 918"/>
                <a:gd name="T29" fmla="*/ 78 h 678"/>
                <a:gd name="T30" fmla="*/ 174 w 918"/>
                <a:gd name="T31" fmla="*/ 66 h 678"/>
                <a:gd name="T32" fmla="*/ 156 w 918"/>
                <a:gd name="T33" fmla="*/ 60 h 678"/>
                <a:gd name="T34" fmla="*/ 114 w 918"/>
                <a:gd name="T35" fmla="*/ 48 h 678"/>
                <a:gd name="T36" fmla="*/ 78 w 918"/>
                <a:gd name="T37" fmla="*/ 36 h 678"/>
                <a:gd name="T38" fmla="*/ 48 w 918"/>
                <a:gd name="T39" fmla="*/ 18 h 678"/>
                <a:gd name="T40" fmla="*/ 12 w 918"/>
                <a:gd name="T41" fmla="*/ 6 h 678"/>
                <a:gd name="T42" fmla="*/ 0 w 918"/>
                <a:gd name="T43" fmla="*/ 480 h 678"/>
                <a:gd name="T44" fmla="*/ 30 w 918"/>
                <a:gd name="T45" fmla="*/ 492 h 678"/>
                <a:gd name="T46" fmla="*/ 66 w 918"/>
                <a:gd name="T47" fmla="*/ 504 h 678"/>
                <a:gd name="T48" fmla="*/ 96 w 918"/>
                <a:gd name="T49" fmla="*/ 522 h 678"/>
                <a:gd name="T50" fmla="*/ 138 w 918"/>
                <a:gd name="T51" fmla="*/ 534 h 678"/>
                <a:gd name="T52" fmla="*/ 174 w 918"/>
                <a:gd name="T53" fmla="*/ 546 h 678"/>
                <a:gd name="T54" fmla="*/ 192 w 918"/>
                <a:gd name="T55" fmla="*/ 552 h 678"/>
                <a:gd name="T56" fmla="*/ 234 w 918"/>
                <a:gd name="T57" fmla="*/ 564 h 678"/>
                <a:gd name="T58" fmla="*/ 276 w 918"/>
                <a:gd name="T59" fmla="*/ 576 h 678"/>
                <a:gd name="T60" fmla="*/ 318 w 918"/>
                <a:gd name="T61" fmla="*/ 582 h 678"/>
                <a:gd name="T62" fmla="*/ 366 w 918"/>
                <a:gd name="T63" fmla="*/ 594 h 678"/>
                <a:gd name="T64" fmla="*/ 414 w 918"/>
                <a:gd name="T65" fmla="*/ 606 h 678"/>
                <a:gd name="T66" fmla="*/ 462 w 918"/>
                <a:gd name="T67" fmla="*/ 618 h 678"/>
                <a:gd name="T68" fmla="*/ 510 w 918"/>
                <a:gd name="T69" fmla="*/ 624 h 678"/>
                <a:gd name="T70" fmla="*/ 558 w 918"/>
                <a:gd name="T71" fmla="*/ 636 h 678"/>
                <a:gd name="T72" fmla="*/ 612 w 918"/>
                <a:gd name="T73" fmla="*/ 642 h 678"/>
                <a:gd name="T74" fmla="*/ 636 w 918"/>
                <a:gd name="T75" fmla="*/ 648 h 678"/>
                <a:gd name="T76" fmla="*/ 690 w 918"/>
                <a:gd name="T77" fmla="*/ 654 h 678"/>
                <a:gd name="T78" fmla="*/ 744 w 918"/>
                <a:gd name="T79" fmla="*/ 660 h 678"/>
                <a:gd name="T80" fmla="*/ 804 w 918"/>
                <a:gd name="T81" fmla="*/ 666 h 678"/>
                <a:gd name="T82" fmla="*/ 858 w 918"/>
                <a:gd name="T83" fmla="*/ 672 h 678"/>
                <a:gd name="T84" fmla="*/ 918 w 918"/>
                <a:gd name="T85" fmla="*/ 678 h 67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18"/>
                <a:gd name="T130" fmla="*/ 0 h 678"/>
                <a:gd name="T131" fmla="*/ 918 w 918"/>
                <a:gd name="T132" fmla="*/ 678 h 67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18" h="678">
                  <a:moveTo>
                    <a:pt x="918" y="198"/>
                  </a:moveTo>
                  <a:lnTo>
                    <a:pt x="888" y="198"/>
                  </a:lnTo>
                  <a:lnTo>
                    <a:pt x="858" y="192"/>
                  </a:lnTo>
                  <a:lnTo>
                    <a:pt x="828" y="192"/>
                  </a:lnTo>
                  <a:lnTo>
                    <a:pt x="804" y="186"/>
                  </a:lnTo>
                  <a:lnTo>
                    <a:pt x="774" y="186"/>
                  </a:lnTo>
                  <a:lnTo>
                    <a:pt x="744" y="180"/>
                  </a:lnTo>
                  <a:lnTo>
                    <a:pt x="720" y="180"/>
                  </a:lnTo>
                  <a:lnTo>
                    <a:pt x="690" y="174"/>
                  </a:lnTo>
                  <a:lnTo>
                    <a:pt x="666" y="168"/>
                  </a:lnTo>
                  <a:lnTo>
                    <a:pt x="636" y="168"/>
                  </a:lnTo>
                  <a:lnTo>
                    <a:pt x="612" y="162"/>
                  </a:lnTo>
                  <a:lnTo>
                    <a:pt x="588" y="156"/>
                  </a:lnTo>
                  <a:lnTo>
                    <a:pt x="558" y="156"/>
                  </a:lnTo>
                  <a:lnTo>
                    <a:pt x="534" y="150"/>
                  </a:lnTo>
                  <a:lnTo>
                    <a:pt x="510" y="144"/>
                  </a:lnTo>
                  <a:lnTo>
                    <a:pt x="486" y="138"/>
                  </a:lnTo>
                  <a:lnTo>
                    <a:pt x="462" y="138"/>
                  </a:lnTo>
                  <a:lnTo>
                    <a:pt x="438" y="132"/>
                  </a:lnTo>
                  <a:lnTo>
                    <a:pt x="414" y="126"/>
                  </a:lnTo>
                  <a:lnTo>
                    <a:pt x="390" y="120"/>
                  </a:lnTo>
                  <a:lnTo>
                    <a:pt x="366" y="114"/>
                  </a:lnTo>
                  <a:lnTo>
                    <a:pt x="342" y="108"/>
                  </a:lnTo>
                  <a:lnTo>
                    <a:pt x="318" y="102"/>
                  </a:lnTo>
                  <a:lnTo>
                    <a:pt x="300" y="102"/>
                  </a:lnTo>
                  <a:lnTo>
                    <a:pt x="276" y="96"/>
                  </a:lnTo>
                  <a:lnTo>
                    <a:pt x="258" y="90"/>
                  </a:lnTo>
                  <a:lnTo>
                    <a:pt x="234" y="84"/>
                  </a:lnTo>
                  <a:lnTo>
                    <a:pt x="216" y="78"/>
                  </a:lnTo>
                  <a:lnTo>
                    <a:pt x="192" y="72"/>
                  </a:lnTo>
                  <a:lnTo>
                    <a:pt x="174" y="66"/>
                  </a:lnTo>
                  <a:lnTo>
                    <a:pt x="156" y="60"/>
                  </a:lnTo>
                  <a:lnTo>
                    <a:pt x="138" y="54"/>
                  </a:lnTo>
                  <a:lnTo>
                    <a:pt x="114" y="48"/>
                  </a:lnTo>
                  <a:lnTo>
                    <a:pt x="96" y="42"/>
                  </a:lnTo>
                  <a:lnTo>
                    <a:pt x="78" y="36"/>
                  </a:lnTo>
                  <a:lnTo>
                    <a:pt x="66" y="24"/>
                  </a:lnTo>
                  <a:lnTo>
                    <a:pt x="48" y="18"/>
                  </a:lnTo>
                  <a:lnTo>
                    <a:pt x="30" y="12"/>
                  </a:lnTo>
                  <a:lnTo>
                    <a:pt x="12" y="6"/>
                  </a:lnTo>
                  <a:lnTo>
                    <a:pt x="0" y="0"/>
                  </a:lnTo>
                  <a:lnTo>
                    <a:pt x="0" y="480"/>
                  </a:lnTo>
                  <a:lnTo>
                    <a:pt x="12" y="486"/>
                  </a:lnTo>
                  <a:lnTo>
                    <a:pt x="30" y="492"/>
                  </a:lnTo>
                  <a:lnTo>
                    <a:pt x="48" y="498"/>
                  </a:lnTo>
                  <a:lnTo>
                    <a:pt x="66" y="504"/>
                  </a:lnTo>
                  <a:lnTo>
                    <a:pt x="78" y="516"/>
                  </a:lnTo>
                  <a:lnTo>
                    <a:pt x="96" y="522"/>
                  </a:lnTo>
                  <a:lnTo>
                    <a:pt x="114" y="528"/>
                  </a:lnTo>
                  <a:lnTo>
                    <a:pt x="138" y="534"/>
                  </a:lnTo>
                  <a:lnTo>
                    <a:pt x="156" y="540"/>
                  </a:lnTo>
                  <a:lnTo>
                    <a:pt x="174" y="546"/>
                  </a:lnTo>
                  <a:lnTo>
                    <a:pt x="192" y="552"/>
                  </a:lnTo>
                  <a:lnTo>
                    <a:pt x="216" y="558"/>
                  </a:lnTo>
                  <a:lnTo>
                    <a:pt x="234" y="564"/>
                  </a:lnTo>
                  <a:lnTo>
                    <a:pt x="258" y="570"/>
                  </a:lnTo>
                  <a:lnTo>
                    <a:pt x="276" y="576"/>
                  </a:lnTo>
                  <a:lnTo>
                    <a:pt x="300" y="582"/>
                  </a:lnTo>
                  <a:lnTo>
                    <a:pt x="318" y="582"/>
                  </a:lnTo>
                  <a:lnTo>
                    <a:pt x="342" y="588"/>
                  </a:lnTo>
                  <a:lnTo>
                    <a:pt x="366" y="594"/>
                  </a:lnTo>
                  <a:lnTo>
                    <a:pt x="390" y="600"/>
                  </a:lnTo>
                  <a:lnTo>
                    <a:pt x="414" y="606"/>
                  </a:lnTo>
                  <a:lnTo>
                    <a:pt x="438" y="612"/>
                  </a:lnTo>
                  <a:lnTo>
                    <a:pt x="462" y="618"/>
                  </a:lnTo>
                  <a:lnTo>
                    <a:pt x="486" y="618"/>
                  </a:lnTo>
                  <a:lnTo>
                    <a:pt x="510" y="624"/>
                  </a:lnTo>
                  <a:lnTo>
                    <a:pt x="534" y="630"/>
                  </a:lnTo>
                  <a:lnTo>
                    <a:pt x="558" y="636"/>
                  </a:lnTo>
                  <a:lnTo>
                    <a:pt x="588" y="636"/>
                  </a:lnTo>
                  <a:lnTo>
                    <a:pt x="612" y="642"/>
                  </a:lnTo>
                  <a:lnTo>
                    <a:pt x="636" y="648"/>
                  </a:lnTo>
                  <a:lnTo>
                    <a:pt x="666" y="648"/>
                  </a:lnTo>
                  <a:lnTo>
                    <a:pt x="690" y="654"/>
                  </a:lnTo>
                  <a:lnTo>
                    <a:pt x="720" y="660"/>
                  </a:lnTo>
                  <a:lnTo>
                    <a:pt x="744" y="660"/>
                  </a:lnTo>
                  <a:lnTo>
                    <a:pt x="774" y="666"/>
                  </a:lnTo>
                  <a:lnTo>
                    <a:pt x="804" y="666"/>
                  </a:lnTo>
                  <a:lnTo>
                    <a:pt x="828" y="672"/>
                  </a:lnTo>
                  <a:lnTo>
                    <a:pt x="858" y="672"/>
                  </a:lnTo>
                  <a:lnTo>
                    <a:pt x="888" y="678"/>
                  </a:lnTo>
                  <a:lnTo>
                    <a:pt x="918" y="678"/>
                  </a:lnTo>
                  <a:lnTo>
                    <a:pt x="918" y="198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30" name="Freeform 159"/>
            <p:cNvSpPr>
              <a:spLocks/>
            </p:cNvSpPr>
            <p:nvPr/>
          </p:nvSpPr>
          <p:spPr bwMode="auto">
            <a:xfrm>
              <a:off x="2005" y="1941"/>
              <a:ext cx="594" cy="906"/>
            </a:xfrm>
            <a:custGeom>
              <a:avLst/>
              <a:gdLst>
                <a:gd name="T0" fmla="*/ 594 w 594"/>
                <a:gd name="T1" fmla="*/ 0 h 906"/>
                <a:gd name="T2" fmla="*/ 0 w 594"/>
                <a:gd name="T3" fmla="*/ 426 h 906"/>
                <a:gd name="T4" fmla="*/ 0 w 594"/>
                <a:gd name="T5" fmla="*/ 906 h 906"/>
                <a:gd name="T6" fmla="*/ 594 w 594"/>
                <a:gd name="T7" fmla="*/ 480 h 906"/>
                <a:gd name="T8" fmla="*/ 594 w 594"/>
                <a:gd name="T9" fmla="*/ 0 h 9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4"/>
                <a:gd name="T16" fmla="*/ 0 h 906"/>
                <a:gd name="T17" fmla="*/ 594 w 594"/>
                <a:gd name="T18" fmla="*/ 906 h 9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4" h="906">
                  <a:moveTo>
                    <a:pt x="594" y="0"/>
                  </a:moveTo>
                  <a:lnTo>
                    <a:pt x="0" y="426"/>
                  </a:lnTo>
                  <a:lnTo>
                    <a:pt x="0" y="906"/>
                  </a:lnTo>
                  <a:lnTo>
                    <a:pt x="594" y="48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31" name="Freeform 160"/>
            <p:cNvSpPr>
              <a:spLocks/>
            </p:cNvSpPr>
            <p:nvPr/>
          </p:nvSpPr>
          <p:spPr bwMode="auto">
            <a:xfrm>
              <a:off x="1087" y="1941"/>
              <a:ext cx="1512" cy="426"/>
            </a:xfrm>
            <a:custGeom>
              <a:avLst/>
              <a:gdLst>
                <a:gd name="T0" fmla="*/ 918 w 1512"/>
                <a:gd name="T1" fmla="*/ 426 h 426"/>
                <a:gd name="T2" fmla="*/ 888 w 1512"/>
                <a:gd name="T3" fmla="*/ 426 h 426"/>
                <a:gd name="T4" fmla="*/ 858 w 1512"/>
                <a:gd name="T5" fmla="*/ 420 h 426"/>
                <a:gd name="T6" fmla="*/ 828 w 1512"/>
                <a:gd name="T7" fmla="*/ 420 h 426"/>
                <a:gd name="T8" fmla="*/ 804 w 1512"/>
                <a:gd name="T9" fmla="*/ 414 h 426"/>
                <a:gd name="T10" fmla="*/ 774 w 1512"/>
                <a:gd name="T11" fmla="*/ 414 h 426"/>
                <a:gd name="T12" fmla="*/ 744 w 1512"/>
                <a:gd name="T13" fmla="*/ 408 h 426"/>
                <a:gd name="T14" fmla="*/ 720 w 1512"/>
                <a:gd name="T15" fmla="*/ 408 h 426"/>
                <a:gd name="T16" fmla="*/ 690 w 1512"/>
                <a:gd name="T17" fmla="*/ 402 h 426"/>
                <a:gd name="T18" fmla="*/ 666 w 1512"/>
                <a:gd name="T19" fmla="*/ 396 h 426"/>
                <a:gd name="T20" fmla="*/ 636 w 1512"/>
                <a:gd name="T21" fmla="*/ 396 h 426"/>
                <a:gd name="T22" fmla="*/ 636 w 1512"/>
                <a:gd name="T23" fmla="*/ 396 h 426"/>
                <a:gd name="T24" fmla="*/ 612 w 1512"/>
                <a:gd name="T25" fmla="*/ 390 h 426"/>
                <a:gd name="T26" fmla="*/ 588 w 1512"/>
                <a:gd name="T27" fmla="*/ 384 h 426"/>
                <a:gd name="T28" fmla="*/ 558 w 1512"/>
                <a:gd name="T29" fmla="*/ 384 h 426"/>
                <a:gd name="T30" fmla="*/ 534 w 1512"/>
                <a:gd name="T31" fmla="*/ 378 h 426"/>
                <a:gd name="T32" fmla="*/ 510 w 1512"/>
                <a:gd name="T33" fmla="*/ 372 h 426"/>
                <a:gd name="T34" fmla="*/ 486 w 1512"/>
                <a:gd name="T35" fmla="*/ 366 h 426"/>
                <a:gd name="T36" fmla="*/ 462 w 1512"/>
                <a:gd name="T37" fmla="*/ 366 h 426"/>
                <a:gd name="T38" fmla="*/ 438 w 1512"/>
                <a:gd name="T39" fmla="*/ 360 h 426"/>
                <a:gd name="T40" fmla="*/ 414 w 1512"/>
                <a:gd name="T41" fmla="*/ 354 h 426"/>
                <a:gd name="T42" fmla="*/ 390 w 1512"/>
                <a:gd name="T43" fmla="*/ 348 h 426"/>
                <a:gd name="T44" fmla="*/ 366 w 1512"/>
                <a:gd name="T45" fmla="*/ 342 h 426"/>
                <a:gd name="T46" fmla="*/ 342 w 1512"/>
                <a:gd name="T47" fmla="*/ 336 h 426"/>
                <a:gd name="T48" fmla="*/ 318 w 1512"/>
                <a:gd name="T49" fmla="*/ 330 h 426"/>
                <a:gd name="T50" fmla="*/ 300 w 1512"/>
                <a:gd name="T51" fmla="*/ 330 h 426"/>
                <a:gd name="T52" fmla="*/ 276 w 1512"/>
                <a:gd name="T53" fmla="*/ 324 h 426"/>
                <a:gd name="T54" fmla="*/ 258 w 1512"/>
                <a:gd name="T55" fmla="*/ 318 h 426"/>
                <a:gd name="T56" fmla="*/ 234 w 1512"/>
                <a:gd name="T57" fmla="*/ 312 h 426"/>
                <a:gd name="T58" fmla="*/ 216 w 1512"/>
                <a:gd name="T59" fmla="*/ 306 h 426"/>
                <a:gd name="T60" fmla="*/ 192 w 1512"/>
                <a:gd name="T61" fmla="*/ 300 h 426"/>
                <a:gd name="T62" fmla="*/ 174 w 1512"/>
                <a:gd name="T63" fmla="*/ 294 h 426"/>
                <a:gd name="T64" fmla="*/ 174 w 1512"/>
                <a:gd name="T65" fmla="*/ 294 h 426"/>
                <a:gd name="T66" fmla="*/ 156 w 1512"/>
                <a:gd name="T67" fmla="*/ 288 h 426"/>
                <a:gd name="T68" fmla="*/ 138 w 1512"/>
                <a:gd name="T69" fmla="*/ 282 h 426"/>
                <a:gd name="T70" fmla="*/ 114 w 1512"/>
                <a:gd name="T71" fmla="*/ 276 h 426"/>
                <a:gd name="T72" fmla="*/ 96 w 1512"/>
                <a:gd name="T73" fmla="*/ 270 h 426"/>
                <a:gd name="T74" fmla="*/ 78 w 1512"/>
                <a:gd name="T75" fmla="*/ 264 h 426"/>
                <a:gd name="T76" fmla="*/ 66 w 1512"/>
                <a:gd name="T77" fmla="*/ 252 h 426"/>
                <a:gd name="T78" fmla="*/ 48 w 1512"/>
                <a:gd name="T79" fmla="*/ 246 h 426"/>
                <a:gd name="T80" fmla="*/ 30 w 1512"/>
                <a:gd name="T81" fmla="*/ 240 h 426"/>
                <a:gd name="T82" fmla="*/ 12 w 1512"/>
                <a:gd name="T83" fmla="*/ 234 h 426"/>
                <a:gd name="T84" fmla="*/ 0 w 1512"/>
                <a:gd name="T85" fmla="*/ 228 h 426"/>
                <a:gd name="T86" fmla="*/ 1512 w 1512"/>
                <a:gd name="T87" fmla="*/ 0 h 426"/>
                <a:gd name="T88" fmla="*/ 918 w 1512"/>
                <a:gd name="T89" fmla="*/ 426 h 4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12"/>
                <a:gd name="T136" fmla="*/ 0 h 426"/>
                <a:gd name="T137" fmla="*/ 1512 w 1512"/>
                <a:gd name="T138" fmla="*/ 426 h 4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12" h="426">
                  <a:moveTo>
                    <a:pt x="918" y="426"/>
                  </a:moveTo>
                  <a:lnTo>
                    <a:pt x="888" y="426"/>
                  </a:lnTo>
                  <a:lnTo>
                    <a:pt x="858" y="420"/>
                  </a:lnTo>
                  <a:lnTo>
                    <a:pt x="828" y="420"/>
                  </a:lnTo>
                  <a:lnTo>
                    <a:pt x="804" y="414"/>
                  </a:lnTo>
                  <a:lnTo>
                    <a:pt x="774" y="414"/>
                  </a:lnTo>
                  <a:lnTo>
                    <a:pt x="744" y="408"/>
                  </a:lnTo>
                  <a:lnTo>
                    <a:pt x="720" y="408"/>
                  </a:lnTo>
                  <a:lnTo>
                    <a:pt x="690" y="402"/>
                  </a:lnTo>
                  <a:lnTo>
                    <a:pt x="666" y="396"/>
                  </a:lnTo>
                  <a:lnTo>
                    <a:pt x="636" y="396"/>
                  </a:lnTo>
                  <a:lnTo>
                    <a:pt x="612" y="390"/>
                  </a:lnTo>
                  <a:lnTo>
                    <a:pt x="588" y="384"/>
                  </a:lnTo>
                  <a:lnTo>
                    <a:pt x="558" y="384"/>
                  </a:lnTo>
                  <a:lnTo>
                    <a:pt x="534" y="378"/>
                  </a:lnTo>
                  <a:lnTo>
                    <a:pt x="510" y="372"/>
                  </a:lnTo>
                  <a:lnTo>
                    <a:pt x="486" y="366"/>
                  </a:lnTo>
                  <a:lnTo>
                    <a:pt x="462" y="366"/>
                  </a:lnTo>
                  <a:lnTo>
                    <a:pt x="438" y="360"/>
                  </a:lnTo>
                  <a:lnTo>
                    <a:pt x="414" y="354"/>
                  </a:lnTo>
                  <a:lnTo>
                    <a:pt x="390" y="348"/>
                  </a:lnTo>
                  <a:lnTo>
                    <a:pt x="366" y="342"/>
                  </a:lnTo>
                  <a:lnTo>
                    <a:pt x="342" y="336"/>
                  </a:lnTo>
                  <a:lnTo>
                    <a:pt x="318" y="330"/>
                  </a:lnTo>
                  <a:lnTo>
                    <a:pt x="300" y="330"/>
                  </a:lnTo>
                  <a:lnTo>
                    <a:pt x="276" y="324"/>
                  </a:lnTo>
                  <a:lnTo>
                    <a:pt x="258" y="318"/>
                  </a:lnTo>
                  <a:lnTo>
                    <a:pt x="234" y="312"/>
                  </a:lnTo>
                  <a:lnTo>
                    <a:pt x="216" y="306"/>
                  </a:lnTo>
                  <a:lnTo>
                    <a:pt x="192" y="300"/>
                  </a:lnTo>
                  <a:lnTo>
                    <a:pt x="174" y="294"/>
                  </a:lnTo>
                  <a:lnTo>
                    <a:pt x="156" y="288"/>
                  </a:lnTo>
                  <a:lnTo>
                    <a:pt x="138" y="282"/>
                  </a:lnTo>
                  <a:lnTo>
                    <a:pt x="114" y="276"/>
                  </a:lnTo>
                  <a:lnTo>
                    <a:pt x="96" y="270"/>
                  </a:lnTo>
                  <a:lnTo>
                    <a:pt x="78" y="264"/>
                  </a:lnTo>
                  <a:lnTo>
                    <a:pt x="66" y="252"/>
                  </a:lnTo>
                  <a:lnTo>
                    <a:pt x="48" y="246"/>
                  </a:lnTo>
                  <a:lnTo>
                    <a:pt x="30" y="240"/>
                  </a:lnTo>
                  <a:lnTo>
                    <a:pt x="12" y="234"/>
                  </a:lnTo>
                  <a:lnTo>
                    <a:pt x="0" y="228"/>
                  </a:lnTo>
                  <a:lnTo>
                    <a:pt x="1512" y="0"/>
                  </a:lnTo>
                  <a:lnTo>
                    <a:pt x="918" y="426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33" name="AutoShape 161"/>
          <p:cNvSpPr>
            <a:spLocks noChangeArrowheads="1"/>
          </p:cNvSpPr>
          <p:nvPr/>
        </p:nvSpPr>
        <p:spPr bwMode="auto">
          <a:xfrm flipV="1">
            <a:off x="5219700" y="2416175"/>
            <a:ext cx="1943100" cy="76200"/>
          </a:xfrm>
          <a:prstGeom prst="doubleWave">
            <a:avLst>
              <a:gd name="adj1" fmla="val 10319"/>
              <a:gd name="adj2" fmla="val 9250"/>
            </a:avLst>
          </a:prstGeom>
          <a:solidFill>
            <a:srgbClr val="FFCC66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AutoShape 162"/>
          <p:cNvSpPr>
            <a:spLocks noChangeArrowheads="1"/>
          </p:cNvSpPr>
          <p:nvPr/>
        </p:nvSpPr>
        <p:spPr bwMode="auto">
          <a:xfrm flipV="1">
            <a:off x="6804025" y="2705100"/>
            <a:ext cx="358775" cy="76200"/>
          </a:xfrm>
          <a:prstGeom prst="doubleWave">
            <a:avLst>
              <a:gd name="adj1" fmla="val 10319"/>
              <a:gd name="adj2" fmla="val 10000"/>
            </a:avLst>
          </a:prstGeom>
          <a:solidFill>
            <a:srgbClr val="FFCC66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135" name="Group 163"/>
          <p:cNvGrpSpPr>
            <a:grpSpLocks/>
          </p:cNvGrpSpPr>
          <p:nvPr/>
        </p:nvGrpSpPr>
        <p:grpSpPr bwMode="auto">
          <a:xfrm>
            <a:off x="1906588" y="2281238"/>
            <a:ext cx="593725" cy="293687"/>
            <a:chOff x="873" y="2655"/>
            <a:chExt cx="499" cy="246"/>
          </a:xfrm>
        </p:grpSpPr>
        <p:sp>
          <p:nvSpPr>
            <p:cNvPr id="5325" name="Freeform 164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>
                <a:gd name="T0" fmla="*/ 527 w 961"/>
                <a:gd name="T1" fmla="*/ 4 h 473"/>
                <a:gd name="T2" fmla="*/ 455 w 961"/>
                <a:gd name="T3" fmla="*/ 34 h 473"/>
                <a:gd name="T4" fmla="*/ 398 w 961"/>
                <a:gd name="T5" fmla="*/ 88 h 473"/>
                <a:gd name="T6" fmla="*/ 268 w 961"/>
                <a:gd name="T7" fmla="*/ 63 h 473"/>
                <a:gd name="T8" fmla="*/ 213 w 961"/>
                <a:gd name="T9" fmla="*/ 66 h 473"/>
                <a:gd name="T10" fmla="*/ 109 w 961"/>
                <a:gd name="T11" fmla="*/ 123 h 473"/>
                <a:gd name="T12" fmla="*/ 89 w 961"/>
                <a:gd name="T13" fmla="*/ 153 h 473"/>
                <a:gd name="T14" fmla="*/ 84 w 961"/>
                <a:gd name="T15" fmla="*/ 218 h 473"/>
                <a:gd name="T16" fmla="*/ 37 w 961"/>
                <a:gd name="T17" fmla="*/ 252 h 473"/>
                <a:gd name="T18" fmla="*/ 46 w 961"/>
                <a:gd name="T19" fmla="*/ 313 h 473"/>
                <a:gd name="T20" fmla="*/ 0 w 961"/>
                <a:gd name="T21" fmla="*/ 362 h 473"/>
                <a:gd name="T22" fmla="*/ 25 w 961"/>
                <a:gd name="T23" fmla="*/ 399 h 473"/>
                <a:gd name="T24" fmla="*/ 123 w 961"/>
                <a:gd name="T25" fmla="*/ 437 h 473"/>
                <a:gd name="T26" fmla="*/ 272 w 961"/>
                <a:gd name="T27" fmla="*/ 442 h 473"/>
                <a:gd name="T28" fmla="*/ 354 w 961"/>
                <a:gd name="T29" fmla="*/ 469 h 473"/>
                <a:gd name="T30" fmla="*/ 485 w 961"/>
                <a:gd name="T31" fmla="*/ 473 h 473"/>
                <a:gd name="T32" fmla="*/ 616 w 961"/>
                <a:gd name="T33" fmla="*/ 414 h 473"/>
                <a:gd name="T34" fmla="*/ 657 w 961"/>
                <a:gd name="T35" fmla="*/ 437 h 473"/>
                <a:gd name="T36" fmla="*/ 789 w 961"/>
                <a:gd name="T37" fmla="*/ 437 h 473"/>
                <a:gd name="T38" fmla="*/ 892 w 961"/>
                <a:gd name="T39" fmla="*/ 348 h 473"/>
                <a:gd name="T40" fmla="*/ 961 w 961"/>
                <a:gd name="T41" fmla="*/ 324 h 473"/>
                <a:gd name="T42" fmla="*/ 961 w 961"/>
                <a:gd name="T43" fmla="*/ 274 h 473"/>
                <a:gd name="T44" fmla="*/ 893 w 961"/>
                <a:gd name="T45" fmla="*/ 230 h 473"/>
                <a:gd name="T46" fmla="*/ 865 w 961"/>
                <a:gd name="T47" fmla="*/ 113 h 473"/>
                <a:gd name="T48" fmla="*/ 756 w 961"/>
                <a:gd name="T49" fmla="*/ 56 h 473"/>
                <a:gd name="T50" fmla="*/ 691 w 961"/>
                <a:gd name="T51" fmla="*/ 43 h 473"/>
                <a:gd name="T52" fmla="*/ 627 w 961"/>
                <a:gd name="T53" fmla="*/ 9 h 473"/>
                <a:gd name="T54" fmla="*/ 570 w 961"/>
                <a:gd name="T55" fmla="*/ 0 h 473"/>
                <a:gd name="T56" fmla="*/ 527 w 961"/>
                <a:gd name="T57" fmla="*/ 4 h 473"/>
                <a:gd name="T58" fmla="*/ 527 w 961"/>
                <a:gd name="T59" fmla="*/ 4 h 4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61"/>
                <a:gd name="T91" fmla="*/ 0 h 473"/>
                <a:gd name="T92" fmla="*/ 961 w 961"/>
                <a:gd name="T93" fmla="*/ 473 h 4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6" name="Freeform 165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>
                <a:gd name="T0" fmla="*/ 25 w 858"/>
                <a:gd name="T1" fmla="*/ 115 h 349"/>
                <a:gd name="T2" fmla="*/ 111 w 858"/>
                <a:gd name="T3" fmla="*/ 177 h 349"/>
                <a:gd name="T4" fmla="*/ 222 w 858"/>
                <a:gd name="T5" fmla="*/ 172 h 349"/>
                <a:gd name="T6" fmla="*/ 304 w 858"/>
                <a:gd name="T7" fmla="*/ 207 h 349"/>
                <a:gd name="T8" fmla="*/ 478 w 858"/>
                <a:gd name="T9" fmla="*/ 194 h 349"/>
                <a:gd name="T10" fmla="*/ 613 w 858"/>
                <a:gd name="T11" fmla="*/ 194 h 349"/>
                <a:gd name="T12" fmla="*/ 707 w 858"/>
                <a:gd name="T13" fmla="*/ 135 h 349"/>
                <a:gd name="T14" fmla="*/ 778 w 858"/>
                <a:gd name="T15" fmla="*/ 104 h 349"/>
                <a:gd name="T16" fmla="*/ 707 w 858"/>
                <a:gd name="T17" fmla="*/ 61 h 349"/>
                <a:gd name="T18" fmla="*/ 649 w 858"/>
                <a:gd name="T19" fmla="*/ 19 h 349"/>
                <a:gd name="T20" fmla="*/ 758 w 858"/>
                <a:gd name="T21" fmla="*/ 11 h 349"/>
                <a:gd name="T22" fmla="*/ 827 w 858"/>
                <a:gd name="T23" fmla="*/ 88 h 349"/>
                <a:gd name="T24" fmla="*/ 834 w 858"/>
                <a:gd name="T25" fmla="*/ 153 h 349"/>
                <a:gd name="T26" fmla="*/ 858 w 858"/>
                <a:gd name="T27" fmla="*/ 205 h 349"/>
                <a:gd name="T28" fmla="*/ 778 w 858"/>
                <a:gd name="T29" fmla="*/ 250 h 349"/>
                <a:gd name="T30" fmla="*/ 704 w 858"/>
                <a:gd name="T31" fmla="*/ 312 h 349"/>
                <a:gd name="T32" fmla="*/ 516 w 858"/>
                <a:gd name="T33" fmla="*/ 333 h 349"/>
                <a:gd name="T34" fmla="*/ 404 w 858"/>
                <a:gd name="T35" fmla="*/ 349 h 349"/>
                <a:gd name="T36" fmla="*/ 354 w 858"/>
                <a:gd name="T37" fmla="*/ 329 h 349"/>
                <a:gd name="T38" fmla="*/ 310 w 858"/>
                <a:gd name="T39" fmla="*/ 258 h 349"/>
                <a:gd name="T40" fmla="*/ 377 w 858"/>
                <a:gd name="T41" fmla="*/ 327 h 349"/>
                <a:gd name="T42" fmla="*/ 432 w 858"/>
                <a:gd name="T43" fmla="*/ 326 h 349"/>
                <a:gd name="T44" fmla="*/ 498 w 858"/>
                <a:gd name="T45" fmla="*/ 295 h 349"/>
                <a:gd name="T46" fmla="*/ 652 w 858"/>
                <a:gd name="T47" fmla="*/ 289 h 349"/>
                <a:gd name="T48" fmla="*/ 737 w 858"/>
                <a:gd name="T49" fmla="*/ 270 h 349"/>
                <a:gd name="T50" fmla="*/ 747 w 858"/>
                <a:gd name="T51" fmla="*/ 172 h 349"/>
                <a:gd name="T52" fmla="*/ 630 w 858"/>
                <a:gd name="T53" fmla="*/ 223 h 349"/>
                <a:gd name="T54" fmla="*/ 492 w 858"/>
                <a:gd name="T55" fmla="*/ 244 h 349"/>
                <a:gd name="T56" fmla="*/ 314 w 858"/>
                <a:gd name="T57" fmla="*/ 233 h 349"/>
                <a:gd name="T58" fmla="*/ 219 w 858"/>
                <a:gd name="T59" fmla="*/ 214 h 349"/>
                <a:gd name="T60" fmla="*/ 92 w 858"/>
                <a:gd name="T61" fmla="*/ 223 h 349"/>
                <a:gd name="T62" fmla="*/ 5 w 858"/>
                <a:gd name="T63" fmla="*/ 165 h 349"/>
                <a:gd name="T64" fmla="*/ 5 w 858"/>
                <a:gd name="T65" fmla="*/ 88 h 349"/>
                <a:gd name="T66" fmla="*/ 24 w 858"/>
                <a:gd name="T67" fmla="*/ 98 h 3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8"/>
                <a:gd name="T103" fmla="*/ 0 h 349"/>
                <a:gd name="T104" fmla="*/ 858 w 858"/>
                <a:gd name="T105" fmla="*/ 349 h 3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7" name="Freeform 166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>
                <a:gd name="T0" fmla="*/ 0 w 632"/>
                <a:gd name="T1" fmla="*/ 81 h 163"/>
                <a:gd name="T2" fmla="*/ 73 w 632"/>
                <a:gd name="T3" fmla="*/ 82 h 163"/>
                <a:gd name="T4" fmla="*/ 127 w 632"/>
                <a:gd name="T5" fmla="*/ 93 h 163"/>
                <a:gd name="T6" fmla="*/ 170 w 632"/>
                <a:gd name="T7" fmla="*/ 107 h 163"/>
                <a:gd name="T8" fmla="*/ 210 w 632"/>
                <a:gd name="T9" fmla="*/ 126 h 163"/>
                <a:gd name="T10" fmla="*/ 250 w 632"/>
                <a:gd name="T11" fmla="*/ 163 h 163"/>
                <a:gd name="T12" fmla="*/ 322 w 632"/>
                <a:gd name="T13" fmla="*/ 156 h 163"/>
                <a:gd name="T14" fmla="*/ 470 w 632"/>
                <a:gd name="T15" fmla="*/ 109 h 163"/>
                <a:gd name="T16" fmla="*/ 480 w 632"/>
                <a:gd name="T17" fmla="*/ 88 h 163"/>
                <a:gd name="T18" fmla="*/ 460 w 632"/>
                <a:gd name="T19" fmla="*/ 72 h 163"/>
                <a:gd name="T20" fmla="*/ 378 w 632"/>
                <a:gd name="T21" fmla="*/ 72 h 163"/>
                <a:gd name="T22" fmla="*/ 218 w 632"/>
                <a:gd name="T23" fmla="*/ 97 h 163"/>
                <a:gd name="T24" fmla="*/ 235 w 632"/>
                <a:gd name="T25" fmla="*/ 67 h 163"/>
                <a:gd name="T26" fmla="*/ 278 w 632"/>
                <a:gd name="T27" fmla="*/ 41 h 163"/>
                <a:gd name="T28" fmla="*/ 331 w 632"/>
                <a:gd name="T29" fmla="*/ 22 h 163"/>
                <a:gd name="T30" fmla="*/ 388 w 632"/>
                <a:gd name="T31" fmla="*/ 18 h 163"/>
                <a:gd name="T32" fmla="*/ 418 w 632"/>
                <a:gd name="T33" fmla="*/ 22 h 163"/>
                <a:gd name="T34" fmla="*/ 453 w 632"/>
                <a:gd name="T35" fmla="*/ 35 h 163"/>
                <a:gd name="T36" fmla="*/ 483 w 632"/>
                <a:gd name="T37" fmla="*/ 53 h 163"/>
                <a:gd name="T38" fmla="*/ 578 w 632"/>
                <a:gd name="T39" fmla="*/ 74 h 163"/>
                <a:gd name="T40" fmla="*/ 632 w 632"/>
                <a:gd name="T41" fmla="*/ 74 h 163"/>
                <a:gd name="T42" fmla="*/ 560 w 632"/>
                <a:gd name="T43" fmla="*/ 56 h 163"/>
                <a:gd name="T44" fmla="*/ 494 w 632"/>
                <a:gd name="T45" fmla="*/ 42 h 163"/>
                <a:gd name="T46" fmla="*/ 466 w 632"/>
                <a:gd name="T47" fmla="*/ 22 h 163"/>
                <a:gd name="T48" fmla="*/ 418 w 632"/>
                <a:gd name="T49" fmla="*/ 4 h 163"/>
                <a:gd name="T50" fmla="*/ 386 w 632"/>
                <a:gd name="T51" fmla="*/ 0 h 163"/>
                <a:gd name="T52" fmla="*/ 322 w 632"/>
                <a:gd name="T53" fmla="*/ 3 h 163"/>
                <a:gd name="T54" fmla="*/ 265 w 632"/>
                <a:gd name="T55" fmla="*/ 23 h 163"/>
                <a:gd name="T56" fmla="*/ 224 w 632"/>
                <a:gd name="T57" fmla="*/ 57 h 163"/>
                <a:gd name="T58" fmla="*/ 197 w 632"/>
                <a:gd name="T59" fmla="*/ 88 h 163"/>
                <a:gd name="T60" fmla="*/ 164 w 632"/>
                <a:gd name="T61" fmla="*/ 82 h 163"/>
                <a:gd name="T62" fmla="*/ 57 w 632"/>
                <a:gd name="T63" fmla="*/ 59 h 163"/>
                <a:gd name="T64" fmla="*/ 0 w 632"/>
                <a:gd name="T65" fmla="*/ 81 h 163"/>
                <a:gd name="T66" fmla="*/ 0 w 632"/>
                <a:gd name="T67" fmla="*/ 81 h 1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2"/>
                <a:gd name="T103" fmla="*/ 0 h 163"/>
                <a:gd name="T104" fmla="*/ 632 w 632"/>
                <a:gd name="T105" fmla="*/ 163 h 1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8" name="Freeform 167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>
                <a:gd name="T0" fmla="*/ 89 w 998"/>
                <a:gd name="T1" fmla="*/ 44 h 284"/>
                <a:gd name="T2" fmla="*/ 75 w 998"/>
                <a:gd name="T3" fmla="*/ 78 h 284"/>
                <a:gd name="T4" fmla="*/ 118 w 998"/>
                <a:gd name="T5" fmla="*/ 106 h 284"/>
                <a:gd name="T6" fmla="*/ 152 w 998"/>
                <a:gd name="T7" fmla="*/ 145 h 284"/>
                <a:gd name="T8" fmla="*/ 216 w 998"/>
                <a:gd name="T9" fmla="*/ 123 h 284"/>
                <a:gd name="T10" fmla="*/ 266 w 998"/>
                <a:gd name="T11" fmla="*/ 129 h 284"/>
                <a:gd name="T12" fmla="*/ 229 w 998"/>
                <a:gd name="T13" fmla="*/ 145 h 284"/>
                <a:gd name="T14" fmla="*/ 175 w 998"/>
                <a:gd name="T15" fmla="*/ 172 h 284"/>
                <a:gd name="T16" fmla="*/ 81 w 998"/>
                <a:gd name="T17" fmla="*/ 143 h 284"/>
                <a:gd name="T18" fmla="*/ 47 w 998"/>
                <a:gd name="T19" fmla="*/ 161 h 284"/>
                <a:gd name="T20" fmla="*/ 165 w 998"/>
                <a:gd name="T21" fmla="*/ 227 h 284"/>
                <a:gd name="T22" fmla="*/ 306 w 998"/>
                <a:gd name="T23" fmla="*/ 210 h 284"/>
                <a:gd name="T24" fmla="*/ 386 w 998"/>
                <a:gd name="T25" fmla="*/ 257 h 284"/>
                <a:gd name="T26" fmla="*/ 499 w 998"/>
                <a:gd name="T27" fmla="*/ 259 h 284"/>
                <a:gd name="T28" fmla="*/ 592 w 998"/>
                <a:gd name="T29" fmla="*/ 213 h 284"/>
                <a:gd name="T30" fmla="*/ 676 w 998"/>
                <a:gd name="T31" fmla="*/ 173 h 284"/>
                <a:gd name="T32" fmla="*/ 663 w 998"/>
                <a:gd name="T33" fmla="*/ 215 h 284"/>
                <a:gd name="T34" fmla="*/ 761 w 998"/>
                <a:gd name="T35" fmla="*/ 233 h 284"/>
                <a:gd name="T36" fmla="*/ 835 w 998"/>
                <a:gd name="T37" fmla="*/ 190 h 284"/>
                <a:gd name="T38" fmla="*/ 904 w 998"/>
                <a:gd name="T39" fmla="*/ 136 h 284"/>
                <a:gd name="T40" fmla="*/ 974 w 998"/>
                <a:gd name="T41" fmla="*/ 110 h 284"/>
                <a:gd name="T42" fmla="*/ 901 w 998"/>
                <a:gd name="T43" fmla="*/ 45 h 284"/>
                <a:gd name="T44" fmla="*/ 985 w 998"/>
                <a:gd name="T45" fmla="*/ 66 h 284"/>
                <a:gd name="T46" fmla="*/ 998 w 998"/>
                <a:gd name="T47" fmla="*/ 119 h 284"/>
                <a:gd name="T48" fmla="*/ 949 w 998"/>
                <a:gd name="T49" fmla="*/ 155 h 284"/>
                <a:gd name="T50" fmla="*/ 894 w 998"/>
                <a:gd name="T51" fmla="*/ 192 h 284"/>
                <a:gd name="T52" fmla="*/ 823 w 998"/>
                <a:gd name="T53" fmla="*/ 249 h 284"/>
                <a:gd name="T54" fmla="*/ 659 w 998"/>
                <a:gd name="T55" fmla="*/ 252 h 284"/>
                <a:gd name="T56" fmla="*/ 632 w 998"/>
                <a:gd name="T57" fmla="*/ 227 h 284"/>
                <a:gd name="T58" fmla="*/ 542 w 998"/>
                <a:gd name="T59" fmla="*/ 278 h 284"/>
                <a:gd name="T60" fmla="*/ 398 w 998"/>
                <a:gd name="T61" fmla="*/ 284 h 284"/>
                <a:gd name="T62" fmla="*/ 276 w 998"/>
                <a:gd name="T63" fmla="*/ 252 h 284"/>
                <a:gd name="T64" fmla="*/ 99 w 998"/>
                <a:gd name="T65" fmla="*/ 254 h 284"/>
                <a:gd name="T66" fmla="*/ 12 w 998"/>
                <a:gd name="T67" fmla="*/ 204 h 284"/>
                <a:gd name="T68" fmla="*/ 3 w 998"/>
                <a:gd name="T69" fmla="*/ 139 h 284"/>
                <a:gd name="T70" fmla="*/ 47 w 998"/>
                <a:gd name="T71" fmla="*/ 98 h 284"/>
                <a:gd name="T72" fmla="*/ 44 w 998"/>
                <a:gd name="T73" fmla="*/ 35 h 284"/>
                <a:gd name="T74" fmla="*/ 128 w 998"/>
                <a:gd name="T75" fmla="*/ 0 h 284"/>
                <a:gd name="T76" fmla="*/ 118 w 998"/>
                <a:gd name="T77" fmla="*/ 28 h 2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8"/>
                <a:gd name="T118" fmla="*/ 0 h 284"/>
                <a:gd name="T119" fmla="*/ 998 w 998"/>
                <a:gd name="T120" fmla="*/ 284 h 2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36" name="Group 168"/>
          <p:cNvGrpSpPr>
            <a:grpSpLocks/>
          </p:cNvGrpSpPr>
          <p:nvPr/>
        </p:nvGrpSpPr>
        <p:grpSpPr bwMode="auto">
          <a:xfrm>
            <a:off x="2339975" y="1849438"/>
            <a:ext cx="593725" cy="293687"/>
            <a:chOff x="873" y="2655"/>
            <a:chExt cx="499" cy="246"/>
          </a:xfrm>
        </p:grpSpPr>
        <p:sp>
          <p:nvSpPr>
            <p:cNvPr id="5321" name="Freeform 169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>
                <a:gd name="T0" fmla="*/ 527 w 961"/>
                <a:gd name="T1" fmla="*/ 4 h 473"/>
                <a:gd name="T2" fmla="*/ 455 w 961"/>
                <a:gd name="T3" fmla="*/ 34 h 473"/>
                <a:gd name="T4" fmla="*/ 398 w 961"/>
                <a:gd name="T5" fmla="*/ 88 h 473"/>
                <a:gd name="T6" fmla="*/ 268 w 961"/>
                <a:gd name="T7" fmla="*/ 63 h 473"/>
                <a:gd name="T8" fmla="*/ 213 w 961"/>
                <a:gd name="T9" fmla="*/ 66 h 473"/>
                <a:gd name="T10" fmla="*/ 109 w 961"/>
                <a:gd name="T11" fmla="*/ 123 h 473"/>
                <a:gd name="T12" fmla="*/ 89 w 961"/>
                <a:gd name="T13" fmla="*/ 153 h 473"/>
                <a:gd name="T14" fmla="*/ 84 w 961"/>
                <a:gd name="T15" fmla="*/ 218 h 473"/>
                <a:gd name="T16" fmla="*/ 37 w 961"/>
                <a:gd name="T17" fmla="*/ 252 h 473"/>
                <a:gd name="T18" fmla="*/ 46 w 961"/>
                <a:gd name="T19" fmla="*/ 313 h 473"/>
                <a:gd name="T20" fmla="*/ 0 w 961"/>
                <a:gd name="T21" fmla="*/ 362 h 473"/>
                <a:gd name="T22" fmla="*/ 25 w 961"/>
                <a:gd name="T23" fmla="*/ 399 h 473"/>
                <a:gd name="T24" fmla="*/ 123 w 961"/>
                <a:gd name="T25" fmla="*/ 437 h 473"/>
                <a:gd name="T26" fmla="*/ 272 w 961"/>
                <a:gd name="T27" fmla="*/ 442 h 473"/>
                <a:gd name="T28" fmla="*/ 354 w 961"/>
                <a:gd name="T29" fmla="*/ 469 h 473"/>
                <a:gd name="T30" fmla="*/ 485 w 961"/>
                <a:gd name="T31" fmla="*/ 473 h 473"/>
                <a:gd name="T32" fmla="*/ 616 w 961"/>
                <a:gd name="T33" fmla="*/ 414 h 473"/>
                <a:gd name="T34" fmla="*/ 657 w 961"/>
                <a:gd name="T35" fmla="*/ 437 h 473"/>
                <a:gd name="T36" fmla="*/ 789 w 961"/>
                <a:gd name="T37" fmla="*/ 437 h 473"/>
                <a:gd name="T38" fmla="*/ 892 w 961"/>
                <a:gd name="T39" fmla="*/ 348 h 473"/>
                <a:gd name="T40" fmla="*/ 961 w 961"/>
                <a:gd name="T41" fmla="*/ 324 h 473"/>
                <a:gd name="T42" fmla="*/ 961 w 961"/>
                <a:gd name="T43" fmla="*/ 274 h 473"/>
                <a:gd name="T44" fmla="*/ 893 w 961"/>
                <a:gd name="T45" fmla="*/ 230 h 473"/>
                <a:gd name="T46" fmla="*/ 865 w 961"/>
                <a:gd name="T47" fmla="*/ 113 h 473"/>
                <a:gd name="T48" fmla="*/ 756 w 961"/>
                <a:gd name="T49" fmla="*/ 56 h 473"/>
                <a:gd name="T50" fmla="*/ 691 w 961"/>
                <a:gd name="T51" fmla="*/ 43 h 473"/>
                <a:gd name="T52" fmla="*/ 627 w 961"/>
                <a:gd name="T53" fmla="*/ 9 h 473"/>
                <a:gd name="T54" fmla="*/ 570 w 961"/>
                <a:gd name="T55" fmla="*/ 0 h 473"/>
                <a:gd name="T56" fmla="*/ 527 w 961"/>
                <a:gd name="T57" fmla="*/ 4 h 473"/>
                <a:gd name="T58" fmla="*/ 527 w 961"/>
                <a:gd name="T59" fmla="*/ 4 h 4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61"/>
                <a:gd name="T91" fmla="*/ 0 h 473"/>
                <a:gd name="T92" fmla="*/ 961 w 961"/>
                <a:gd name="T93" fmla="*/ 473 h 4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2" name="Freeform 170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>
                <a:gd name="T0" fmla="*/ 25 w 858"/>
                <a:gd name="T1" fmla="*/ 115 h 349"/>
                <a:gd name="T2" fmla="*/ 111 w 858"/>
                <a:gd name="T3" fmla="*/ 177 h 349"/>
                <a:gd name="T4" fmla="*/ 222 w 858"/>
                <a:gd name="T5" fmla="*/ 172 h 349"/>
                <a:gd name="T6" fmla="*/ 304 w 858"/>
                <a:gd name="T7" fmla="*/ 207 h 349"/>
                <a:gd name="T8" fmla="*/ 478 w 858"/>
                <a:gd name="T9" fmla="*/ 194 h 349"/>
                <a:gd name="T10" fmla="*/ 613 w 858"/>
                <a:gd name="T11" fmla="*/ 194 h 349"/>
                <a:gd name="T12" fmla="*/ 707 w 858"/>
                <a:gd name="T13" fmla="*/ 135 h 349"/>
                <a:gd name="T14" fmla="*/ 778 w 858"/>
                <a:gd name="T15" fmla="*/ 104 h 349"/>
                <a:gd name="T16" fmla="*/ 707 w 858"/>
                <a:gd name="T17" fmla="*/ 61 h 349"/>
                <a:gd name="T18" fmla="*/ 649 w 858"/>
                <a:gd name="T19" fmla="*/ 19 h 349"/>
                <a:gd name="T20" fmla="*/ 758 w 858"/>
                <a:gd name="T21" fmla="*/ 11 h 349"/>
                <a:gd name="T22" fmla="*/ 827 w 858"/>
                <a:gd name="T23" fmla="*/ 88 h 349"/>
                <a:gd name="T24" fmla="*/ 834 w 858"/>
                <a:gd name="T25" fmla="*/ 153 h 349"/>
                <a:gd name="T26" fmla="*/ 858 w 858"/>
                <a:gd name="T27" fmla="*/ 205 h 349"/>
                <a:gd name="T28" fmla="*/ 778 w 858"/>
                <a:gd name="T29" fmla="*/ 250 h 349"/>
                <a:gd name="T30" fmla="*/ 704 w 858"/>
                <a:gd name="T31" fmla="*/ 312 h 349"/>
                <a:gd name="T32" fmla="*/ 516 w 858"/>
                <a:gd name="T33" fmla="*/ 333 h 349"/>
                <a:gd name="T34" fmla="*/ 404 w 858"/>
                <a:gd name="T35" fmla="*/ 349 h 349"/>
                <a:gd name="T36" fmla="*/ 354 w 858"/>
                <a:gd name="T37" fmla="*/ 329 h 349"/>
                <a:gd name="T38" fmla="*/ 310 w 858"/>
                <a:gd name="T39" fmla="*/ 258 h 349"/>
                <a:gd name="T40" fmla="*/ 377 w 858"/>
                <a:gd name="T41" fmla="*/ 327 h 349"/>
                <a:gd name="T42" fmla="*/ 432 w 858"/>
                <a:gd name="T43" fmla="*/ 326 h 349"/>
                <a:gd name="T44" fmla="*/ 498 w 858"/>
                <a:gd name="T45" fmla="*/ 295 h 349"/>
                <a:gd name="T46" fmla="*/ 652 w 858"/>
                <a:gd name="T47" fmla="*/ 289 h 349"/>
                <a:gd name="T48" fmla="*/ 737 w 858"/>
                <a:gd name="T49" fmla="*/ 270 h 349"/>
                <a:gd name="T50" fmla="*/ 747 w 858"/>
                <a:gd name="T51" fmla="*/ 172 h 349"/>
                <a:gd name="T52" fmla="*/ 630 w 858"/>
                <a:gd name="T53" fmla="*/ 223 h 349"/>
                <a:gd name="T54" fmla="*/ 492 w 858"/>
                <a:gd name="T55" fmla="*/ 244 h 349"/>
                <a:gd name="T56" fmla="*/ 314 w 858"/>
                <a:gd name="T57" fmla="*/ 233 h 349"/>
                <a:gd name="T58" fmla="*/ 219 w 858"/>
                <a:gd name="T59" fmla="*/ 214 h 349"/>
                <a:gd name="T60" fmla="*/ 92 w 858"/>
                <a:gd name="T61" fmla="*/ 223 h 349"/>
                <a:gd name="T62" fmla="*/ 5 w 858"/>
                <a:gd name="T63" fmla="*/ 165 h 349"/>
                <a:gd name="T64" fmla="*/ 5 w 858"/>
                <a:gd name="T65" fmla="*/ 88 h 349"/>
                <a:gd name="T66" fmla="*/ 24 w 858"/>
                <a:gd name="T67" fmla="*/ 98 h 3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8"/>
                <a:gd name="T103" fmla="*/ 0 h 349"/>
                <a:gd name="T104" fmla="*/ 858 w 858"/>
                <a:gd name="T105" fmla="*/ 349 h 3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3" name="Freeform 171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>
                <a:gd name="T0" fmla="*/ 0 w 632"/>
                <a:gd name="T1" fmla="*/ 81 h 163"/>
                <a:gd name="T2" fmla="*/ 73 w 632"/>
                <a:gd name="T3" fmla="*/ 82 h 163"/>
                <a:gd name="T4" fmla="*/ 127 w 632"/>
                <a:gd name="T5" fmla="*/ 93 h 163"/>
                <a:gd name="T6" fmla="*/ 170 w 632"/>
                <a:gd name="T7" fmla="*/ 107 h 163"/>
                <a:gd name="T8" fmla="*/ 210 w 632"/>
                <a:gd name="T9" fmla="*/ 126 h 163"/>
                <a:gd name="T10" fmla="*/ 250 w 632"/>
                <a:gd name="T11" fmla="*/ 163 h 163"/>
                <a:gd name="T12" fmla="*/ 322 w 632"/>
                <a:gd name="T13" fmla="*/ 156 h 163"/>
                <a:gd name="T14" fmla="*/ 470 w 632"/>
                <a:gd name="T15" fmla="*/ 109 h 163"/>
                <a:gd name="T16" fmla="*/ 480 w 632"/>
                <a:gd name="T17" fmla="*/ 88 h 163"/>
                <a:gd name="T18" fmla="*/ 460 w 632"/>
                <a:gd name="T19" fmla="*/ 72 h 163"/>
                <a:gd name="T20" fmla="*/ 378 w 632"/>
                <a:gd name="T21" fmla="*/ 72 h 163"/>
                <a:gd name="T22" fmla="*/ 218 w 632"/>
                <a:gd name="T23" fmla="*/ 97 h 163"/>
                <a:gd name="T24" fmla="*/ 235 w 632"/>
                <a:gd name="T25" fmla="*/ 67 h 163"/>
                <a:gd name="T26" fmla="*/ 278 w 632"/>
                <a:gd name="T27" fmla="*/ 41 h 163"/>
                <a:gd name="T28" fmla="*/ 331 w 632"/>
                <a:gd name="T29" fmla="*/ 22 h 163"/>
                <a:gd name="T30" fmla="*/ 388 w 632"/>
                <a:gd name="T31" fmla="*/ 18 h 163"/>
                <a:gd name="T32" fmla="*/ 418 w 632"/>
                <a:gd name="T33" fmla="*/ 22 h 163"/>
                <a:gd name="T34" fmla="*/ 453 w 632"/>
                <a:gd name="T35" fmla="*/ 35 h 163"/>
                <a:gd name="T36" fmla="*/ 483 w 632"/>
                <a:gd name="T37" fmla="*/ 53 h 163"/>
                <a:gd name="T38" fmla="*/ 578 w 632"/>
                <a:gd name="T39" fmla="*/ 74 h 163"/>
                <a:gd name="T40" fmla="*/ 632 w 632"/>
                <a:gd name="T41" fmla="*/ 74 h 163"/>
                <a:gd name="T42" fmla="*/ 560 w 632"/>
                <a:gd name="T43" fmla="*/ 56 h 163"/>
                <a:gd name="T44" fmla="*/ 494 w 632"/>
                <a:gd name="T45" fmla="*/ 42 h 163"/>
                <a:gd name="T46" fmla="*/ 466 w 632"/>
                <a:gd name="T47" fmla="*/ 22 h 163"/>
                <a:gd name="T48" fmla="*/ 418 w 632"/>
                <a:gd name="T49" fmla="*/ 4 h 163"/>
                <a:gd name="T50" fmla="*/ 386 w 632"/>
                <a:gd name="T51" fmla="*/ 0 h 163"/>
                <a:gd name="T52" fmla="*/ 322 w 632"/>
                <a:gd name="T53" fmla="*/ 3 h 163"/>
                <a:gd name="T54" fmla="*/ 265 w 632"/>
                <a:gd name="T55" fmla="*/ 23 h 163"/>
                <a:gd name="T56" fmla="*/ 224 w 632"/>
                <a:gd name="T57" fmla="*/ 57 h 163"/>
                <a:gd name="T58" fmla="*/ 197 w 632"/>
                <a:gd name="T59" fmla="*/ 88 h 163"/>
                <a:gd name="T60" fmla="*/ 164 w 632"/>
                <a:gd name="T61" fmla="*/ 82 h 163"/>
                <a:gd name="T62" fmla="*/ 57 w 632"/>
                <a:gd name="T63" fmla="*/ 59 h 163"/>
                <a:gd name="T64" fmla="*/ 0 w 632"/>
                <a:gd name="T65" fmla="*/ 81 h 163"/>
                <a:gd name="T66" fmla="*/ 0 w 632"/>
                <a:gd name="T67" fmla="*/ 81 h 1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2"/>
                <a:gd name="T103" fmla="*/ 0 h 163"/>
                <a:gd name="T104" fmla="*/ 632 w 632"/>
                <a:gd name="T105" fmla="*/ 163 h 1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4" name="Freeform 172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>
                <a:gd name="T0" fmla="*/ 89 w 998"/>
                <a:gd name="T1" fmla="*/ 44 h 284"/>
                <a:gd name="T2" fmla="*/ 75 w 998"/>
                <a:gd name="T3" fmla="*/ 78 h 284"/>
                <a:gd name="T4" fmla="*/ 118 w 998"/>
                <a:gd name="T5" fmla="*/ 106 h 284"/>
                <a:gd name="T6" fmla="*/ 152 w 998"/>
                <a:gd name="T7" fmla="*/ 145 h 284"/>
                <a:gd name="T8" fmla="*/ 216 w 998"/>
                <a:gd name="T9" fmla="*/ 123 h 284"/>
                <a:gd name="T10" fmla="*/ 266 w 998"/>
                <a:gd name="T11" fmla="*/ 129 h 284"/>
                <a:gd name="T12" fmla="*/ 229 w 998"/>
                <a:gd name="T13" fmla="*/ 145 h 284"/>
                <a:gd name="T14" fmla="*/ 175 w 998"/>
                <a:gd name="T15" fmla="*/ 172 h 284"/>
                <a:gd name="T16" fmla="*/ 81 w 998"/>
                <a:gd name="T17" fmla="*/ 143 h 284"/>
                <a:gd name="T18" fmla="*/ 47 w 998"/>
                <a:gd name="T19" fmla="*/ 161 h 284"/>
                <a:gd name="T20" fmla="*/ 165 w 998"/>
                <a:gd name="T21" fmla="*/ 227 h 284"/>
                <a:gd name="T22" fmla="*/ 306 w 998"/>
                <a:gd name="T23" fmla="*/ 210 h 284"/>
                <a:gd name="T24" fmla="*/ 386 w 998"/>
                <a:gd name="T25" fmla="*/ 257 h 284"/>
                <a:gd name="T26" fmla="*/ 499 w 998"/>
                <a:gd name="T27" fmla="*/ 259 h 284"/>
                <a:gd name="T28" fmla="*/ 592 w 998"/>
                <a:gd name="T29" fmla="*/ 213 h 284"/>
                <a:gd name="T30" fmla="*/ 676 w 998"/>
                <a:gd name="T31" fmla="*/ 173 h 284"/>
                <a:gd name="T32" fmla="*/ 663 w 998"/>
                <a:gd name="T33" fmla="*/ 215 h 284"/>
                <a:gd name="T34" fmla="*/ 761 w 998"/>
                <a:gd name="T35" fmla="*/ 233 h 284"/>
                <a:gd name="T36" fmla="*/ 835 w 998"/>
                <a:gd name="T37" fmla="*/ 190 h 284"/>
                <a:gd name="T38" fmla="*/ 904 w 998"/>
                <a:gd name="T39" fmla="*/ 136 h 284"/>
                <a:gd name="T40" fmla="*/ 974 w 998"/>
                <a:gd name="T41" fmla="*/ 110 h 284"/>
                <a:gd name="T42" fmla="*/ 901 w 998"/>
                <a:gd name="T43" fmla="*/ 45 h 284"/>
                <a:gd name="T44" fmla="*/ 985 w 998"/>
                <a:gd name="T45" fmla="*/ 66 h 284"/>
                <a:gd name="T46" fmla="*/ 998 w 998"/>
                <a:gd name="T47" fmla="*/ 119 h 284"/>
                <a:gd name="T48" fmla="*/ 949 w 998"/>
                <a:gd name="T49" fmla="*/ 155 h 284"/>
                <a:gd name="T50" fmla="*/ 894 w 998"/>
                <a:gd name="T51" fmla="*/ 192 h 284"/>
                <a:gd name="T52" fmla="*/ 823 w 998"/>
                <a:gd name="T53" fmla="*/ 249 h 284"/>
                <a:gd name="T54" fmla="*/ 659 w 998"/>
                <a:gd name="T55" fmla="*/ 252 h 284"/>
                <a:gd name="T56" fmla="*/ 632 w 998"/>
                <a:gd name="T57" fmla="*/ 227 h 284"/>
                <a:gd name="T58" fmla="*/ 542 w 998"/>
                <a:gd name="T59" fmla="*/ 278 h 284"/>
                <a:gd name="T60" fmla="*/ 398 w 998"/>
                <a:gd name="T61" fmla="*/ 284 h 284"/>
                <a:gd name="T62" fmla="*/ 276 w 998"/>
                <a:gd name="T63" fmla="*/ 252 h 284"/>
                <a:gd name="T64" fmla="*/ 99 w 998"/>
                <a:gd name="T65" fmla="*/ 254 h 284"/>
                <a:gd name="T66" fmla="*/ 12 w 998"/>
                <a:gd name="T67" fmla="*/ 204 h 284"/>
                <a:gd name="T68" fmla="*/ 3 w 998"/>
                <a:gd name="T69" fmla="*/ 139 h 284"/>
                <a:gd name="T70" fmla="*/ 47 w 998"/>
                <a:gd name="T71" fmla="*/ 98 h 284"/>
                <a:gd name="T72" fmla="*/ 44 w 998"/>
                <a:gd name="T73" fmla="*/ 35 h 284"/>
                <a:gd name="T74" fmla="*/ 128 w 998"/>
                <a:gd name="T75" fmla="*/ 0 h 284"/>
                <a:gd name="T76" fmla="*/ 118 w 998"/>
                <a:gd name="T77" fmla="*/ 28 h 2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8"/>
                <a:gd name="T118" fmla="*/ 0 h 284"/>
                <a:gd name="T119" fmla="*/ 998 w 998"/>
                <a:gd name="T120" fmla="*/ 284 h 2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37" name="Group 173"/>
          <p:cNvGrpSpPr>
            <a:grpSpLocks/>
          </p:cNvGrpSpPr>
          <p:nvPr/>
        </p:nvGrpSpPr>
        <p:grpSpPr bwMode="auto">
          <a:xfrm>
            <a:off x="3635375" y="1704975"/>
            <a:ext cx="593725" cy="293688"/>
            <a:chOff x="873" y="2655"/>
            <a:chExt cx="499" cy="246"/>
          </a:xfrm>
        </p:grpSpPr>
        <p:sp>
          <p:nvSpPr>
            <p:cNvPr id="5317" name="Freeform 174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>
                <a:gd name="T0" fmla="*/ 527 w 961"/>
                <a:gd name="T1" fmla="*/ 4 h 473"/>
                <a:gd name="T2" fmla="*/ 455 w 961"/>
                <a:gd name="T3" fmla="*/ 34 h 473"/>
                <a:gd name="T4" fmla="*/ 398 w 961"/>
                <a:gd name="T5" fmla="*/ 88 h 473"/>
                <a:gd name="T6" fmla="*/ 268 w 961"/>
                <a:gd name="T7" fmla="*/ 63 h 473"/>
                <a:gd name="T8" fmla="*/ 213 w 961"/>
                <a:gd name="T9" fmla="*/ 66 h 473"/>
                <a:gd name="T10" fmla="*/ 109 w 961"/>
                <a:gd name="T11" fmla="*/ 123 h 473"/>
                <a:gd name="T12" fmla="*/ 89 w 961"/>
                <a:gd name="T13" fmla="*/ 153 h 473"/>
                <a:gd name="T14" fmla="*/ 84 w 961"/>
                <a:gd name="T15" fmla="*/ 218 h 473"/>
                <a:gd name="T16" fmla="*/ 37 w 961"/>
                <a:gd name="T17" fmla="*/ 252 h 473"/>
                <a:gd name="T18" fmla="*/ 46 w 961"/>
                <a:gd name="T19" fmla="*/ 313 h 473"/>
                <a:gd name="T20" fmla="*/ 0 w 961"/>
                <a:gd name="T21" fmla="*/ 362 h 473"/>
                <a:gd name="T22" fmla="*/ 25 w 961"/>
                <a:gd name="T23" fmla="*/ 399 h 473"/>
                <a:gd name="T24" fmla="*/ 123 w 961"/>
                <a:gd name="T25" fmla="*/ 437 h 473"/>
                <a:gd name="T26" fmla="*/ 272 w 961"/>
                <a:gd name="T27" fmla="*/ 442 h 473"/>
                <a:gd name="T28" fmla="*/ 354 w 961"/>
                <a:gd name="T29" fmla="*/ 469 h 473"/>
                <a:gd name="T30" fmla="*/ 485 w 961"/>
                <a:gd name="T31" fmla="*/ 473 h 473"/>
                <a:gd name="T32" fmla="*/ 616 w 961"/>
                <a:gd name="T33" fmla="*/ 414 h 473"/>
                <a:gd name="T34" fmla="*/ 657 w 961"/>
                <a:gd name="T35" fmla="*/ 437 h 473"/>
                <a:gd name="T36" fmla="*/ 789 w 961"/>
                <a:gd name="T37" fmla="*/ 437 h 473"/>
                <a:gd name="T38" fmla="*/ 892 w 961"/>
                <a:gd name="T39" fmla="*/ 348 h 473"/>
                <a:gd name="T40" fmla="*/ 961 w 961"/>
                <a:gd name="T41" fmla="*/ 324 h 473"/>
                <a:gd name="T42" fmla="*/ 961 w 961"/>
                <a:gd name="T43" fmla="*/ 274 h 473"/>
                <a:gd name="T44" fmla="*/ 893 w 961"/>
                <a:gd name="T45" fmla="*/ 230 h 473"/>
                <a:gd name="T46" fmla="*/ 865 w 961"/>
                <a:gd name="T47" fmla="*/ 113 h 473"/>
                <a:gd name="T48" fmla="*/ 756 w 961"/>
                <a:gd name="T49" fmla="*/ 56 h 473"/>
                <a:gd name="T50" fmla="*/ 691 w 961"/>
                <a:gd name="T51" fmla="*/ 43 h 473"/>
                <a:gd name="T52" fmla="*/ 627 w 961"/>
                <a:gd name="T53" fmla="*/ 9 h 473"/>
                <a:gd name="T54" fmla="*/ 570 w 961"/>
                <a:gd name="T55" fmla="*/ 0 h 473"/>
                <a:gd name="T56" fmla="*/ 527 w 961"/>
                <a:gd name="T57" fmla="*/ 4 h 473"/>
                <a:gd name="T58" fmla="*/ 527 w 961"/>
                <a:gd name="T59" fmla="*/ 4 h 4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61"/>
                <a:gd name="T91" fmla="*/ 0 h 473"/>
                <a:gd name="T92" fmla="*/ 961 w 961"/>
                <a:gd name="T93" fmla="*/ 473 h 4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8" name="Freeform 175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>
                <a:gd name="T0" fmla="*/ 25 w 858"/>
                <a:gd name="T1" fmla="*/ 115 h 349"/>
                <a:gd name="T2" fmla="*/ 111 w 858"/>
                <a:gd name="T3" fmla="*/ 177 h 349"/>
                <a:gd name="T4" fmla="*/ 222 w 858"/>
                <a:gd name="T5" fmla="*/ 172 h 349"/>
                <a:gd name="T6" fmla="*/ 304 w 858"/>
                <a:gd name="T7" fmla="*/ 207 h 349"/>
                <a:gd name="T8" fmla="*/ 478 w 858"/>
                <a:gd name="T9" fmla="*/ 194 h 349"/>
                <a:gd name="T10" fmla="*/ 613 w 858"/>
                <a:gd name="T11" fmla="*/ 194 h 349"/>
                <a:gd name="T12" fmla="*/ 707 w 858"/>
                <a:gd name="T13" fmla="*/ 135 h 349"/>
                <a:gd name="T14" fmla="*/ 778 w 858"/>
                <a:gd name="T15" fmla="*/ 104 h 349"/>
                <a:gd name="T16" fmla="*/ 707 w 858"/>
                <a:gd name="T17" fmla="*/ 61 h 349"/>
                <a:gd name="T18" fmla="*/ 649 w 858"/>
                <a:gd name="T19" fmla="*/ 19 h 349"/>
                <a:gd name="T20" fmla="*/ 758 w 858"/>
                <a:gd name="T21" fmla="*/ 11 h 349"/>
                <a:gd name="T22" fmla="*/ 827 w 858"/>
                <a:gd name="T23" fmla="*/ 88 h 349"/>
                <a:gd name="T24" fmla="*/ 834 w 858"/>
                <a:gd name="T25" fmla="*/ 153 h 349"/>
                <a:gd name="T26" fmla="*/ 858 w 858"/>
                <a:gd name="T27" fmla="*/ 205 h 349"/>
                <a:gd name="T28" fmla="*/ 778 w 858"/>
                <a:gd name="T29" fmla="*/ 250 h 349"/>
                <a:gd name="T30" fmla="*/ 704 w 858"/>
                <a:gd name="T31" fmla="*/ 312 h 349"/>
                <a:gd name="T32" fmla="*/ 516 w 858"/>
                <a:gd name="T33" fmla="*/ 333 h 349"/>
                <a:gd name="T34" fmla="*/ 404 w 858"/>
                <a:gd name="T35" fmla="*/ 349 h 349"/>
                <a:gd name="T36" fmla="*/ 354 w 858"/>
                <a:gd name="T37" fmla="*/ 329 h 349"/>
                <a:gd name="T38" fmla="*/ 310 w 858"/>
                <a:gd name="T39" fmla="*/ 258 h 349"/>
                <a:gd name="T40" fmla="*/ 377 w 858"/>
                <a:gd name="T41" fmla="*/ 327 h 349"/>
                <a:gd name="T42" fmla="*/ 432 w 858"/>
                <a:gd name="T43" fmla="*/ 326 h 349"/>
                <a:gd name="T44" fmla="*/ 498 w 858"/>
                <a:gd name="T45" fmla="*/ 295 h 349"/>
                <a:gd name="T46" fmla="*/ 652 w 858"/>
                <a:gd name="T47" fmla="*/ 289 h 349"/>
                <a:gd name="T48" fmla="*/ 737 w 858"/>
                <a:gd name="T49" fmla="*/ 270 h 349"/>
                <a:gd name="T50" fmla="*/ 747 w 858"/>
                <a:gd name="T51" fmla="*/ 172 h 349"/>
                <a:gd name="T52" fmla="*/ 630 w 858"/>
                <a:gd name="T53" fmla="*/ 223 h 349"/>
                <a:gd name="T54" fmla="*/ 492 w 858"/>
                <a:gd name="T55" fmla="*/ 244 h 349"/>
                <a:gd name="T56" fmla="*/ 314 w 858"/>
                <a:gd name="T57" fmla="*/ 233 h 349"/>
                <a:gd name="T58" fmla="*/ 219 w 858"/>
                <a:gd name="T59" fmla="*/ 214 h 349"/>
                <a:gd name="T60" fmla="*/ 92 w 858"/>
                <a:gd name="T61" fmla="*/ 223 h 349"/>
                <a:gd name="T62" fmla="*/ 5 w 858"/>
                <a:gd name="T63" fmla="*/ 165 h 349"/>
                <a:gd name="T64" fmla="*/ 5 w 858"/>
                <a:gd name="T65" fmla="*/ 88 h 349"/>
                <a:gd name="T66" fmla="*/ 24 w 858"/>
                <a:gd name="T67" fmla="*/ 98 h 3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8"/>
                <a:gd name="T103" fmla="*/ 0 h 349"/>
                <a:gd name="T104" fmla="*/ 858 w 858"/>
                <a:gd name="T105" fmla="*/ 349 h 3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9" name="Freeform 176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>
                <a:gd name="T0" fmla="*/ 0 w 632"/>
                <a:gd name="T1" fmla="*/ 81 h 163"/>
                <a:gd name="T2" fmla="*/ 73 w 632"/>
                <a:gd name="T3" fmla="*/ 82 h 163"/>
                <a:gd name="T4" fmla="*/ 127 w 632"/>
                <a:gd name="T5" fmla="*/ 93 h 163"/>
                <a:gd name="T6" fmla="*/ 170 w 632"/>
                <a:gd name="T7" fmla="*/ 107 h 163"/>
                <a:gd name="T8" fmla="*/ 210 w 632"/>
                <a:gd name="T9" fmla="*/ 126 h 163"/>
                <a:gd name="T10" fmla="*/ 250 w 632"/>
                <a:gd name="T11" fmla="*/ 163 h 163"/>
                <a:gd name="T12" fmla="*/ 322 w 632"/>
                <a:gd name="T13" fmla="*/ 156 h 163"/>
                <a:gd name="T14" fmla="*/ 470 w 632"/>
                <a:gd name="T15" fmla="*/ 109 h 163"/>
                <a:gd name="T16" fmla="*/ 480 w 632"/>
                <a:gd name="T17" fmla="*/ 88 h 163"/>
                <a:gd name="T18" fmla="*/ 460 w 632"/>
                <a:gd name="T19" fmla="*/ 72 h 163"/>
                <a:gd name="T20" fmla="*/ 378 w 632"/>
                <a:gd name="T21" fmla="*/ 72 h 163"/>
                <a:gd name="T22" fmla="*/ 218 w 632"/>
                <a:gd name="T23" fmla="*/ 97 h 163"/>
                <a:gd name="T24" fmla="*/ 235 w 632"/>
                <a:gd name="T25" fmla="*/ 67 h 163"/>
                <a:gd name="T26" fmla="*/ 278 w 632"/>
                <a:gd name="T27" fmla="*/ 41 h 163"/>
                <a:gd name="T28" fmla="*/ 331 w 632"/>
                <a:gd name="T29" fmla="*/ 22 h 163"/>
                <a:gd name="T30" fmla="*/ 388 w 632"/>
                <a:gd name="T31" fmla="*/ 18 h 163"/>
                <a:gd name="T32" fmla="*/ 418 w 632"/>
                <a:gd name="T33" fmla="*/ 22 h 163"/>
                <a:gd name="T34" fmla="*/ 453 w 632"/>
                <a:gd name="T35" fmla="*/ 35 h 163"/>
                <a:gd name="T36" fmla="*/ 483 w 632"/>
                <a:gd name="T37" fmla="*/ 53 h 163"/>
                <a:gd name="T38" fmla="*/ 578 w 632"/>
                <a:gd name="T39" fmla="*/ 74 h 163"/>
                <a:gd name="T40" fmla="*/ 632 w 632"/>
                <a:gd name="T41" fmla="*/ 74 h 163"/>
                <a:gd name="T42" fmla="*/ 560 w 632"/>
                <a:gd name="T43" fmla="*/ 56 h 163"/>
                <a:gd name="T44" fmla="*/ 494 w 632"/>
                <a:gd name="T45" fmla="*/ 42 h 163"/>
                <a:gd name="T46" fmla="*/ 466 w 632"/>
                <a:gd name="T47" fmla="*/ 22 h 163"/>
                <a:gd name="T48" fmla="*/ 418 w 632"/>
                <a:gd name="T49" fmla="*/ 4 h 163"/>
                <a:gd name="T50" fmla="*/ 386 w 632"/>
                <a:gd name="T51" fmla="*/ 0 h 163"/>
                <a:gd name="T52" fmla="*/ 322 w 632"/>
                <a:gd name="T53" fmla="*/ 3 h 163"/>
                <a:gd name="T54" fmla="*/ 265 w 632"/>
                <a:gd name="T55" fmla="*/ 23 h 163"/>
                <a:gd name="T56" fmla="*/ 224 w 632"/>
                <a:gd name="T57" fmla="*/ 57 h 163"/>
                <a:gd name="T58" fmla="*/ 197 w 632"/>
                <a:gd name="T59" fmla="*/ 88 h 163"/>
                <a:gd name="T60" fmla="*/ 164 w 632"/>
                <a:gd name="T61" fmla="*/ 82 h 163"/>
                <a:gd name="T62" fmla="*/ 57 w 632"/>
                <a:gd name="T63" fmla="*/ 59 h 163"/>
                <a:gd name="T64" fmla="*/ 0 w 632"/>
                <a:gd name="T65" fmla="*/ 81 h 163"/>
                <a:gd name="T66" fmla="*/ 0 w 632"/>
                <a:gd name="T67" fmla="*/ 81 h 1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2"/>
                <a:gd name="T103" fmla="*/ 0 h 163"/>
                <a:gd name="T104" fmla="*/ 632 w 632"/>
                <a:gd name="T105" fmla="*/ 163 h 1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0" name="Freeform 177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>
                <a:gd name="T0" fmla="*/ 89 w 998"/>
                <a:gd name="T1" fmla="*/ 44 h 284"/>
                <a:gd name="T2" fmla="*/ 75 w 998"/>
                <a:gd name="T3" fmla="*/ 78 h 284"/>
                <a:gd name="T4" fmla="*/ 118 w 998"/>
                <a:gd name="T5" fmla="*/ 106 h 284"/>
                <a:gd name="T6" fmla="*/ 152 w 998"/>
                <a:gd name="T7" fmla="*/ 145 h 284"/>
                <a:gd name="T8" fmla="*/ 216 w 998"/>
                <a:gd name="T9" fmla="*/ 123 h 284"/>
                <a:gd name="T10" fmla="*/ 266 w 998"/>
                <a:gd name="T11" fmla="*/ 129 h 284"/>
                <a:gd name="T12" fmla="*/ 229 w 998"/>
                <a:gd name="T13" fmla="*/ 145 h 284"/>
                <a:gd name="T14" fmla="*/ 175 w 998"/>
                <a:gd name="T15" fmla="*/ 172 h 284"/>
                <a:gd name="T16" fmla="*/ 81 w 998"/>
                <a:gd name="T17" fmla="*/ 143 h 284"/>
                <a:gd name="T18" fmla="*/ 47 w 998"/>
                <a:gd name="T19" fmla="*/ 161 h 284"/>
                <a:gd name="T20" fmla="*/ 165 w 998"/>
                <a:gd name="T21" fmla="*/ 227 h 284"/>
                <a:gd name="T22" fmla="*/ 306 w 998"/>
                <a:gd name="T23" fmla="*/ 210 h 284"/>
                <a:gd name="T24" fmla="*/ 386 w 998"/>
                <a:gd name="T25" fmla="*/ 257 h 284"/>
                <a:gd name="T26" fmla="*/ 499 w 998"/>
                <a:gd name="T27" fmla="*/ 259 h 284"/>
                <a:gd name="T28" fmla="*/ 592 w 998"/>
                <a:gd name="T29" fmla="*/ 213 h 284"/>
                <a:gd name="T30" fmla="*/ 676 w 998"/>
                <a:gd name="T31" fmla="*/ 173 h 284"/>
                <a:gd name="T32" fmla="*/ 663 w 998"/>
                <a:gd name="T33" fmla="*/ 215 h 284"/>
                <a:gd name="T34" fmla="*/ 761 w 998"/>
                <a:gd name="T35" fmla="*/ 233 h 284"/>
                <a:gd name="T36" fmla="*/ 835 w 998"/>
                <a:gd name="T37" fmla="*/ 190 h 284"/>
                <a:gd name="T38" fmla="*/ 904 w 998"/>
                <a:gd name="T39" fmla="*/ 136 h 284"/>
                <a:gd name="T40" fmla="*/ 974 w 998"/>
                <a:gd name="T41" fmla="*/ 110 h 284"/>
                <a:gd name="T42" fmla="*/ 901 w 998"/>
                <a:gd name="T43" fmla="*/ 45 h 284"/>
                <a:gd name="T44" fmla="*/ 985 w 998"/>
                <a:gd name="T45" fmla="*/ 66 h 284"/>
                <a:gd name="T46" fmla="*/ 998 w 998"/>
                <a:gd name="T47" fmla="*/ 119 h 284"/>
                <a:gd name="T48" fmla="*/ 949 w 998"/>
                <a:gd name="T49" fmla="*/ 155 h 284"/>
                <a:gd name="T50" fmla="*/ 894 w 998"/>
                <a:gd name="T51" fmla="*/ 192 h 284"/>
                <a:gd name="T52" fmla="*/ 823 w 998"/>
                <a:gd name="T53" fmla="*/ 249 h 284"/>
                <a:gd name="T54" fmla="*/ 659 w 998"/>
                <a:gd name="T55" fmla="*/ 252 h 284"/>
                <a:gd name="T56" fmla="*/ 632 w 998"/>
                <a:gd name="T57" fmla="*/ 227 h 284"/>
                <a:gd name="T58" fmla="*/ 542 w 998"/>
                <a:gd name="T59" fmla="*/ 278 h 284"/>
                <a:gd name="T60" fmla="*/ 398 w 998"/>
                <a:gd name="T61" fmla="*/ 284 h 284"/>
                <a:gd name="T62" fmla="*/ 276 w 998"/>
                <a:gd name="T63" fmla="*/ 252 h 284"/>
                <a:gd name="T64" fmla="*/ 99 w 998"/>
                <a:gd name="T65" fmla="*/ 254 h 284"/>
                <a:gd name="T66" fmla="*/ 12 w 998"/>
                <a:gd name="T67" fmla="*/ 204 h 284"/>
                <a:gd name="T68" fmla="*/ 3 w 998"/>
                <a:gd name="T69" fmla="*/ 139 h 284"/>
                <a:gd name="T70" fmla="*/ 47 w 998"/>
                <a:gd name="T71" fmla="*/ 98 h 284"/>
                <a:gd name="T72" fmla="*/ 44 w 998"/>
                <a:gd name="T73" fmla="*/ 35 h 284"/>
                <a:gd name="T74" fmla="*/ 128 w 998"/>
                <a:gd name="T75" fmla="*/ 0 h 284"/>
                <a:gd name="T76" fmla="*/ 118 w 998"/>
                <a:gd name="T77" fmla="*/ 28 h 2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8"/>
                <a:gd name="T118" fmla="*/ 0 h 284"/>
                <a:gd name="T119" fmla="*/ 998 w 998"/>
                <a:gd name="T120" fmla="*/ 284 h 2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38" name="Group 178"/>
          <p:cNvGrpSpPr>
            <a:grpSpLocks/>
          </p:cNvGrpSpPr>
          <p:nvPr/>
        </p:nvGrpSpPr>
        <p:grpSpPr bwMode="auto">
          <a:xfrm>
            <a:off x="4572000" y="1704975"/>
            <a:ext cx="593725" cy="293688"/>
            <a:chOff x="873" y="2655"/>
            <a:chExt cx="499" cy="246"/>
          </a:xfrm>
        </p:grpSpPr>
        <p:sp>
          <p:nvSpPr>
            <p:cNvPr id="5313" name="Freeform 179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>
                <a:gd name="T0" fmla="*/ 527 w 961"/>
                <a:gd name="T1" fmla="*/ 4 h 473"/>
                <a:gd name="T2" fmla="*/ 455 w 961"/>
                <a:gd name="T3" fmla="*/ 34 h 473"/>
                <a:gd name="T4" fmla="*/ 398 w 961"/>
                <a:gd name="T5" fmla="*/ 88 h 473"/>
                <a:gd name="T6" fmla="*/ 268 w 961"/>
                <a:gd name="T7" fmla="*/ 63 h 473"/>
                <a:gd name="T8" fmla="*/ 213 w 961"/>
                <a:gd name="T9" fmla="*/ 66 h 473"/>
                <a:gd name="T10" fmla="*/ 109 w 961"/>
                <a:gd name="T11" fmla="*/ 123 h 473"/>
                <a:gd name="T12" fmla="*/ 89 w 961"/>
                <a:gd name="T13" fmla="*/ 153 h 473"/>
                <a:gd name="T14" fmla="*/ 84 w 961"/>
                <a:gd name="T15" fmla="*/ 218 h 473"/>
                <a:gd name="T16" fmla="*/ 37 w 961"/>
                <a:gd name="T17" fmla="*/ 252 h 473"/>
                <a:gd name="T18" fmla="*/ 46 w 961"/>
                <a:gd name="T19" fmla="*/ 313 h 473"/>
                <a:gd name="T20" fmla="*/ 0 w 961"/>
                <a:gd name="T21" fmla="*/ 362 h 473"/>
                <a:gd name="T22" fmla="*/ 25 w 961"/>
                <a:gd name="T23" fmla="*/ 399 h 473"/>
                <a:gd name="T24" fmla="*/ 123 w 961"/>
                <a:gd name="T25" fmla="*/ 437 h 473"/>
                <a:gd name="T26" fmla="*/ 272 w 961"/>
                <a:gd name="T27" fmla="*/ 442 h 473"/>
                <a:gd name="T28" fmla="*/ 354 w 961"/>
                <a:gd name="T29" fmla="*/ 469 h 473"/>
                <a:gd name="T30" fmla="*/ 485 w 961"/>
                <a:gd name="T31" fmla="*/ 473 h 473"/>
                <a:gd name="T32" fmla="*/ 616 w 961"/>
                <a:gd name="T33" fmla="*/ 414 h 473"/>
                <a:gd name="T34" fmla="*/ 657 w 961"/>
                <a:gd name="T35" fmla="*/ 437 h 473"/>
                <a:gd name="T36" fmla="*/ 789 w 961"/>
                <a:gd name="T37" fmla="*/ 437 h 473"/>
                <a:gd name="T38" fmla="*/ 892 w 961"/>
                <a:gd name="T39" fmla="*/ 348 h 473"/>
                <a:gd name="T40" fmla="*/ 961 w 961"/>
                <a:gd name="T41" fmla="*/ 324 h 473"/>
                <a:gd name="T42" fmla="*/ 961 w 961"/>
                <a:gd name="T43" fmla="*/ 274 h 473"/>
                <a:gd name="T44" fmla="*/ 893 w 961"/>
                <a:gd name="T45" fmla="*/ 230 h 473"/>
                <a:gd name="T46" fmla="*/ 865 w 961"/>
                <a:gd name="T47" fmla="*/ 113 h 473"/>
                <a:gd name="T48" fmla="*/ 756 w 961"/>
                <a:gd name="T49" fmla="*/ 56 h 473"/>
                <a:gd name="T50" fmla="*/ 691 w 961"/>
                <a:gd name="T51" fmla="*/ 43 h 473"/>
                <a:gd name="T52" fmla="*/ 627 w 961"/>
                <a:gd name="T53" fmla="*/ 9 h 473"/>
                <a:gd name="T54" fmla="*/ 570 w 961"/>
                <a:gd name="T55" fmla="*/ 0 h 473"/>
                <a:gd name="T56" fmla="*/ 527 w 961"/>
                <a:gd name="T57" fmla="*/ 4 h 473"/>
                <a:gd name="T58" fmla="*/ 527 w 961"/>
                <a:gd name="T59" fmla="*/ 4 h 4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61"/>
                <a:gd name="T91" fmla="*/ 0 h 473"/>
                <a:gd name="T92" fmla="*/ 961 w 961"/>
                <a:gd name="T93" fmla="*/ 473 h 4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4" name="Freeform 180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>
                <a:gd name="T0" fmla="*/ 25 w 858"/>
                <a:gd name="T1" fmla="*/ 115 h 349"/>
                <a:gd name="T2" fmla="*/ 111 w 858"/>
                <a:gd name="T3" fmla="*/ 177 h 349"/>
                <a:gd name="T4" fmla="*/ 222 w 858"/>
                <a:gd name="T5" fmla="*/ 172 h 349"/>
                <a:gd name="T6" fmla="*/ 304 w 858"/>
                <a:gd name="T7" fmla="*/ 207 h 349"/>
                <a:gd name="T8" fmla="*/ 478 w 858"/>
                <a:gd name="T9" fmla="*/ 194 h 349"/>
                <a:gd name="T10" fmla="*/ 613 w 858"/>
                <a:gd name="T11" fmla="*/ 194 h 349"/>
                <a:gd name="T12" fmla="*/ 707 w 858"/>
                <a:gd name="T13" fmla="*/ 135 h 349"/>
                <a:gd name="T14" fmla="*/ 778 w 858"/>
                <a:gd name="T15" fmla="*/ 104 h 349"/>
                <a:gd name="T16" fmla="*/ 707 w 858"/>
                <a:gd name="T17" fmla="*/ 61 h 349"/>
                <a:gd name="T18" fmla="*/ 649 w 858"/>
                <a:gd name="T19" fmla="*/ 19 h 349"/>
                <a:gd name="T20" fmla="*/ 758 w 858"/>
                <a:gd name="T21" fmla="*/ 11 h 349"/>
                <a:gd name="T22" fmla="*/ 827 w 858"/>
                <a:gd name="T23" fmla="*/ 88 h 349"/>
                <a:gd name="T24" fmla="*/ 834 w 858"/>
                <a:gd name="T25" fmla="*/ 153 h 349"/>
                <a:gd name="T26" fmla="*/ 858 w 858"/>
                <a:gd name="T27" fmla="*/ 205 h 349"/>
                <a:gd name="T28" fmla="*/ 778 w 858"/>
                <a:gd name="T29" fmla="*/ 250 h 349"/>
                <a:gd name="T30" fmla="*/ 704 w 858"/>
                <a:gd name="T31" fmla="*/ 312 h 349"/>
                <a:gd name="T32" fmla="*/ 516 w 858"/>
                <a:gd name="T33" fmla="*/ 333 h 349"/>
                <a:gd name="T34" fmla="*/ 404 w 858"/>
                <a:gd name="T35" fmla="*/ 349 h 349"/>
                <a:gd name="T36" fmla="*/ 354 w 858"/>
                <a:gd name="T37" fmla="*/ 329 h 349"/>
                <a:gd name="T38" fmla="*/ 310 w 858"/>
                <a:gd name="T39" fmla="*/ 258 h 349"/>
                <a:gd name="T40" fmla="*/ 377 w 858"/>
                <a:gd name="T41" fmla="*/ 327 h 349"/>
                <a:gd name="T42" fmla="*/ 432 w 858"/>
                <a:gd name="T43" fmla="*/ 326 h 349"/>
                <a:gd name="T44" fmla="*/ 498 w 858"/>
                <a:gd name="T45" fmla="*/ 295 h 349"/>
                <a:gd name="T46" fmla="*/ 652 w 858"/>
                <a:gd name="T47" fmla="*/ 289 h 349"/>
                <a:gd name="T48" fmla="*/ 737 w 858"/>
                <a:gd name="T49" fmla="*/ 270 h 349"/>
                <a:gd name="T50" fmla="*/ 747 w 858"/>
                <a:gd name="T51" fmla="*/ 172 h 349"/>
                <a:gd name="T52" fmla="*/ 630 w 858"/>
                <a:gd name="T53" fmla="*/ 223 h 349"/>
                <a:gd name="T54" fmla="*/ 492 w 858"/>
                <a:gd name="T55" fmla="*/ 244 h 349"/>
                <a:gd name="T56" fmla="*/ 314 w 858"/>
                <a:gd name="T57" fmla="*/ 233 h 349"/>
                <a:gd name="T58" fmla="*/ 219 w 858"/>
                <a:gd name="T59" fmla="*/ 214 h 349"/>
                <a:gd name="T60" fmla="*/ 92 w 858"/>
                <a:gd name="T61" fmla="*/ 223 h 349"/>
                <a:gd name="T62" fmla="*/ 5 w 858"/>
                <a:gd name="T63" fmla="*/ 165 h 349"/>
                <a:gd name="T64" fmla="*/ 5 w 858"/>
                <a:gd name="T65" fmla="*/ 88 h 349"/>
                <a:gd name="T66" fmla="*/ 24 w 858"/>
                <a:gd name="T67" fmla="*/ 98 h 3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8"/>
                <a:gd name="T103" fmla="*/ 0 h 349"/>
                <a:gd name="T104" fmla="*/ 858 w 858"/>
                <a:gd name="T105" fmla="*/ 349 h 3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5" name="Freeform 181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>
                <a:gd name="T0" fmla="*/ 0 w 632"/>
                <a:gd name="T1" fmla="*/ 81 h 163"/>
                <a:gd name="T2" fmla="*/ 73 w 632"/>
                <a:gd name="T3" fmla="*/ 82 h 163"/>
                <a:gd name="T4" fmla="*/ 127 w 632"/>
                <a:gd name="T5" fmla="*/ 93 h 163"/>
                <a:gd name="T6" fmla="*/ 170 w 632"/>
                <a:gd name="T7" fmla="*/ 107 h 163"/>
                <a:gd name="T8" fmla="*/ 210 w 632"/>
                <a:gd name="T9" fmla="*/ 126 h 163"/>
                <a:gd name="T10" fmla="*/ 250 w 632"/>
                <a:gd name="T11" fmla="*/ 163 h 163"/>
                <a:gd name="T12" fmla="*/ 322 w 632"/>
                <a:gd name="T13" fmla="*/ 156 h 163"/>
                <a:gd name="T14" fmla="*/ 470 w 632"/>
                <a:gd name="T15" fmla="*/ 109 h 163"/>
                <a:gd name="T16" fmla="*/ 480 w 632"/>
                <a:gd name="T17" fmla="*/ 88 h 163"/>
                <a:gd name="T18" fmla="*/ 460 w 632"/>
                <a:gd name="T19" fmla="*/ 72 h 163"/>
                <a:gd name="T20" fmla="*/ 378 w 632"/>
                <a:gd name="T21" fmla="*/ 72 h 163"/>
                <a:gd name="T22" fmla="*/ 218 w 632"/>
                <a:gd name="T23" fmla="*/ 97 h 163"/>
                <a:gd name="T24" fmla="*/ 235 w 632"/>
                <a:gd name="T25" fmla="*/ 67 h 163"/>
                <a:gd name="T26" fmla="*/ 278 w 632"/>
                <a:gd name="T27" fmla="*/ 41 h 163"/>
                <a:gd name="T28" fmla="*/ 331 w 632"/>
                <a:gd name="T29" fmla="*/ 22 h 163"/>
                <a:gd name="T30" fmla="*/ 388 w 632"/>
                <a:gd name="T31" fmla="*/ 18 h 163"/>
                <a:gd name="T32" fmla="*/ 418 w 632"/>
                <a:gd name="T33" fmla="*/ 22 h 163"/>
                <a:gd name="T34" fmla="*/ 453 w 632"/>
                <a:gd name="T35" fmla="*/ 35 h 163"/>
                <a:gd name="T36" fmla="*/ 483 w 632"/>
                <a:gd name="T37" fmla="*/ 53 h 163"/>
                <a:gd name="T38" fmla="*/ 578 w 632"/>
                <a:gd name="T39" fmla="*/ 74 h 163"/>
                <a:gd name="T40" fmla="*/ 632 w 632"/>
                <a:gd name="T41" fmla="*/ 74 h 163"/>
                <a:gd name="T42" fmla="*/ 560 w 632"/>
                <a:gd name="T43" fmla="*/ 56 h 163"/>
                <a:gd name="T44" fmla="*/ 494 w 632"/>
                <a:gd name="T45" fmla="*/ 42 h 163"/>
                <a:gd name="T46" fmla="*/ 466 w 632"/>
                <a:gd name="T47" fmla="*/ 22 h 163"/>
                <a:gd name="T48" fmla="*/ 418 w 632"/>
                <a:gd name="T49" fmla="*/ 4 h 163"/>
                <a:gd name="T50" fmla="*/ 386 w 632"/>
                <a:gd name="T51" fmla="*/ 0 h 163"/>
                <a:gd name="T52" fmla="*/ 322 w 632"/>
                <a:gd name="T53" fmla="*/ 3 h 163"/>
                <a:gd name="T54" fmla="*/ 265 w 632"/>
                <a:gd name="T55" fmla="*/ 23 h 163"/>
                <a:gd name="T56" fmla="*/ 224 w 632"/>
                <a:gd name="T57" fmla="*/ 57 h 163"/>
                <a:gd name="T58" fmla="*/ 197 w 632"/>
                <a:gd name="T59" fmla="*/ 88 h 163"/>
                <a:gd name="T60" fmla="*/ 164 w 632"/>
                <a:gd name="T61" fmla="*/ 82 h 163"/>
                <a:gd name="T62" fmla="*/ 57 w 632"/>
                <a:gd name="T63" fmla="*/ 59 h 163"/>
                <a:gd name="T64" fmla="*/ 0 w 632"/>
                <a:gd name="T65" fmla="*/ 81 h 163"/>
                <a:gd name="T66" fmla="*/ 0 w 632"/>
                <a:gd name="T67" fmla="*/ 81 h 1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2"/>
                <a:gd name="T103" fmla="*/ 0 h 163"/>
                <a:gd name="T104" fmla="*/ 632 w 632"/>
                <a:gd name="T105" fmla="*/ 163 h 1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6" name="Freeform 182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>
                <a:gd name="T0" fmla="*/ 89 w 998"/>
                <a:gd name="T1" fmla="*/ 44 h 284"/>
                <a:gd name="T2" fmla="*/ 75 w 998"/>
                <a:gd name="T3" fmla="*/ 78 h 284"/>
                <a:gd name="T4" fmla="*/ 118 w 998"/>
                <a:gd name="T5" fmla="*/ 106 h 284"/>
                <a:gd name="T6" fmla="*/ 152 w 998"/>
                <a:gd name="T7" fmla="*/ 145 h 284"/>
                <a:gd name="T8" fmla="*/ 216 w 998"/>
                <a:gd name="T9" fmla="*/ 123 h 284"/>
                <a:gd name="T10" fmla="*/ 266 w 998"/>
                <a:gd name="T11" fmla="*/ 129 h 284"/>
                <a:gd name="T12" fmla="*/ 229 w 998"/>
                <a:gd name="T13" fmla="*/ 145 h 284"/>
                <a:gd name="T14" fmla="*/ 175 w 998"/>
                <a:gd name="T15" fmla="*/ 172 h 284"/>
                <a:gd name="T16" fmla="*/ 81 w 998"/>
                <a:gd name="T17" fmla="*/ 143 h 284"/>
                <a:gd name="T18" fmla="*/ 47 w 998"/>
                <a:gd name="T19" fmla="*/ 161 h 284"/>
                <a:gd name="T20" fmla="*/ 165 w 998"/>
                <a:gd name="T21" fmla="*/ 227 h 284"/>
                <a:gd name="T22" fmla="*/ 306 w 998"/>
                <a:gd name="T23" fmla="*/ 210 h 284"/>
                <a:gd name="T24" fmla="*/ 386 w 998"/>
                <a:gd name="T25" fmla="*/ 257 h 284"/>
                <a:gd name="T26" fmla="*/ 499 w 998"/>
                <a:gd name="T27" fmla="*/ 259 h 284"/>
                <a:gd name="T28" fmla="*/ 592 w 998"/>
                <a:gd name="T29" fmla="*/ 213 h 284"/>
                <a:gd name="T30" fmla="*/ 676 w 998"/>
                <a:gd name="T31" fmla="*/ 173 h 284"/>
                <a:gd name="T32" fmla="*/ 663 w 998"/>
                <a:gd name="T33" fmla="*/ 215 h 284"/>
                <a:gd name="T34" fmla="*/ 761 w 998"/>
                <a:gd name="T35" fmla="*/ 233 h 284"/>
                <a:gd name="T36" fmla="*/ 835 w 998"/>
                <a:gd name="T37" fmla="*/ 190 h 284"/>
                <a:gd name="T38" fmla="*/ 904 w 998"/>
                <a:gd name="T39" fmla="*/ 136 h 284"/>
                <a:gd name="T40" fmla="*/ 974 w 998"/>
                <a:gd name="T41" fmla="*/ 110 h 284"/>
                <a:gd name="T42" fmla="*/ 901 w 998"/>
                <a:gd name="T43" fmla="*/ 45 h 284"/>
                <a:gd name="T44" fmla="*/ 985 w 998"/>
                <a:gd name="T45" fmla="*/ 66 h 284"/>
                <a:gd name="T46" fmla="*/ 998 w 998"/>
                <a:gd name="T47" fmla="*/ 119 h 284"/>
                <a:gd name="T48" fmla="*/ 949 w 998"/>
                <a:gd name="T49" fmla="*/ 155 h 284"/>
                <a:gd name="T50" fmla="*/ 894 w 998"/>
                <a:gd name="T51" fmla="*/ 192 h 284"/>
                <a:gd name="T52" fmla="*/ 823 w 998"/>
                <a:gd name="T53" fmla="*/ 249 h 284"/>
                <a:gd name="T54" fmla="*/ 659 w 998"/>
                <a:gd name="T55" fmla="*/ 252 h 284"/>
                <a:gd name="T56" fmla="*/ 632 w 998"/>
                <a:gd name="T57" fmla="*/ 227 h 284"/>
                <a:gd name="T58" fmla="*/ 542 w 998"/>
                <a:gd name="T59" fmla="*/ 278 h 284"/>
                <a:gd name="T60" fmla="*/ 398 w 998"/>
                <a:gd name="T61" fmla="*/ 284 h 284"/>
                <a:gd name="T62" fmla="*/ 276 w 998"/>
                <a:gd name="T63" fmla="*/ 252 h 284"/>
                <a:gd name="T64" fmla="*/ 99 w 998"/>
                <a:gd name="T65" fmla="*/ 254 h 284"/>
                <a:gd name="T66" fmla="*/ 12 w 998"/>
                <a:gd name="T67" fmla="*/ 204 h 284"/>
                <a:gd name="T68" fmla="*/ 3 w 998"/>
                <a:gd name="T69" fmla="*/ 139 h 284"/>
                <a:gd name="T70" fmla="*/ 47 w 998"/>
                <a:gd name="T71" fmla="*/ 98 h 284"/>
                <a:gd name="T72" fmla="*/ 44 w 998"/>
                <a:gd name="T73" fmla="*/ 35 h 284"/>
                <a:gd name="T74" fmla="*/ 128 w 998"/>
                <a:gd name="T75" fmla="*/ 0 h 284"/>
                <a:gd name="T76" fmla="*/ 118 w 998"/>
                <a:gd name="T77" fmla="*/ 28 h 2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8"/>
                <a:gd name="T118" fmla="*/ 0 h 284"/>
                <a:gd name="T119" fmla="*/ 998 w 998"/>
                <a:gd name="T120" fmla="*/ 284 h 2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39" name="Group 195"/>
          <p:cNvGrpSpPr>
            <a:grpSpLocks/>
          </p:cNvGrpSpPr>
          <p:nvPr/>
        </p:nvGrpSpPr>
        <p:grpSpPr bwMode="auto">
          <a:xfrm>
            <a:off x="5786438" y="1849438"/>
            <a:ext cx="593725" cy="293687"/>
            <a:chOff x="873" y="2655"/>
            <a:chExt cx="499" cy="246"/>
          </a:xfrm>
        </p:grpSpPr>
        <p:sp>
          <p:nvSpPr>
            <p:cNvPr id="5309" name="Freeform 196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>
                <a:gd name="T0" fmla="*/ 527 w 961"/>
                <a:gd name="T1" fmla="*/ 4 h 473"/>
                <a:gd name="T2" fmla="*/ 455 w 961"/>
                <a:gd name="T3" fmla="*/ 34 h 473"/>
                <a:gd name="T4" fmla="*/ 398 w 961"/>
                <a:gd name="T5" fmla="*/ 88 h 473"/>
                <a:gd name="T6" fmla="*/ 268 w 961"/>
                <a:gd name="T7" fmla="*/ 63 h 473"/>
                <a:gd name="T8" fmla="*/ 213 w 961"/>
                <a:gd name="T9" fmla="*/ 66 h 473"/>
                <a:gd name="T10" fmla="*/ 109 w 961"/>
                <a:gd name="T11" fmla="*/ 123 h 473"/>
                <a:gd name="T12" fmla="*/ 89 w 961"/>
                <a:gd name="T13" fmla="*/ 153 h 473"/>
                <a:gd name="T14" fmla="*/ 84 w 961"/>
                <a:gd name="T15" fmla="*/ 218 h 473"/>
                <a:gd name="T16" fmla="*/ 37 w 961"/>
                <a:gd name="T17" fmla="*/ 252 h 473"/>
                <a:gd name="T18" fmla="*/ 46 w 961"/>
                <a:gd name="T19" fmla="*/ 313 h 473"/>
                <a:gd name="T20" fmla="*/ 0 w 961"/>
                <a:gd name="T21" fmla="*/ 362 h 473"/>
                <a:gd name="T22" fmla="*/ 25 w 961"/>
                <a:gd name="T23" fmla="*/ 399 h 473"/>
                <a:gd name="T24" fmla="*/ 123 w 961"/>
                <a:gd name="T25" fmla="*/ 437 h 473"/>
                <a:gd name="T26" fmla="*/ 272 w 961"/>
                <a:gd name="T27" fmla="*/ 442 h 473"/>
                <a:gd name="T28" fmla="*/ 354 w 961"/>
                <a:gd name="T29" fmla="*/ 469 h 473"/>
                <a:gd name="T30" fmla="*/ 485 w 961"/>
                <a:gd name="T31" fmla="*/ 473 h 473"/>
                <a:gd name="T32" fmla="*/ 616 w 961"/>
                <a:gd name="T33" fmla="*/ 414 h 473"/>
                <a:gd name="T34" fmla="*/ 657 w 961"/>
                <a:gd name="T35" fmla="*/ 437 h 473"/>
                <a:gd name="T36" fmla="*/ 789 w 961"/>
                <a:gd name="T37" fmla="*/ 437 h 473"/>
                <a:gd name="T38" fmla="*/ 892 w 961"/>
                <a:gd name="T39" fmla="*/ 348 h 473"/>
                <a:gd name="T40" fmla="*/ 961 w 961"/>
                <a:gd name="T41" fmla="*/ 324 h 473"/>
                <a:gd name="T42" fmla="*/ 961 w 961"/>
                <a:gd name="T43" fmla="*/ 274 h 473"/>
                <a:gd name="T44" fmla="*/ 893 w 961"/>
                <a:gd name="T45" fmla="*/ 230 h 473"/>
                <a:gd name="T46" fmla="*/ 865 w 961"/>
                <a:gd name="T47" fmla="*/ 113 h 473"/>
                <a:gd name="T48" fmla="*/ 756 w 961"/>
                <a:gd name="T49" fmla="*/ 56 h 473"/>
                <a:gd name="T50" fmla="*/ 691 w 961"/>
                <a:gd name="T51" fmla="*/ 43 h 473"/>
                <a:gd name="T52" fmla="*/ 627 w 961"/>
                <a:gd name="T53" fmla="*/ 9 h 473"/>
                <a:gd name="T54" fmla="*/ 570 w 961"/>
                <a:gd name="T55" fmla="*/ 0 h 473"/>
                <a:gd name="T56" fmla="*/ 527 w 961"/>
                <a:gd name="T57" fmla="*/ 4 h 473"/>
                <a:gd name="T58" fmla="*/ 527 w 961"/>
                <a:gd name="T59" fmla="*/ 4 h 4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61"/>
                <a:gd name="T91" fmla="*/ 0 h 473"/>
                <a:gd name="T92" fmla="*/ 961 w 961"/>
                <a:gd name="T93" fmla="*/ 473 h 4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0" name="Freeform 197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>
                <a:gd name="T0" fmla="*/ 25 w 858"/>
                <a:gd name="T1" fmla="*/ 115 h 349"/>
                <a:gd name="T2" fmla="*/ 111 w 858"/>
                <a:gd name="T3" fmla="*/ 177 h 349"/>
                <a:gd name="T4" fmla="*/ 222 w 858"/>
                <a:gd name="T5" fmla="*/ 172 h 349"/>
                <a:gd name="T6" fmla="*/ 304 w 858"/>
                <a:gd name="T7" fmla="*/ 207 h 349"/>
                <a:gd name="T8" fmla="*/ 478 w 858"/>
                <a:gd name="T9" fmla="*/ 194 h 349"/>
                <a:gd name="T10" fmla="*/ 613 w 858"/>
                <a:gd name="T11" fmla="*/ 194 h 349"/>
                <a:gd name="T12" fmla="*/ 707 w 858"/>
                <a:gd name="T13" fmla="*/ 135 h 349"/>
                <a:gd name="T14" fmla="*/ 778 w 858"/>
                <a:gd name="T15" fmla="*/ 104 h 349"/>
                <a:gd name="T16" fmla="*/ 707 w 858"/>
                <a:gd name="T17" fmla="*/ 61 h 349"/>
                <a:gd name="T18" fmla="*/ 649 w 858"/>
                <a:gd name="T19" fmla="*/ 19 h 349"/>
                <a:gd name="T20" fmla="*/ 758 w 858"/>
                <a:gd name="T21" fmla="*/ 11 h 349"/>
                <a:gd name="T22" fmla="*/ 827 w 858"/>
                <a:gd name="T23" fmla="*/ 88 h 349"/>
                <a:gd name="T24" fmla="*/ 834 w 858"/>
                <a:gd name="T25" fmla="*/ 153 h 349"/>
                <a:gd name="T26" fmla="*/ 858 w 858"/>
                <a:gd name="T27" fmla="*/ 205 h 349"/>
                <a:gd name="T28" fmla="*/ 778 w 858"/>
                <a:gd name="T29" fmla="*/ 250 h 349"/>
                <a:gd name="T30" fmla="*/ 704 w 858"/>
                <a:gd name="T31" fmla="*/ 312 h 349"/>
                <a:gd name="T32" fmla="*/ 516 w 858"/>
                <a:gd name="T33" fmla="*/ 333 h 349"/>
                <a:gd name="T34" fmla="*/ 404 w 858"/>
                <a:gd name="T35" fmla="*/ 349 h 349"/>
                <a:gd name="T36" fmla="*/ 354 w 858"/>
                <a:gd name="T37" fmla="*/ 329 h 349"/>
                <a:gd name="T38" fmla="*/ 310 w 858"/>
                <a:gd name="T39" fmla="*/ 258 h 349"/>
                <a:gd name="T40" fmla="*/ 377 w 858"/>
                <a:gd name="T41" fmla="*/ 327 h 349"/>
                <a:gd name="T42" fmla="*/ 432 w 858"/>
                <a:gd name="T43" fmla="*/ 326 h 349"/>
                <a:gd name="T44" fmla="*/ 498 w 858"/>
                <a:gd name="T45" fmla="*/ 295 h 349"/>
                <a:gd name="T46" fmla="*/ 652 w 858"/>
                <a:gd name="T47" fmla="*/ 289 h 349"/>
                <a:gd name="T48" fmla="*/ 737 w 858"/>
                <a:gd name="T49" fmla="*/ 270 h 349"/>
                <a:gd name="T50" fmla="*/ 747 w 858"/>
                <a:gd name="T51" fmla="*/ 172 h 349"/>
                <a:gd name="T52" fmla="*/ 630 w 858"/>
                <a:gd name="T53" fmla="*/ 223 h 349"/>
                <a:gd name="T54" fmla="*/ 492 w 858"/>
                <a:gd name="T55" fmla="*/ 244 h 349"/>
                <a:gd name="T56" fmla="*/ 314 w 858"/>
                <a:gd name="T57" fmla="*/ 233 h 349"/>
                <a:gd name="T58" fmla="*/ 219 w 858"/>
                <a:gd name="T59" fmla="*/ 214 h 349"/>
                <a:gd name="T60" fmla="*/ 92 w 858"/>
                <a:gd name="T61" fmla="*/ 223 h 349"/>
                <a:gd name="T62" fmla="*/ 5 w 858"/>
                <a:gd name="T63" fmla="*/ 165 h 349"/>
                <a:gd name="T64" fmla="*/ 5 w 858"/>
                <a:gd name="T65" fmla="*/ 88 h 349"/>
                <a:gd name="T66" fmla="*/ 24 w 858"/>
                <a:gd name="T67" fmla="*/ 98 h 3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8"/>
                <a:gd name="T103" fmla="*/ 0 h 349"/>
                <a:gd name="T104" fmla="*/ 858 w 858"/>
                <a:gd name="T105" fmla="*/ 349 h 3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1" name="Freeform 198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>
                <a:gd name="T0" fmla="*/ 0 w 632"/>
                <a:gd name="T1" fmla="*/ 81 h 163"/>
                <a:gd name="T2" fmla="*/ 73 w 632"/>
                <a:gd name="T3" fmla="*/ 82 h 163"/>
                <a:gd name="T4" fmla="*/ 127 w 632"/>
                <a:gd name="T5" fmla="*/ 93 h 163"/>
                <a:gd name="T6" fmla="*/ 170 w 632"/>
                <a:gd name="T7" fmla="*/ 107 h 163"/>
                <a:gd name="T8" fmla="*/ 210 w 632"/>
                <a:gd name="T9" fmla="*/ 126 h 163"/>
                <a:gd name="T10" fmla="*/ 250 w 632"/>
                <a:gd name="T11" fmla="*/ 163 h 163"/>
                <a:gd name="T12" fmla="*/ 322 w 632"/>
                <a:gd name="T13" fmla="*/ 156 h 163"/>
                <a:gd name="T14" fmla="*/ 470 w 632"/>
                <a:gd name="T15" fmla="*/ 109 h 163"/>
                <a:gd name="T16" fmla="*/ 480 w 632"/>
                <a:gd name="T17" fmla="*/ 88 h 163"/>
                <a:gd name="T18" fmla="*/ 460 w 632"/>
                <a:gd name="T19" fmla="*/ 72 h 163"/>
                <a:gd name="T20" fmla="*/ 378 w 632"/>
                <a:gd name="T21" fmla="*/ 72 h 163"/>
                <a:gd name="T22" fmla="*/ 218 w 632"/>
                <a:gd name="T23" fmla="*/ 97 h 163"/>
                <a:gd name="T24" fmla="*/ 235 w 632"/>
                <a:gd name="T25" fmla="*/ 67 h 163"/>
                <a:gd name="T26" fmla="*/ 278 w 632"/>
                <a:gd name="T27" fmla="*/ 41 h 163"/>
                <a:gd name="T28" fmla="*/ 331 w 632"/>
                <a:gd name="T29" fmla="*/ 22 h 163"/>
                <a:gd name="T30" fmla="*/ 388 w 632"/>
                <a:gd name="T31" fmla="*/ 18 h 163"/>
                <a:gd name="T32" fmla="*/ 418 w 632"/>
                <a:gd name="T33" fmla="*/ 22 h 163"/>
                <a:gd name="T34" fmla="*/ 453 w 632"/>
                <a:gd name="T35" fmla="*/ 35 h 163"/>
                <a:gd name="T36" fmla="*/ 483 w 632"/>
                <a:gd name="T37" fmla="*/ 53 h 163"/>
                <a:gd name="T38" fmla="*/ 578 w 632"/>
                <a:gd name="T39" fmla="*/ 74 h 163"/>
                <a:gd name="T40" fmla="*/ 632 w 632"/>
                <a:gd name="T41" fmla="*/ 74 h 163"/>
                <a:gd name="T42" fmla="*/ 560 w 632"/>
                <a:gd name="T43" fmla="*/ 56 h 163"/>
                <a:gd name="T44" fmla="*/ 494 w 632"/>
                <a:gd name="T45" fmla="*/ 42 h 163"/>
                <a:gd name="T46" fmla="*/ 466 w 632"/>
                <a:gd name="T47" fmla="*/ 22 h 163"/>
                <a:gd name="T48" fmla="*/ 418 w 632"/>
                <a:gd name="T49" fmla="*/ 4 h 163"/>
                <a:gd name="T50" fmla="*/ 386 w 632"/>
                <a:gd name="T51" fmla="*/ 0 h 163"/>
                <a:gd name="T52" fmla="*/ 322 w 632"/>
                <a:gd name="T53" fmla="*/ 3 h 163"/>
                <a:gd name="T54" fmla="*/ 265 w 632"/>
                <a:gd name="T55" fmla="*/ 23 h 163"/>
                <a:gd name="T56" fmla="*/ 224 w 632"/>
                <a:gd name="T57" fmla="*/ 57 h 163"/>
                <a:gd name="T58" fmla="*/ 197 w 632"/>
                <a:gd name="T59" fmla="*/ 88 h 163"/>
                <a:gd name="T60" fmla="*/ 164 w 632"/>
                <a:gd name="T61" fmla="*/ 82 h 163"/>
                <a:gd name="T62" fmla="*/ 57 w 632"/>
                <a:gd name="T63" fmla="*/ 59 h 163"/>
                <a:gd name="T64" fmla="*/ 0 w 632"/>
                <a:gd name="T65" fmla="*/ 81 h 163"/>
                <a:gd name="T66" fmla="*/ 0 w 632"/>
                <a:gd name="T67" fmla="*/ 81 h 1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2"/>
                <a:gd name="T103" fmla="*/ 0 h 163"/>
                <a:gd name="T104" fmla="*/ 632 w 632"/>
                <a:gd name="T105" fmla="*/ 163 h 1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2" name="Freeform 199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>
                <a:gd name="T0" fmla="*/ 89 w 998"/>
                <a:gd name="T1" fmla="*/ 44 h 284"/>
                <a:gd name="T2" fmla="*/ 75 w 998"/>
                <a:gd name="T3" fmla="*/ 78 h 284"/>
                <a:gd name="T4" fmla="*/ 118 w 998"/>
                <a:gd name="T5" fmla="*/ 106 h 284"/>
                <a:gd name="T6" fmla="*/ 152 w 998"/>
                <a:gd name="T7" fmla="*/ 145 h 284"/>
                <a:gd name="T8" fmla="*/ 216 w 998"/>
                <a:gd name="T9" fmla="*/ 123 h 284"/>
                <a:gd name="T10" fmla="*/ 266 w 998"/>
                <a:gd name="T11" fmla="*/ 129 h 284"/>
                <a:gd name="T12" fmla="*/ 229 w 998"/>
                <a:gd name="T13" fmla="*/ 145 h 284"/>
                <a:gd name="T14" fmla="*/ 175 w 998"/>
                <a:gd name="T15" fmla="*/ 172 h 284"/>
                <a:gd name="T16" fmla="*/ 81 w 998"/>
                <a:gd name="T17" fmla="*/ 143 h 284"/>
                <a:gd name="T18" fmla="*/ 47 w 998"/>
                <a:gd name="T19" fmla="*/ 161 h 284"/>
                <a:gd name="T20" fmla="*/ 165 w 998"/>
                <a:gd name="T21" fmla="*/ 227 h 284"/>
                <a:gd name="T22" fmla="*/ 306 w 998"/>
                <a:gd name="T23" fmla="*/ 210 h 284"/>
                <a:gd name="T24" fmla="*/ 386 w 998"/>
                <a:gd name="T25" fmla="*/ 257 h 284"/>
                <a:gd name="T26" fmla="*/ 499 w 998"/>
                <a:gd name="T27" fmla="*/ 259 h 284"/>
                <a:gd name="T28" fmla="*/ 592 w 998"/>
                <a:gd name="T29" fmla="*/ 213 h 284"/>
                <a:gd name="T30" fmla="*/ 676 w 998"/>
                <a:gd name="T31" fmla="*/ 173 h 284"/>
                <a:gd name="T32" fmla="*/ 663 w 998"/>
                <a:gd name="T33" fmla="*/ 215 h 284"/>
                <a:gd name="T34" fmla="*/ 761 w 998"/>
                <a:gd name="T35" fmla="*/ 233 h 284"/>
                <a:gd name="T36" fmla="*/ 835 w 998"/>
                <a:gd name="T37" fmla="*/ 190 h 284"/>
                <a:gd name="T38" fmla="*/ 904 w 998"/>
                <a:gd name="T39" fmla="*/ 136 h 284"/>
                <a:gd name="T40" fmla="*/ 974 w 998"/>
                <a:gd name="T41" fmla="*/ 110 h 284"/>
                <a:gd name="T42" fmla="*/ 901 w 998"/>
                <a:gd name="T43" fmla="*/ 45 h 284"/>
                <a:gd name="T44" fmla="*/ 985 w 998"/>
                <a:gd name="T45" fmla="*/ 66 h 284"/>
                <a:gd name="T46" fmla="*/ 998 w 998"/>
                <a:gd name="T47" fmla="*/ 119 h 284"/>
                <a:gd name="T48" fmla="*/ 949 w 998"/>
                <a:gd name="T49" fmla="*/ 155 h 284"/>
                <a:gd name="T50" fmla="*/ 894 w 998"/>
                <a:gd name="T51" fmla="*/ 192 h 284"/>
                <a:gd name="T52" fmla="*/ 823 w 998"/>
                <a:gd name="T53" fmla="*/ 249 h 284"/>
                <a:gd name="T54" fmla="*/ 659 w 998"/>
                <a:gd name="T55" fmla="*/ 252 h 284"/>
                <a:gd name="T56" fmla="*/ 632 w 998"/>
                <a:gd name="T57" fmla="*/ 227 h 284"/>
                <a:gd name="T58" fmla="*/ 542 w 998"/>
                <a:gd name="T59" fmla="*/ 278 h 284"/>
                <a:gd name="T60" fmla="*/ 398 w 998"/>
                <a:gd name="T61" fmla="*/ 284 h 284"/>
                <a:gd name="T62" fmla="*/ 276 w 998"/>
                <a:gd name="T63" fmla="*/ 252 h 284"/>
                <a:gd name="T64" fmla="*/ 99 w 998"/>
                <a:gd name="T65" fmla="*/ 254 h 284"/>
                <a:gd name="T66" fmla="*/ 12 w 998"/>
                <a:gd name="T67" fmla="*/ 204 h 284"/>
                <a:gd name="T68" fmla="*/ 3 w 998"/>
                <a:gd name="T69" fmla="*/ 139 h 284"/>
                <a:gd name="T70" fmla="*/ 47 w 998"/>
                <a:gd name="T71" fmla="*/ 98 h 284"/>
                <a:gd name="T72" fmla="*/ 44 w 998"/>
                <a:gd name="T73" fmla="*/ 35 h 284"/>
                <a:gd name="T74" fmla="*/ 128 w 998"/>
                <a:gd name="T75" fmla="*/ 0 h 284"/>
                <a:gd name="T76" fmla="*/ 118 w 998"/>
                <a:gd name="T77" fmla="*/ 28 h 2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8"/>
                <a:gd name="T118" fmla="*/ 0 h 284"/>
                <a:gd name="T119" fmla="*/ 998 w 998"/>
                <a:gd name="T120" fmla="*/ 284 h 2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40" name="Group 200"/>
          <p:cNvGrpSpPr>
            <a:grpSpLocks/>
          </p:cNvGrpSpPr>
          <p:nvPr/>
        </p:nvGrpSpPr>
        <p:grpSpPr bwMode="auto">
          <a:xfrm>
            <a:off x="2914650" y="2568575"/>
            <a:ext cx="593725" cy="293688"/>
            <a:chOff x="873" y="2655"/>
            <a:chExt cx="499" cy="246"/>
          </a:xfrm>
        </p:grpSpPr>
        <p:sp>
          <p:nvSpPr>
            <p:cNvPr id="5305" name="Freeform 201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>
                <a:gd name="T0" fmla="*/ 527 w 961"/>
                <a:gd name="T1" fmla="*/ 4 h 473"/>
                <a:gd name="T2" fmla="*/ 455 w 961"/>
                <a:gd name="T3" fmla="*/ 34 h 473"/>
                <a:gd name="T4" fmla="*/ 398 w 961"/>
                <a:gd name="T5" fmla="*/ 88 h 473"/>
                <a:gd name="T6" fmla="*/ 268 w 961"/>
                <a:gd name="T7" fmla="*/ 63 h 473"/>
                <a:gd name="T8" fmla="*/ 213 w 961"/>
                <a:gd name="T9" fmla="*/ 66 h 473"/>
                <a:gd name="T10" fmla="*/ 109 w 961"/>
                <a:gd name="T11" fmla="*/ 123 h 473"/>
                <a:gd name="T12" fmla="*/ 89 w 961"/>
                <a:gd name="T13" fmla="*/ 153 h 473"/>
                <a:gd name="T14" fmla="*/ 84 w 961"/>
                <a:gd name="T15" fmla="*/ 218 h 473"/>
                <a:gd name="T16" fmla="*/ 37 w 961"/>
                <a:gd name="T17" fmla="*/ 252 h 473"/>
                <a:gd name="T18" fmla="*/ 46 w 961"/>
                <a:gd name="T19" fmla="*/ 313 h 473"/>
                <a:gd name="T20" fmla="*/ 0 w 961"/>
                <a:gd name="T21" fmla="*/ 362 h 473"/>
                <a:gd name="T22" fmla="*/ 25 w 961"/>
                <a:gd name="T23" fmla="*/ 399 h 473"/>
                <a:gd name="T24" fmla="*/ 123 w 961"/>
                <a:gd name="T25" fmla="*/ 437 h 473"/>
                <a:gd name="T26" fmla="*/ 272 w 961"/>
                <a:gd name="T27" fmla="*/ 442 h 473"/>
                <a:gd name="T28" fmla="*/ 354 w 961"/>
                <a:gd name="T29" fmla="*/ 469 h 473"/>
                <a:gd name="T30" fmla="*/ 485 w 961"/>
                <a:gd name="T31" fmla="*/ 473 h 473"/>
                <a:gd name="T32" fmla="*/ 616 w 961"/>
                <a:gd name="T33" fmla="*/ 414 h 473"/>
                <a:gd name="T34" fmla="*/ 657 w 961"/>
                <a:gd name="T35" fmla="*/ 437 h 473"/>
                <a:gd name="T36" fmla="*/ 789 w 961"/>
                <a:gd name="T37" fmla="*/ 437 h 473"/>
                <a:gd name="T38" fmla="*/ 892 w 961"/>
                <a:gd name="T39" fmla="*/ 348 h 473"/>
                <a:gd name="T40" fmla="*/ 961 w 961"/>
                <a:gd name="T41" fmla="*/ 324 h 473"/>
                <a:gd name="T42" fmla="*/ 961 w 961"/>
                <a:gd name="T43" fmla="*/ 274 h 473"/>
                <a:gd name="T44" fmla="*/ 893 w 961"/>
                <a:gd name="T45" fmla="*/ 230 h 473"/>
                <a:gd name="T46" fmla="*/ 865 w 961"/>
                <a:gd name="T47" fmla="*/ 113 h 473"/>
                <a:gd name="T48" fmla="*/ 756 w 961"/>
                <a:gd name="T49" fmla="*/ 56 h 473"/>
                <a:gd name="T50" fmla="*/ 691 w 961"/>
                <a:gd name="T51" fmla="*/ 43 h 473"/>
                <a:gd name="T52" fmla="*/ 627 w 961"/>
                <a:gd name="T53" fmla="*/ 9 h 473"/>
                <a:gd name="T54" fmla="*/ 570 w 961"/>
                <a:gd name="T55" fmla="*/ 0 h 473"/>
                <a:gd name="T56" fmla="*/ 527 w 961"/>
                <a:gd name="T57" fmla="*/ 4 h 473"/>
                <a:gd name="T58" fmla="*/ 527 w 961"/>
                <a:gd name="T59" fmla="*/ 4 h 4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61"/>
                <a:gd name="T91" fmla="*/ 0 h 473"/>
                <a:gd name="T92" fmla="*/ 961 w 961"/>
                <a:gd name="T93" fmla="*/ 473 h 4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6" name="Freeform 202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>
                <a:gd name="T0" fmla="*/ 25 w 858"/>
                <a:gd name="T1" fmla="*/ 115 h 349"/>
                <a:gd name="T2" fmla="*/ 111 w 858"/>
                <a:gd name="T3" fmla="*/ 177 h 349"/>
                <a:gd name="T4" fmla="*/ 222 w 858"/>
                <a:gd name="T5" fmla="*/ 172 h 349"/>
                <a:gd name="T6" fmla="*/ 304 w 858"/>
                <a:gd name="T7" fmla="*/ 207 h 349"/>
                <a:gd name="T8" fmla="*/ 478 w 858"/>
                <a:gd name="T9" fmla="*/ 194 h 349"/>
                <a:gd name="T10" fmla="*/ 613 w 858"/>
                <a:gd name="T11" fmla="*/ 194 h 349"/>
                <a:gd name="T12" fmla="*/ 707 w 858"/>
                <a:gd name="T13" fmla="*/ 135 h 349"/>
                <a:gd name="T14" fmla="*/ 778 w 858"/>
                <a:gd name="T15" fmla="*/ 104 h 349"/>
                <a:gd name="T16" fmla="*/ 707 w 858"/>
                <a:gd name="T17" fmla="*/ 61 h 349"/>
                <a:gd name="T18" fmla="*/ 649 w 858"/>
                <a:gd name="T19" fmla="*/ 19 h 349"/>
                <a:gd name="T20" fmla="*/ 758 w 858"/>
                <a:gd name="T21" fmla="*/ 11 h 349"/>
                <a:gd name="T22" fmla="*/ 827 w 858"/>
                <a:gd name="T23" fmla="*/ 88 h 349"/>
                <a:gd name="T24" fmla="*/ 834 w 858"/>
                <a:gd name="T25" fmla="*/ 153 h 349"/>
                <a:gd name="T26" fmla="*/ 858 w 858"/>
                <a:gd name="T27" fmla="*/ 205 h 349"/>
                <a:gd name="T28" fmla="*/ 778 w 858"/>
                <a:gd name="T29" fmla="*/ 250 h 349"/>
                <a:gd name="T30" fmla="*/ 704 w 858"/>
                <a:gd name="T31" fmla="*/ 312 h 349"/>
                <a:gd name="T32" fmla="*/ 516 w 858"/>
                <a:gd name="T33" fmla="*/ 333 h 349"/>
                <a:gd name="T34" fmla="*/ 404 w 858"/>
                <a:gd name="T35" fmla="*/ 349 h 349"/>
                <a:gd name="T36" fmla="*/ 354 w 858"/>
                <a:gd name="T37" fmla="*/ 329 h 349"/>
                <a:gd name="T38" fmla="*/ 310 w 858"/>
                <a:gd name="T39" fmla="*/ 258 h 349"/>
                <a:gd name="T40" fmla="*/ 377 w 858"/>
                <a:gd name="T41" fmla="*/ 327 h 349"/>
                <a:gd name="T42" fmla="*/ 432 w 858"/>
                <a:gd name="T43" fmla="*/ 326 h 349"/>
                <a:gd name="T44" fmla="*/ 498 w 858"/>
                <a:gd name="T45" fmla="*/ 295 h 349"/>
                <a:gd name="T46" fmla="*/ 652 w 858"/>
                <a:gd name="T47" fmla="*/ 289 h 349"/>
                <a:gd name="T48" fmla="*/ 737 w 858"/>
                <a:gd name="T49" fmla="*/ 270 h 349"/>
                <a:gd name="T50" fmla="*/ 747 w 858"/>
                <a:gd name="T51" fmla="*/ 172 h 349"/>
                <a:gd name="T52" fmla="*/ 630 w 858"/>
                <a:gd name="T53" fmla="*/ 223 h 349"/>
                <a:gd name="T54" fmla="*/ 492 w 858"/>
                <a:gd name="T55" fmla="*/ 244 h 349"/>
                <a:gd name="T56" fmla="*/ 314 w 858"/>
                <a:gd name="T57" fmla="*/ 233 h 349"/>
                <a:gd name="T58" fmla="*/ 219 w 858"/>
                <a:gd name="T59" fmla="*/ 214 h 349"/>
                <a:gd name="T60" fmla="*/ 92 w 858"/>
                <a:gd name="T61" fmla="*/ 223 h 349"/>
                <a:gd name="T62" fmla="*/ 5 w 858"/>
                <a:gd name="T63" fmla="*/ 165 h 349"/>
                <a:gd name="T64" fmla="*/ 5 w 858"/>
                <a:gd name="T65" fmla="*/ 88 h 349"/>
                <a:gd name="T66" fmla="*/ 24 w 858"/>
                <a:gd name="T67" fmla="*/ 98 h 3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8"/>
                <a:gd name="T103" fmla="*/ 0 h 349"/>
                <a:gd name="T104" fmla="*/ 858 w 858"/>
                <a:gd name="T105" fmla="*/ 349 h 3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7" name="Freeform 203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>
                <a:gd name="T0" fmla="*/ 0 w 632"/>
                <a:gd name="T1" fmla="*/ 81 h 163"/>
                <a:gd name="T2" fmla="*/ 73 w 632"/>
                <a:gd name="T3" fmla="*/ 82 h 163"/>
                <a:gd name="T4" fmla="*/ 127 w 632"/>
                <a:gd name="T5" fmla="*/ 93 h 163"/>
                <a:gd name="T6" fmla="*/ 170 w 632"/>
                <a:gd name="T7" fmla="*/ 107 h 163"/>
                <a:gd name="T8" fmla="*/ 210 w 632"/>
                <a:gd name="T9" fmla="*/ 126 h 163"/>
                <a:gd name="T10" fmla="*/ 250 w 632"/>
                <a:gd name="T11" fmla="*/ 163 h 163"/>
                <a:gd name="T12" fmla="*/ 322 w 632"/>
                <a:gd name="T13" fmla="*/ 156 h 163"/>
                <a:gd name="T14" fmla="*/ 470 w 632"/>
                <a:gd name="T15" fmla="*/ 109 h 163"/>
                <a:gd name="T16" fmla="*/ 480 w 632"/>
                <a:gd name="T17" fmla="*/ 88 h 163"/>
                <a:gd name="T18" fmla="*/ 460 w 632"/>
                <a:gd name="T19" fmla="*/ 72 h 163"/>
                <a:gd name="T20" fmla="*/ 378 w 632"/>
                <a:gd name="T21" fmla="*/ 72 h 163"/>
                <a:gd name="T22" fmla="*/ 218 w 632"/>
                <a:gd name="T23" fmla="*/ 97 h 163"/>
                <a:gd name="T24" fmla="*/ 235 w 632"/>
                <a:gd name="T25" fmla="*/ 67 h 163"/>
                <a:gd name="T26" fmla="*/ 278 w 632"/>
                <a:gd name="T27" fmla="*/ 41 h 163"/>
                <a:gd name="T28" fmla="*/ 331 w 632"/>
                <a:gd name="T29" fmla="*/ 22 h 163"/>
                <a:gd name="T30" fmla="*/ 388 w 632"/>
                <a:gd name="T31" fmla="*/ 18 h 163"/>
                <a:gd name="T32" fmla="*/ 418 w 632"/>
                <a:gd name="T33" fmla="*/ 22 h 163"/>
                <a:gd name="T34" fmla="*/ 453 w 632"/>
                <a:gd name="T35" fmla="*/ 35 h 163"/>
                <a:gd name="T36" fmla="*/ 483 w 632"/>
                <a:gd name="T37" fmla="*/ 53 h 163"/>
                <a:gd name="T38" fmla="*/ 578 w 632"/>
                <a:gd name="T39" fmla="*/ 74 h 163"/>
                <a:gd name="T40" fmla="*/ 632 w 632"/>
                <a:gd name="T41" fmla="*/ 74 h 163"/>
                <a:gd name="T42" fmla="*/ 560 w 632"/>
                <a:gd name="T43" fmla="*/ 56 h 163"/>
                <a:gd name="T44" fmla="*/ 494 w 632"/>
                <a:gd name="T45" fmla="*/ 42 h 163"/>
                <a:gd name="T46" fmla="*/ 466 w 632"/>
                <a:gd name="T47" fmla="*/ 22 h 163"/>
                <a:gd name="T48" fmla="*/ 418 w 632"/>
                <a:gd name="T49" fmla="*/ 4 h 163"/>
                <a:gd name="T50" fmla="*/ 386 w 632"/>
                <a:gd name="T51" fmla="*/ 0 h 163"/>
                <a:gd name="T52" fmla="*/ 322 w 632"/>
                <a:gd name="T53" fmla="*/ 3 h 163"/>
                <a:gd name="T54" fmla="*/ 265 w 632"/>
                <a:gd name="T55" fmla="*/ 23 h 163"/>
                <a:gd name="T56" fmla="*/ 224 w 632"/>
                <a:gd name="T57" fmla="*/ 57 h 163"/>
                <a:gd name="T58" fmla="*/ 197 w 632"/>
                <a:gd name="T59" fmla="*/ 88 h 163"/>
                <a:gd name="T60" fmla="*/ 164 w 632"/>
                <a:gd name="T61" fmla="*/ 82 h 163"/>
                <a:gd name="T62" fmla="*/ 57 w 632"/>
                <a:gd name="T63" fmla="*/ 59 h 163"/>
                <a:gd name="T64" fmla="*/ 0 w 632"/>
                <a:gd name="T65" fmla="*/ 81 h 163"/>
                <a:gd name="T66" fmla="*/ 0 w 632"/>
                <a:gd name="T67" fmla="*/ 81 h 1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2"/>
                <a:gd name="T103" fmla="*/ 0 h 163"/>
                <a:gd name="T104" fmla="*/ 632 w 632"/>
                <a:gd name="T105" fmla="*/ 163 h 1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8" name="Freeform 204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>
                <a:gd name="T0" fmla="*/ 89 w 998"/>
                <a:gd name="T1" fmla="*/ 44 h 284"/>
                <a:gd name="T2" fmla="*/ 75 w 998"/>
                <a:gd name="T3" fmla="*/ 78 h 284"/>
                <a:gd name="T4" fmla="*/ 118 w 998"/>
                <a:gd name="T5" fmla="*/ 106 h 284"/>
                <a:gd name="T6" fmla="*/ 152 w 998"/>
                <a:gd name="T7" fmla="*/ 145 h 284"/>
                <a:gd name="T8" fmla="*/ 216 w 998"/>
                <a:gd name="T9" fmla="*/ 123 h 284"/>
                <a:gd name="T10" fmla="*/ 266 w 998"/>
                <a:gd name="T11" fmla="*/ 129 h 284"/>
                <a:gd name="T12" fmla="*/ 229 w 998"/>
                <a:gd name="T13" fmla="*/ 145 h 284"/>
                <a:gd name="T14" fmla="*/ 175 w 998"/>
                <a:gd name="T15" fmla="*/ 172 h 284"/>
                <a:gd name="T16" fmla="*/ 81 w 998"/>
                <a:gd name="T17" fmla="*/ 143 h 284"/>
                <a:gd name="T18" fmla="*/ 47 w 998"/>
                <a:gd name="T19" fmla="*/ 161 h 284"/>
                <a:gd name="T20" fmla="*/ 165 w 998"/>
                <a:gd name="T21" fmla="*/ 227 h 284"/>
                <a:gd name="T22" fmla="*/ 306 w 998"/>
                <a:gd name="T23" fmla="*/ 210 h 284"/>
                <a:gd name="T24" fmla="*/ 386 w 998"/>
                <a:gd name="T25" fmla="*/ 257 h 284"/>
                <a:gd name="T26" fmla="*/ 499 w 998"/>
                <a:gd name="T27" fmla="*/ 259 h 284"/>
                <a:gd name="T28" fmla="*/ 592 w 998"/>
                <a:gd name="T29" fmla="*/ 213 h 284"/>
                <a:gd name="T30" fmla="*/ 676 w 998"/>
                <a:gd name="T31" fmla="*/ 173 h 284"/>
                <a:gd name="T32" fmla="*/ 663 w 998"/>
                <a:gd name="T33" fmla="*/ 215 h 284"/>
                <a:gd name="T34" fmla="*/ 761 w 998"/>
                <a:gd name="T35" fmla="*/ 233 h 284"/>
                <a:gd name="T36" fmla="*/ 835 w 998"/>
                <a:gd name="T37" fmla="*/ 190 h 284"/>
                <a:gd name="T38" fmla="*/ 904 w 998"/>
                <a:gd name="T39" fmla="*/ 136 h 284"/>
                <a:gd name="T40" fmla="*/ 974 w 998"/>
                <a:gd name="T41" fmla="*/ 110 h 284"/>
                <a:gd name="T42" fmla="*/ 901 w 998"/>
                <a:gd name="T43" fmla="*/ 45 h 284"/>
                <a:gd name="T44" fmla="*/ 985 w 998"/>
                <a:gd name="T45" fmla="*/ 66 h 284"/>
                <a:gd name="T46" fmla="*/ 998 w 998"/>
                <a:gd name="T47" fmla="*/ 119 h 284"/>
                <a:gd name="T48" fmla="*/ 949 w 998"/>
                <a:gd name="T49" fmla="*/ 155 h 284"/>
                <a:gd name="T50" fmla="*/ 894 w 998"/>
                <a:gd name="T51" fmla="*/ 192 h 284"/>
                <a:gd name="T52" fmla="*/ 823 w 998"/>
                <a:gd name="T53" fmla="*/ 249 h 284"/>
                <a:gd name="T54" fmla="*/ 659 w 998"/>
                <a:gd name="T55" fmla="*/ 252 h 284"/>
                <a:gd name="T56" fmla="*/ 632 w 998"/>
                <a:gd name="T57" fmla="*/ 227 h 284"/>
                <a:gd name="T58" fmla="*/ 542 w 998"/>
                <a:gd name="T59" fmla="*/ 278 h 284"/>
                <a:gd name="T60" fmla="*/ 398 w 998"/>
                <a:gd name="T61" fmla="*/ 284 h 284"/>
                <a:gd name="T62" fmla="*/ 276 w 998"/>
                <a:gd name="T63" fmla="*/ 252 h 284"/>
                <a:gd name="T64" fmla="*/ 99 w 998"/>
                <a:gd name="T65" fmla="*/ 254 h 284"/>
                <a:gd name="T66" fmla="*/ 12 w 998"/>
                <a:gd name="T67" fmla="*/ 204 h 284"/>
                <a:gd name="T68" fmla="*/ 3 w 998"/>
                <a:gd name="T69" fmla="*/ 139 h 284"/>
                <a:gd name="T70" fmla="*/ 47 w 998"/>
                <a:gd name="T71" fmla="*/ 98 h 284"/>
                <a:gd name="T72" fmla="*/ 44 w 998"/>
                <a:gd name="T73" fmla="*/ 35 h 284"/>
                <a:gd name="T74" fmla="*/ 128 w 998"/>
                <a:gd name="T75" fmla="*/ 0 h 284"/>
                <a:gd name="T76" fmla="*/ 118 w 998"/>
                <a:gd name="T77" fmla="*/ 28 h 2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8"/>
                <a:gd name="T118" fmla="*/ 0 h 284"/>
                <a:gd name="T119" fmla="*/ 998 w 998"/>
                <a:gd name="T120" fmla="*/ 284 h 2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41" name="Group 205"/>
          <p:cNvGrpSpPr>
            <a:grpSpLocks/>
          </p:cNvGrpSpPr>
          <p:nvPr/>
        </p:nvGrpSpPr>
        <p:grpSpPr bwMode="auto">
          <a:xfrm>
            <a:off x="2339975" y="3144838"/>
            <a:ext cx="1130300" cy="392112"/>
            <a:chOff x="3790" y="3898"/>
            <a:chExt cx="712" cy="247"/>
          </a:xfrm>
        </p:grpSpPr>
        <p:sp>
          <p:nvSpPr>
            <p:cNvPr id="5283" name="Freeform 206"/>
            <p:cNvSpPr>
              <a:spLocks/>
            </p:cNvSpPr>
            <p:nvPr/>
          </p:nvSpPr>
          <p:spPr bwMode="auto">
            <a:xfrm rot="398990">
              <a:off x="3790" y="3898"/>
              <a:ext cx="71" cy="60"/>
            </a:xfrm>
            <a:custGeom>
              <a:avLst/>
              <a:gdLst>
                <a:gd name="T0" fmla="*/ 16 w 32"/>
                <a:gd name="T1" fmla="*/ 33 h 33"/>
                <a:gd name="T2" fmla="*/ 23 w 32"/>
                <a:gd name="T3" fmla="*/ 31 h 33"/>
                <a:gd name="T4" fmla="*/ 27 w 32"/>
                <a:gd name="T5" fmla="*/ 27 h 33"/>
                <a:gd name="T6" fmla="*/ 30 w 32"/>
                <a:gd name="T7" fmla="*/ 23 h 33"/>
                <a:gd name="T8" fmla="*/ 32 w 32"/>
                <a:gd name="T9" fmla="*/ 16 h 33"/>
                <a:gd name="T10" fmla="*/ 30 w 32"/>
                <a:gd name="T11" fmla="*/ 9 h 33"/>
                <a:gd name="T12" fmla="*/ 27 w 32"/>
                <a:gd name="T13" fmla="*/ 5 h 33"/>
                <a:gd name="T14" fmla="*/ 23 w 32"/>
                <a:gd name="T15" fmla="*/ 2 h 33"/>
                <a:gd name="T16" fmla="*/ 16 w 32"/>
                <a:gd name="T17" fmla="*/ 0 h 33"/>
                <a:gd name="T18" fmla="*/ 9 w 32"/>
                <a:gd name="T19" fmla="*/ 2 h 33"/>
                <a:gd name="T20" fmla="*/ 5 w 32"/>
                <a:gd name="T21" fmla="*/ 5 h 33"/>
                <a:gd name="T22" fmla="*/ 1 w 32"/>
                <a:gd name="T23" fmla="*/ 9 h 33"/>
                <a:gd name="T24" fmla="*/ 0 w 32"/>
                <a:gd name="T25" fmla="*/ 16 h 33"/>
                <a:gd name="T26" fmla="*/ 1 w 32"/>
                <a:gd name="T27" fmla="*/ 23 h 33"/>
                <a:gd name="T28" fmla="*/ 5 w 32"/>
                <a:gd name="T29" fmla="*/ 27 h 33"/>
                <a:gd name="T30" fmla="*/ 9 w 32"/>
                <a:gd name="T31" fmla="*/ 31 h 33"/>
                <a:gd name="T32" fmla="*/ 16 w 32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3"/>
                <a:gd name="T53" fmla="*/ 32 w 3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3">
                  <a:moveTo>
                    <a:pt x="16" y="33"/>
                  </a:moveTo>
                  <a:lnTo>
                    <a:pt x="23" y="31"/>
                  </a:lnTo>
                  <a:lnTo>
                    <a:pt x="27" y="27"/>
                  </a:lnTo>
                  <a:lnTo>
                    <a:pt x="30" y="23"/>
                  </a:lnTo>
                  <a:lnTo>
                    <a:pt x="32" y="16"/>
                  </a:lnTo>
                  <a:lnTo>
                    <a:pt x="30" y="9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4" name="Freeform 207"/>
            <p:cNvSpPr>
              <a:spLocks/>
            </p:cNvSpPr>
            <p:nvPr/>
          </p:nvSpPr>
          <p:spPr bwMode="auto">
            <a:xfrm rot="398990">
              <a:off x="3792" y="3902"/>
              <a:ext cx="63" cy="49"/>
            </a:xfrm>
            <a:custGeom>
              <a:avLst/>
              <a:gdLst>
                <a:gd name="T0" fmla="*/ 15 w 28"/>
                <a:gd name="T1" fmla="*/ 27 h 27"/>
                <a:gd name="T2" fmla="*/ 20 w 28"/>
                <a:gd name="T3" fmla="*/ 25 h 27"/>
                <a:gd name="T4" fmla="*/ 24 w 28"/>
                <a:gd name="T5" fmla="*/ 23 h 27"/>
                <a:gd name="T6" fmla="*/ 26 w 28"/>
                <a:gd name="T7" fmla="*/ 20 h 27"/>
                <a:gd name="T8" fmla="*/ 28 w 28"/>
                <a:gd name="T9" fmla="*/ 14 h 27"/>
                <a:gd name="T10" fmla="*/ 26 w 28"/>
                <a:gd name="T11" fmla="*/ 9 h 27"/>
                <a:gd name="T12" fmla="*/ 24 w 28"/>
                <a:gd name="T13" fmla="*/ 3 h 27"/>
                <a:gd name="T14" fmla="*/ 20 w 28"/>
                <a:gd name="T15" fmla="*/ 1 h 27"/>
                <a:gd name="T16" fmla="*/ 15 w 28"/>
                <a:gd name="T17" fmla="*/ 0 h 27"/>
                <a:gd name="T18" fmla="*/ 9 w 28"/>
                <a:gd name="T19" fmla="*/ 1 h 27"/>
                <a:gd name="T20" fmla="*/ 6 w 28"/>
                <a:gd name="T21" fmla="*/ 3 h 27"/>
                <a:gd name="T22" fmla="*/ 2 w 28"/>
                <a:gd name="T23" fmla="*/ 9 h 27"/>
                <a:gd name="T24" fmla="*/ 0 w 28"/>
                <a:gd name="T25" fmla="*/ 14 h 27"/>
                <a:gd name="T26" fmla="*/ 2 w 28"/>
                <a:gd name="T27" fmla="*/ 20 h 27"/>
                <a:gd name="T28" fmla="*/ 6 w 28"/>
                <a:gd name="T29" fmla="*/ 23 h 27"/>
                <a:gd name="T30" fmla="*/ 9 w 28"/>
                <a:gd name="T31" fmla="*/ 25 h 27"/>
                <a:gd name="T32" fmla="*/ 15 w 28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7"/>
                <a:gd name="T53" fmla="*/ 28 w 28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5" name="Freeform 208"/>
            <p:cNvSpPr>
              <a:spLocks/>
            </p:cNvSpPr>
            <p:nvPr/>
          </p:nvSpPr>
          <p:spPr bwMode="auto">
            <a:xfrm rot="398990">
              <a:off x="3845" y="3945"/>
              <a:ext cx="76" cy="58"/>
            </a:xfrm>
            <a:custGeom>
              <a:avLst/>
              <a:gdLst>
                <a:gd name="T0" fmla="*/ 18 w 34"/>
                <a:gd name="T1" fmla="*/ 32 h 32"/>
                <a:gd name="T2" fmla="*/ 25 w 34"/>
                <a:gd name="T3" fmla="*/ 31 h 32"/>
                <a:gd name="T4" fmla="*/ 29 w 34"/>
                <a:gd name="T5" fmla="*/ 27 h 32"/>
                <a:gd name="T6" fmla="*/ 33 w 34"/>
                <a:gd name="T7" fmla="*/ 23 h 32"/>
                <a:gd name="T8" fmla="*/ 34 w 34"/>
                <a:gd name="T9" fmla="*/ 16 h 32"/>
                <a:gd name="T10" fmla="*/ 33 w 34"/>
                <a:gd name="T11" fmla="*/ 9 h 32"/>
                <a:gd name="T12" fmla="*/ 29 w 34"/>
                <a:gd name="T13" fmla="*/ 5 h 32"/>
                <a:gd name="T14" fmla="*/ 25 w 34"/>
                <a:gd name="T15" fmla="*/ 1 h 32"/>
                <a:gd name="T16" fmla="*/ 18 w 34"/>
                <a:gd name="T17" fmla="*/ 0 h 32"/>
                <a:gd name="T18" fmla="*/ 11 w 34"/>
                <a:gd name="T19" fmla="*/ 1 h 32"/>
                <a:gd name="T20" fmla="*/ 5 w 34"/>
                <a:gd name="T21" fmla="*/ 5 h 32"/>
                <a:gd name="T22" fmla="*/ 2 w 34"/>
                <a:gd name="T23" fmla="*/ 9 h 32"/>
                <a:gd name="T24" fmla="*/ 0 w 34"/>
                <a:gd name="T25" fmla="*/ 16 h 32"/>
                <a:gd name="T26" fmla="*/ 2 w 34"/>
                <a:gd name="T27" fmla="*/ 23 h 32"/>
                <a:gd name="T28" fmla="*/ 5 w 34"/>
                <a:gd name="T29" fmla="*/ 27 h 32"/>
                <a:gd name="T30" fmla="*/ 11 w 34"/>
                <a:gd name="T31" fmla="*/ 31 h 32"/>
                <a:gd name="T32" fmla="*/ 18 w 34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2"/>
                <a:gd name="T53" fmla="*/ 34 w 34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2">
                  <a:moveTo>
                    <a:pt x="18" y="32"/>
                  </a:moveTo>
                  <a:lnTo>
                    <a:pt x="25" y="31"/>
                  </a:lnTo>
                  <a:lnTo>
                    <a:pt x="29" y="27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7"/>
                  </a:lnTo>
                  <a:lnTo>
                    <a:pt x="11" y="31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6" name="Freeform 209"/>
            <p:cNvSpPr>
              <a:spLocks/>
            </p:cNvSpPr>
            <p:nvPr/>
          </p:nvSpPr>
          <p:spPr bwMode="auto">
            <a:xfrm rot="398990">
              <a:off x="3852" y="3947"/>
              <a:ext cx="62" cy="50"/>
            </a:xfrm>
            <a:custGeom>
              <a:avLst/>
              <a:gdLst>
                <a:gd name="T0" fmla="*/ 15 w 28"/>
                <a:gd name="T1" fmla="*/ 28 h 28"/>
                <a:gd name="T2" fmla="*/ 21 w 28"/>
                <a:gd name="T3" fmla="*/ 26 h 28"/>
                <a:gd name="T4" fmla="*/ 24 w 28"/>
                <a:gd name="T5" fmla="*/ 24 h 28"/>
                <a:gd name="T6" fmla="*/ 26 w 28"/>
                <a:gd name="T7" fmla="*/ 20 h 28"/>
                <a:gd name="T8" fmla="*/ 28 w 28"/>
                <a:gd name="T9" fmla="*/ 15 h 28"/>
                <a:gd name="T10" fmla="*/ 26 w 28"/>
                <a:gd name="T11" fmla="*/ 10 h 28"/>
                <a:gd name="T12" fmla="*/ 24 w 28"/>
                <a:gd name="T13" fmla="*/ 4 h 28"/>
                <a:gd name="T14" fmla="*/ 21 w 28"/>
                <a:gd name="T15" fmla="*/ 2 h 28"/>
                <a:gd name="T16" fmla="*/ 15 w 28"/>
                <a:gd name="T17" fmla="*/ 0 h 28"/>
                <a:gd name="T18" fmla="*/ 10 w 28"/>
                <a:gd name="T19" fmla="*/ 2 h 28"/>
                <a:gd name="T20" fmla="*/ 4 w 28"/>
                <a:gd name="T21" fmla="*/ 4 h 28"/>
                <a:gd name="T22" fmla="*/ 2 w 28"/>
                <a:gd name="T23" fmla="*/ 10 h 28"/>
                <a:gd name="T24" fmla="*/ 0 w 28"/>
                <a:gd name="T25" fmla="*/ 15 h 28"/>
                <a:gd name="T26" fmla="*/ 2 w 28"/>
                <a:gd name="T27" fmla="*/ 20 h 28"/>
                <a:gd name="T28" fmla="*/ 4 w 28"/>
                <a:gd name="T29" fmla="*/ 24 h 28"/>
                <a:gd name="T30" fmla="*/ 10 w 28"/>
                <a:gd name="T31" fmla="*/ 26 h 28"/>
                <a:gd name="T32" fmla="*/ 15 w 28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15" y="28"/>
                  </a:moveTo>
                  <a:lnTo>
                    <a:pt x="21" y="26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10" y="26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7" name="Freeform 210"/>
            <p:cNvSpPr>
              <a:spLocks/>
            </p:cNvSpPr>
            <p:nvPr/>
          </p:nvSpPr>
          <p:spPr bwMode="auto">
            <a:xfrm rot="398990">
              <a:off x="3905" y="3990"/>
              <a:ext cx="73" cy="60"/>
            </a:xfrm>
            <a:custGeom>
              <a:avLst/>
              <a:gdLst>
                <a:gd name="T0" fmla="*/ 16 w 33"/>
                <a:gd name="T1" fmla="*/ 33 h 33"/>
                <a:gd name="T2" fmla="*/ 24 w 33"/>
                <a:gd name="T3" fmla="*/ 31 h 33"/>
                <a:gd name="T4" fmla="*/ 27 w 33"/>
                <a:gd name="T5" fmla="*/ 28 h 33"/>
                <a:gd name="T6" fmla="*/ 31 w 33"/>
                <a:gd name="T7" fmla="*/ 24 h 33"/>
                <a:gd name="T8" fmla="*/ 33 w 33"/>
                <a:gd name="T9" fmla="*/ 17 h 33"/>
                <a:gd name="T10" fmla="*/ 31 w 33"/>
                <a:gd name="T11" fmla="*/ 10 h 33"/>
                <a:gd name="T12" fmla="*/ 27 w 33"/>
                <a:gd name="T13" fmla="*/ 6 h 33"/>
                <a:gd name="T14" fmla="*/ 24 w 33"/>
                <a:gd name="T15" fmla="*/ 2 h 33"/>
                <a:gd name="T16" fmla="*/ 16 w 33"/>
                <a:gd name="T17" fmla="*/ 0 h 33"/>
                <a:gd name="T18" fmla="*/ 9 w 33"/>
                <a:gd name="T19" fmla="*/ 2 h 33"/>
                <a:gd name="T20" fmla="*/ 5 w 33"/>
                <a:gd name="T21" fmla="*/ 6 h 33"/>
                <a:gd name="T22" fmla="*/ 2 w 33"/>
                <a:gd name="T23" fmla="*/ 10 h 33"/>
                <a:gd name="T24" fmla="*/ 0 w 33"/>
                <a:gd name="T25" fmla="*/ 17 h 33"/>
                <a:gd name="T26" fmla="*/ 2 w 33"/>
                <a:gd name="T27" fmla="*/ 24 h 33"/>
                <a:gd name="T28" fmla="*/ 5 w 33"/>
                <a:gd name="T29" fmla="*/ 28 h 33"/>
                <a:gd name="T30" fmla="*/ 9 w 33"/>
                <a:gd name="T31" fmla="*/ 31 h 33"/>
                <a:gd name="T32" fmla="*/ 16 w 33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3"/>
                <a:gd name="T53" fmla="*/ 33 w 3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8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8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8" name="Freeform 211"/>
            <p:cNvSpPr>
              <a:spLocks/>
            </p:cNvSpPr>
            <p:nvPr/>
          </p:nvSpPr>
          <p:spPr bwMode="auto">
            <a:xfrm rot="398990">
              <a:off x="3914" y="3997"/>
              <a:ext cx="60" cy="49"/>
            </a:xfrm>
            <a:custGeom>
              <a:avLst/>
              <a:gdLst>
                <a:gd name="T0" fmla="*/ 12 w 27"/>
                <a:gd name="T1" fmla="*/ 27 h 27"/>
                <a:gd name="T2" fmla="*/ 18 w 27"/>
                <a:gd name="T3" fmla="*/ 26 h 27"/>
                <a:gd name="T4" fmla="*/ 23 w 27"/>
                <a:gd name="T5" fmla="*/ 22 h 27"/>
                <a:gd name="T6" fmla="*/ 25 w 27"/>
                <a:gd name="T7" fmla="*/ 18 h 27"/>
                <a:gd name="T8" fmla="*/ 27 w 27"/>
                <a:gd name="T9" fmla="*/ 13 h 27"/>
                <a:gd name="T10" fmla="*/ 25 w 27"/>
                <a:gd name="T11" fmla="*/ 7 h 27"/>
                <a:gd name="T12" fmla="*/ 23 w 27"/>
                <a:gd name="T13" fmla="*/ 4 h 27"/>
                <a:gd name="T14" fmla="*/ 18 w 27"/>
                <a:gd name="T15" fmla="*/ 2 h 27"/>
                <a:gd name="T16" fmla="*/ 12 w 27"/>
                <a:gd name="T17" fmla="*/ 0 h 27"/>
                <a:gd name="T18" fmla="*/ 7 w 27"/>
                <a:gd name="T19" fmla="*/ 2 h 27"/>
                <a:gd name="T20" fmla="*/ 3 w 27"/>
                <a:gd name="T21" fmla="*/ 4 h 27"/>
                <a:gd name="T22" fmla="*/ 1 w 27"/>
                <a:gd name="T23" fmla="*/ 7 h 27"/>
                <a:gd name="T24" fmla="*/ 0 w 27"/>
                <a:gd name="T25" fmla="*/ 13 h 27"/>
                <a:gd name="T26" fmla="*/ 1 w 27"/>
                <a:gd name="T27" fmla="*/ 18 h 27"/>
                <a:gd name="T28" fmla="*/ 3 w 27"/>
                <a:gd name="T29" fmla="*/ 22 h 27"/>
                <a:gd name="T30" fmla="*/ 7 w 27"/>
                <a:gd name="T31" fmla="*/ 26 h 27"/>
                <a:gd name="T32" fmla="*/ 12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2" y="27"/>
                  </a:moveTo>
                  <a:lnTo>
                    <a:pt x="18" y="26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3" y="22"/>
                  </a:lnTo>
                  <a:lnTo>
                    <a:pt x="7" y="26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9" name="Freeform 212"/>
            <p:cNvSpPr>
              <a:spLocks/>
            </p:cNvSpPr>
            <p:nvPr/>
          </p:nvSpPr>
          <p:spPr bwMode="auto">
            <a:xfrm rot="398990">
              <a:off x="3970" y="4032"/>
              <a:ext cx="78" cy="62"/>
            </a:xfrm>
            <a:custGeom>
              <a:avLst/>
              <a:gdLst>
                <a:gd name="T0" fmla="*/ 18 w 35"/>
                <a:gd name="T1" fmla="*/ 34 h 34"/>
                <a:gd name="T2" fmla="*/ 26 w 35"/>
                <a:gd name="T3" fmla="*/ 33 h 34"/>
                <a:gd name="T4" fmla="*/ 29 w 35"/>
                <a:gd name="T5" fmla="*/ 29 h 34"/>
                <a:gd name="T6" fmla="*/ 33 w 35"/>
                <a:gd name="T7" fmla="*/ 23 h 34"/>
                <a:gd name="T8" fmla="*/ 35 w 35"/>
                <a:gd name="T9" fmla="*/ 16 h 34"/>
                <a:gd name="T10" fmla="*/ 33 w 35"/>
                <a:gd name="T11" fmla="*/ 9 h 34"/>
                <a:gd name="T12" fmla="*/ 29 w 35"/>
                <a:gd name="T13" fmla="*/ 5 h 34"/>
                <a:gd name="T14" fmla="*/ 26 w 35"/>
                <a:gd name="T15" fmla="*/ 2 h 34"/>
                <a:gd name="T16" fmla="*/ 18 w 35"/>
                <a:gd name="T17" fmla="*/ 0 h 34"/>
                <a:gd name="T18" fmla="*/ 11 w 35"/>
                <a:gd name="T19" fmla="*/ 2 h 34"/>
                <a:gd name="T20" fmla="*/ 5 w 35"/>
                <a:gd name="T21" fmla="*/ 5 h 34"/>
                <a:gd name="T22" fmla="*/ 2 w 35"/>
                <a:gd name="T23" fmla="*/ 9 h 34"/>
                <a:gd name="T24" fmla="*/ 0 w 35"/>
                <a:gd name="T25" fmla="*/ 16 h 34"/>
                <a:gd name="T26" fmla="*/ 2 w 35"/>
                <a:gd name="T27" fmla="*/ 23 h 34"/>
                <a:gd name="T28" fmla="*/ 5 w 35"/>
                <a:gd name="T29" fmla="*/ 29 h 34"/>
                <a:gd name="T30" fmla="*/ 11 w 35"/>
                <a:gd name="T31" fmla="*/ 33 h 34"/>
                <a:gd name="T32" fmla="*/ 18 w 35"/>
                <a:gd name="T33" fmla="*/ 3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4"/>
                <a:gd name="T53" fmla="*/ 35 w 35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4">
                  <a:moveTo>
                    <a:pt x="18" y="34"/>
                  </a:moveTo>
                  <a:lnTo>
                    <a:pt x="26" y="33"/>
                  </a:lnTo>
                  <a:lnTo>
                    <a:pt x="29" y="29"/>
                  </a:lnTo>
                  <a:lnTo>
                    <a:pt x="33" y="23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9"/>
                  </a:lnTo>
                  <a:lnTo>
                    <a:pt x="11" y="33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0" name="Freeform 213"/>
            <p:cNvSpPr>
              <a:spLocks/>
            </p:cNvSpPr>
            <p:nvPr/>
          </p:nvSpPr>
          <p:spPr bwMode="auto">
            <a:xfrm rot="398990">
              <a:off x="3979" y="4038"/>
              <a:ext cx="60" cy="50"/>
            </a:xfrm>
            <a:custGeom>
              <a:avLst/>
              <a:gdLst>
                <a:gd name="T0" fmla="*/ 14 w 27"/>
                <a:gd name="T1" fmla="*/ 28 h 28"/>
                <a:gd name="T2" fmla="*/ 20 w 27"/>
                <a:gd name="T3" fmla="*/ 26 h 28"/>
                <a:gd name="T4" fmla="*/ 23 w 27"/>
                <a:gd name="T5" fmla="*/ 24 h 28"/>
                <a:gd name="T6" fmla="*/ 25 w 27"/>
                <a:gd name="T7" fmla="*/ 19 h 28"/>
                <a:gd name="T8" fmla="*/ 27 w 27"/>
                <a:gd name="T9" fmla="*/ 13 h 28"/>
                <a:gd name="T10" fmla="*/ 25 w 27"/>
                <a:gd name="T11" fmla="*/ 8 h 28"/>
                <a:gd name="T12" fmla="*/ 23 w 27"/>
                <a:gd name="T13" fmla="*/ 4 h 28"/>
                <a:gd name="T14" fmla="*/ 20 w 27"/>
                <a:gd name="T15" fmla="*/ 2 h 28"/>
                <a:gd name="T16" fmla="*/ 14 w 27"/>
                <a:gd name="T17" fmla="*/ 0 h 28"/>
                <a:gd name="T18" fmla="*/ 9 w 27"/>
                <a:gd name="T19" fmla="*/ 2 h 28"/>
                <a:gd name="T20" fmla="*/ 3 w 27"/>
                <a:gd name="T21" fmla="*/ 4 h 28"/>
                <a:gd name="T22" fmla="*/ 1 w 27"/>
                <a:gd name="T23" fmla="*/ 8 h 28"/>
                <a:gd name="T24" fmla="*/ 0 w 27"/>
                <a:gd name="T25" fmla="*/ 13 h 28"/>
                <a:gd name="T26" fmla="*/ 1 w 27"/>
                <a:gd name="T27" fmla="*/ 19 h 28"/>
                <a:gd name="T28" fmla="*/ 3 w 27"/>
                <a:gd name="T29" fmla="*/ 24 h 28"/>
                <a:gd name="T30" fmla="*/ 9 w 27"/>
                <a:gd name="T31" fmla="*/ 26 h 28"/>
                <a:gd name="T32" fmla="*/ 14 w 27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14" y="28"/>
                  </a:moveTo>
                  <a:lnTo>
                    <a:pt x="20" y="26"/>
                  </a:lnTo>
                  <a:lnTo>
                    <a:pt x="23" y="24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3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3" y="24"/>
                  </a:lnTo>
                  <a:lnTo>
                    <a:pt x="9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1" name="Freeform 214"/>
            <p:cNvSpPr>
              <a:spLocks/>
            </p:cNvSpPr>
            <p:nvPr/>
          </p:nvSpPr>
          <p:spPr bwMode="auto">
            <a:xfrm rot="398990">
              <a:off x="4039" y="4069"/>
              <a:ext cx="74" cy="60"/>
            </a:xfrm>
            <a:custGeom>
              <a:avLst/>
              <a:gdLst>
                <a:gd name="T0" fmla="*/ 16 w 33"/>
                <a:gd name="T1" fmla="*/ 33 h 33"/>
                <a:gd name="T2" fmla="*/ 24 w 33"/>
                <a:gd name="T3" fmla="*/ 31 h 33"/>
                <a:gd name="T4" fmla="*/ 27 w 33"/>
                <a:gd name="T5" fmla="*/ 27 h 33"/>
                <a:gd name="T6" fmla="*/ 31 w 33"/>
                <a:gd name="T7" fmla="*/ 24 h 33"/>
                <a:gd name="T8" fmla="*/ 33 w 33"/>
                <a:gd name="T9" fmla="*/ 17 h 33"/>
                <a:gd name="T10" fmla="*/ 31 w 33"/>
                <a:gd name="T11" fmla="*/ 9 h 33"/>
                <a:gd name="T12" fmla="*/ 27 w 33"/>
                <a:gd name="T13" fmla="*/ 6 h 33"/>
                <a:gd name="T14" fmla="*/ 24 w 33"/>
                <a:gd name="T15" fmla="*/ 2 h 33"/>
                <a:gd name="T16" fmla="*/ 16 w 33"/>
                <a:gd name="T17" fmla="*/ 0 h 33"/>
                <a:gd name="T18" fmla="*/ 9 w 33"/>
                <a:gd name="T19" fmla="*/ 2 h 33"/>
                <a:gd name="T20" fmla="*/ 5 w 33"/>
                <a:gd name="T21" fmla="*/ 6 h 33"/>
                <a:gd name="T22" fmla="*/ 2 w 33"/>
                <a:gd name="T23" fmla="*/ 9 h 33"/>
                <a:gd name="T24" fmla="*/ 0 w 33"/>
                <a:gd name="T25" fmla="*/ 17 h 33"/>
                <a:gd name="T26" fmla="*/ 2 w 33"/>
                <a:gd name="T27" fmla="*/ 24 h 33"/>
                <a:gd name="T28" fmla="*/ 5 w 33"/>
                <a:gd name="T29" fmla="*/ 27 h 33"/>
                <a:gd name="T30" fmla="*/ 9 w 33"/>
                <a:gd name="T31" fmla="*/ 31 h 33"/>
                <a:gd name="T32" fmla="*/ 16 w 33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3"/>
                <a:gd name="T53" fmla="*/ 33 w 3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7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2" name="Freeform 215"/>
            <p:cNvSpPr>
              <a:spLocks/>
            </p:cNvSpPr>
            <p:nvPr/>
          </p:nvSpPr>
          <p:spPr bwMode="auto">
            <a:xfrm rot="398990">
              <a:off x="4044" y="4076"/>
              <a:ext cx="60" cy="49"/>
            </a:xfrm>
            <a:custGeom>
              <a:avLst/>
              <a:gdLst>
                <a:gd name="T0" fmla="*/ 14 w 27"/>
                <a:gd name="T1" fmla="*/ 27 h 27"/>
                <a:gd name="T2" fmla="*/ 20 w 27"/>
                <a:gd name="T3" fmla="*/ 25 h 27"/>
                <a:gd name="T4" fmla="*/ 23 w 27"/>
                <a:gd name="T5" fmla="*/ 22 h 27"/>
                <a:gd name="T6" fmla="*/ 25 w 27"/>
                <a:gd name="T7" fmla="*/ 18 h 27"/>
                <a:gd name="T8" fmla="*/ 27 w 27"/>
                <a:gd name="T9" fmla="*/ 13 h 27"/>
                <a:gd name="T10" fmla="*/ 25 w 27"/>
                <a:gd name="T11" fmla="*/ 7 h 27"/>
                <a:gd name="T12" fmla="*/ 23 w 27"/>
                <a:gd name="T13" fmla="*/ 3 h 27"/>
                <a:gd name="T14" fmla="*/ 20 w 27"/>
                <a:gd name="T15" fmla="*/ 2 h 27"/>
                <a:gd name="T16" fmla="*/ 14 w 27"/>
                <a:gd name="T17" fmla="*/ 0 h 27"/>
                <a:gd name="T18" fmla="*/ 9 w 27"/>
                <a:gd name="T19" fmla="*/ 2 h 27"/>
                <a:gd name="T20" fmla="*/ 5 w 27"/>
                <a:gd name="T21" fmla="*/ 3 h 27"/>
                <a:gd name="T22" fmla="*/ 1 w 27"/>
                <a:gd name="T23" fmla="*/ 7 h 27"/>
                <a:gd name="T24" fmla="*/ 0 w 27"/>
                <a:gd name="T25" fmla="*/ 13 h 27"/>
                <a:gd name="T26" fmla="*/ 1 w 27"/>
                <a:gd name="T27" fmla="*/ 18 h 27"/>
                <a:gd name="T28" fmla="*/ 5 w 27"/>
                <a:gd name="T29" fmla="*/ 22 h 27"/>
                <a:gd name="T30" fmla="*/ 9 w 27"/>
                <a:gd name="T31" fmla="*/ 25 h 27"/>
                <a:gd name="T32" fmla="*/ 14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4" y="27"/>
                  </a:moveTo>
                  <a:lnTo>
                    <a:pt x="20" y="25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5" y="22"/>
                  </a:lnTo>
                  <a:lnTo>
                    <a:pt x="9" y="25"/>
                  </a:lnTo>
                  <a:lnTo>
                    <a:pt x="14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3" name="Freeform 216"/>
            <p:cNvSpPr>
              <a:spLocks/>
            </p:cNvSpPr>
            <p:nvPr/>
          </p:nvSpPr>
          <p:spPr bwMode="auto">
            <a:xfrm rot="398990">
              <a:off x="4114" y="4085"/>
              <a:ext cx="73" cy="60"/>
            </a:xfrm>
            <a:custGeom>
              <a:avLst/>
              <a:gdLst>
                <a:gd name="T0" fmla="*/ 17 w 33"/>
                <a:gd name="T1" fmla="*/ 33 h 33"/>
                <a:gd name="T2" fmla="*/ 24 w 33"/>
                <a:gd name="T3" fmla="*/ 31 h 33"/>
                <a:gd name="T4" fmla="*/ 28 w 33"/>
                <a:gd name="T5" fmla="*/ 27 h 33"/>
                <a:gd name="T6" fmla="*/ 31 w 33"/>
                <a:gd name="T7" fmla="*/ 23 h 33"/>
                <a:gd name="T8" fmla="*/ 33 w 33"/>
                <a:gd name="T9" fmla="*/ 16 h 33"/>
                <a:gd name="T10" fmla="*/ 31 w 33"/>
                <a:gd name="T11" fmla="*/ 9 h 33"/>
                <a:gd name="T12" fmla="*/ 28 w 33"/>
                <a:gd name="T13" fmla="*/ 5 h 33"/>
                <a:gd name="T14" fmla="*/ 24 w 33"/>
                <a:gd name="T15" fmla="*/ 2 h 33"/>
                <a:gd name="T16" fmla="*/ 17 w 33"/>
                <a:gd name="T17" fmla="*/ 0 h 33"/>
                <a:gd name="T18" fmla="*/ 10 w 33"/>
                <a:gd name="T19" fmla="*/ 2 h 33"/>
                <a:gd name="T20" fmla="*/ 6 w 33"/>
                <a:gd name="T21" fmla="*/ 5 h 33"/>
                <a:gd name="T22" fmla="*/ 2 w 33"/>
                <a:gd name="T23" fmla="*/ 9 h 33"/>
                <a:gd name="T24" fmla="*/ 0 w 33"/>
                <a:gd name="T25" fmla="*/ 16 h 33"/>
                <a:gd name="T26" fmla="*/ 2 w 33"/>
                <a:gd name="T27" fmla="*/ 23 h 33"/>
                <a:gd name="T28" fmla="*/ 6 w 33"/>
                <a:gd name="T29" fmla="*/ 27 h 33"/>
                <a:gd name="T30" fmla="*/ 10 w 33"/>
                <a:gd name="T31" fmla="*/ 31 h 33"/>
                <a:gd name="T32" fmla="*/ 17 w 33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3"/>
                <a:gd name="T53" fmla="*/ 33 w 3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3">
                  <a:moveTo>
                    <a:pt x="17" y="33"/>
                  </a:moveTo>
                  <a:lnTo>
                    <a:pt x="24" y="31"/>
                  </a:lnTo>
                  <a:lnTo>
                    <a:pt x="28" y="27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10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4" name="Freeform 217"/>
            <p:cNvSpPr>
              <a:spLocks/>
            </p:cNvSpPr>
            <p:nvPr/>
          </p:nvSpPr>
          <p:spPr bwMode="auto">
            <a:xfrm rot="398990">
              <a:off x="4123" y="4089"/>
              <a:ext cx="58" cy="49"/>
            </a:xfrm>
            <a:custGeom>
              <a:avLst/>
              <a:gdLst>
                <a:gd name="T0" fmla="*/ 13 w 26"/>
                <a:gd name="T1" fmla="*/ 27 h 27"/>
                <a:gd name="T2" fmla="*/ 18 w 26"/>
                <a:gd name="T3" fmla="*/ 25 h 27"/>
                <a:gd name="T4" fmla="*/ 22 w 26"/>
                <a:gd name="T5" fmla="*/ 23 h 27"/>
                <a:gd name="T6" fmla="*/ 24 w 26"/>
                <a:gd name="T7" fmla="*/ 20 h 27"/>
                <a:gd name="T8" fmla="*/ 26 w 26"/>
                <a:gd name="T9" fmla="*/ 14 h 27"/>
                <a:gd name="T10" fmla="*/ 24 w 26"/>
                <a:gd name="T11" fmla="*/ 9 h 27"/>
                <a:gd name="T12" fmla="*/ 22 w 26"/>
                <a:gd name="T13" fmla="*/ 3 h 27"/>
                <a:gd name="T14" fmla="*/ 18 w 26"/>
                <a:gd name="T15" fmla="*/ 1 h 27"/>
                <a:gd name="T16" fmla="*/ 13 w 26"/>
                <a:gd name="T17" fmla="*/ 0 h 27"/>
                <a:gd name="T18" fmla="*/ 7 w 26"/>
                <a:gd name="T19" fmla="*/ 1 h 27"/>
                <a:gd name="T20" fmla="*/ 4 w 26"/>
                <a:gd name="T21" fmla="*/ 3 h 27"/>
                <a:gd name="T22" fmla="*/ 2 w 26"/>
                <a:gd name="T23" fmla="*/ 9 h 27"/>
                <a:gd name="T24" fmla="*/ 0 w 26"/>
                <a:gd name="T25" fmla="*/ 14 h 27"/>
                <a:gd name="T26" fmla="*/ 2 w 26"/>
                <a:gd name="T27" fmla="*/ 20 h 27"/>
                <a:gd name="T28" fmla="*/ 4 w 26"/>
                <a:gd name="T29" fmla="*/ 23 h 27"/>
                <a:gd name="T30" fmla="*/ 7 w 26"/>
                <a:gd name="T31" fmla="*/ 25 h 27"/>
                <a:gd name="T32" fmla="*/ 13 w 26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7"/>
                <a:gd name="T53" fmla="*/ 26 w 26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7">
                  <a:moveTo>
                    <a:pt x="13" y="27"/>
                  </a:moveTo>
                  <a:lnTo>
                    <a:pt x="18" y="25"/>
                  </a:lnTo>
                  <a:lnTo>
                    <a:pt x="22" y="23"/>
                  </a:lnTo>
                  <a:lnTo>
                    <a:pt x="24" y="20"/>
                  </a:lnTo>
                  <a:lnTo>
                    <a:pt x="26" y="14"/>
                  </a:lnTo>
                  <a:lnTo>
                    <a:pt x="24" y="9"/>
                  </a:lnTo>
                  <a:lnTo>
                    <a:pt x="22" y="3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3"/>
                  </a:lnTo>
                  <a:lnTo>
                    <a:pt x="7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5" name="Freeform 218"/>
            <p:cNvSpPr>
              <a:spLocks/>
            </p:cNvSpPr>
            <p:nvPr/>
          </p:nvSpPr>
          <p:spPr bwMode="auto">
            <a:xfrm rot="398990">
              <a:off x="4192" y="4080"/>
              <a:ext cx="73" cy="63"/>
            </a:xfrm>
            <a:custGeom>
              <a:avLst/>
              <a:gdLst>
                <a:gd name="T0" fmla="*/ 17 w 33"/>
                <a:gd name="T1" fmla="*/ 35 h 35"/>
                <a:gd name="T2" fmla="*/ 24 w 33"/>
                <a:gd name="T3" fmla="*/ 33 h 35"/>
                <a:gd name="T4" fmla="*/ 27 w 33"/>
                <a:gd name="T5" fmla="*/ 30 h 35"/>
                <a:gd name="T6" fmla="*/ 31 w 33"/>
                <a:gd name="T7" fmla="*/ 24 h 35"/>
                <a:gd name="T8" fmla="*/ 33 w 33"/>
                <a:gd name="T9" fmla="*/ 17 h 35"/>
                <a:gd name="T10" fmla="*/ 31 w 33"/>
                <a:gd name="T11" fmla="*/ 10 h 35"/>
                <a:gd name="T12" fmla="*/ 27 w 33"/>
                <a:gd name="T13" fmla="*/ 6 h 35"/>
                <a:gd name="T14" fmla="*/ 24 w 33"/>
                <a:gd name="T15" fmla="*/ 2 h 35"/>
                <a:gd name="T16" fmla="*/ 17 w 33"/>
                <a:gd name="T17" fmla="*/ 0 h 35"/>
                <a:gd name="T18" fmla="*/ 9 w 33"/>
                <a:gd name="T19" fmla="*/ 2 h 35"/>
                <a:gd name="T20" fmla="*/ 6 w 33"/>
                <a:gd name="T21" fmla="*/ 6 h 35"/>
                <a:gd name="T22" fmla="*/ 2 w 33"/>
                <a:gd name="T23" fmla="*/ 10 h 35"/>
                <a:gd name="T24" fmla="*/ 0 w 33"/>
                <a:gd name="T25" fmla="*/ 17 h 35"/>
                <a:gd name="T26" fmla="*/ 2 w 33"/>
                <a:gd name="T27" fmla="*/ 24 h 35"/>
                <a:gd name="T28" fmla="*/ 6 w 33"/>
                <a:gd name="T29" fmla="*/ 30 h 35"/>
                <a:gd name="T30" fmla="*/ 9 w 33"/>
                <a:gd name="T31" fmla="*/ 33 h 35"/>
                <a:gd name="T32" fmla="*/ 17 w 3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5"/>
                <a:gd name="T53" fmla="*/ 33 w 3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5">
                  <a:moveTo>
                    <a:pt x="17" y="35"/>
                  </a:moveTo>
                  <a:lnTo>
                    <a:pt x="24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9" y="33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6" name="Freeform 219"/>
            <p:cNvSpPr>
              <a:spLocks/>
            </p:cNvSpPr>
            <p:nvPr/>
          </p:nvSpPr>
          <p:spPr bwMode="auto">
            <a:xfrm rot="398990">
              <a:off x="4201" y="4087"/>
              <a:ext cx="60" cy="49"/>
            </a:xfrm>
            <a:custGeom>
              <a:avLst/>
              <a:gdLst>
                <a:gd name="T0" fmla="*/ 13 w 27"/>
                <a:gd name="T1" fmla="*/ 27 h 27"/>
                <a:gd name="T2" fmla="*/ 18 w 27"/>
                <a:gd name="T3" fmla="*/ 26 h 27"/>
                <a:gd name="T4" fmla="*/ 23 w 27"/>
                <a:gd name="T5" fmla="*/ 24 h 27"/>
                <a:gd name="T6" fmla="*/ 25 w 27"/>
                <a:gd name="T7" fmla="*/ 18 h 27"/>
                <a:gd name="T8" fmla="*/ 27 w 27"/>
                <a:gd name="T9" fmla="*/ 13 h 27"/>
                <a:gd name="T10" fmla="*/ 25 w 27"/>
                <a:gd name="T11" fmla="*/ 7 h 27"/>
                <a:gd name="T12" fmla="*/ 23 w 27"/>
                <a:gd name="T13" fmla="*/ 4 h 27"/>
                <a:gd name="T14" fmla="*/ 18 w 27"/>
                <a:gd name="T15" fmla="*/ 2 h 27"/>
                <a:gd name="T16" fmla="*/ 13 w 27"/>
                <a:gd name="T17" fmla="*/ 0 h 27"/>
                <a:gd name="T18" fmla="*/ 7 w 27"/>
                <a:gd name="T19" fmla="*/ 2 h 27"/>
                <a:gd name="T20" fmla="*/ 3 w 27"/>
                <a:gd name="T21" fmla="*/ 4 h 27"/>
                <a:gd name="T22" fmla="*/ 2 w 27"/>
                <a:gd name="T23" fmla="*/ 7 h 27"/>
                <a:gd name="T24" fmla="*/ 0 w 27"/>
                <a:gd name="T25" fmla="*/ 13 h 27"/>
                <a:gd name="T26" fmla="*/ 2 w 27"/>
                <a:gd name="T27" fmla="*/ 18 h 27"/>
                <a:gd name="T28" fmla="*/ 3 w 27"/>
                <a:gd name="T29" fmla="*/ 24 h 27"/>
                <a:gd name="T30" fmla="*/ 7 w 27"/>
                <a:gd name="T31" fmla="*/ 26 h 27"/>
                <a:gd name="T32" fmla="*/ 13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3" y="27"/>
                  </a:moveTo>
                  <a:lnTo>
                    <a:pt x="18" y="26"/>
                  </a:lnTo>
                  <a:lnTo>
                    <a:pt x="23" y="24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7" name="Freeform 220"/>
            <p:cNvSpPr>
              <a:spLocks/>
            </p:cNvSpPr>
            <p:nvPr/>
          </p:nvSpPr>
          <p:spPr bwMode="auto">
            <a:xfrm rot="398990">
              <a:off x="4263" y="4072"/>
              <a:ext cx="78" cy="59"/>
            </a:xfrm>
            <a:custGeom>
              <a:avLst/>
              <a:gdLst>
                <a:gd name="T0" fmla="*/ 17 w 35"/>
                <a:gd name="T1" fmla="*/ 33 h 33"/>
                <a:gd name="T2" fmla="*/ 24 w 35"/>
                <a:gd name="T3" fmla="*/ 31 h 33"/>
                <a:gd name="T4" fmla="*/ 29 w 35"/>
                <a:gd name="T5" fmla="*/ 28 h 33"/>
                <a:gd name="T6" fmla="*/ 33 w 35"/>
                <a:gd name="T7" fmla="*/ 24 h 33"/>
                <a:gd name="T8" fmla="*/ 35 w 35"/>
                <a:gd name="T9" fmla="*/ 17 h 33"/>
                <a:gd name="T10" fmla="*/ 33 w 35"/>
                <a:gd name="T11" fmla="*/ 9 h 33"/>
                <a:gd name="T12" fmla="*/ 29 w 35"/>
                <a:gd name="T13" fmla="*/ 6 h 33"/>
                <a:gd name="T14" fmla="*/ 24 w 35"/>
                <a:gd name="T15" fmla="*/ 2 h 33"/>
                <a:gd name="T16" fmla="*/ 17 w 35"/>
                <a:gd name="T17" fmla="*/ 0 h 33"/>
                <a:gd name="T18" fmla="*/ 9 w 35"/>
                <a:gd name="T19" fmla="*/ 2 h 33"/>
                <a:gd name="T20" fmla="*/ 6 w 35"/>
                <a:gd name="T21" fmla="*/ 6 h 33"/>
                <a:gd name="T22" fmla="*/ 2 w 35"/>
                <a:gd name="T23" fmla="*/ 9 h 33"/>
                <a:gd name="T24" fmla="*/ 0 w 35"/>
                <a:gd name="T25" fmla="*/ 17 h 33"/>
                <a:gd name="T26" fmla="*/ 2 w 35"/>
                <a:gd name="T27" fmla="*/ 24 h 33"/>
                <a:gd name="T28" fmla="*/ 6 w 35"/>
                <a:gd name="T29" fmla="*/ 28 h 33"/>
                <a:gd name="T30" fmla="*/ 9 w 35"/>
                <a:gd name="T31" fmla="*/ 31 h 33"/>
                <a:gd name="T32" fmla="*/ 17 w 35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3"/>
                <a:gd name="T53" fmla="*/ 35 w 3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3">
                  <a:moveTo>
                    <a:pt x="17" y="33"/>
                  </a:moveTo>
                  <a:lnTo>
                    <a:pt x="24" y="31"/>
                  </a:lnTo>
                  <a:lnTo>
                    <a:pt x="29" y="28"/>
                  </a:lnTo>
                  <a:lnTo>
                    <a:pt x="33" y="24"/>
                  </a:lnTo>
                  <a:lnTo>
                    <a:pt x="35" y="17"/>
                  </a:lnTo>
                  <a:lnTo>
                    <a:pt x="33" y="9"/>
                  </a:lnTo>
                  <a:lnTo>
                    <a:pt x="29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8"/>
                  </a:lnTo>
                  <a:lnTo>
                    <a:pt x="9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8" name="Freeform 221"/>
            <p:cNvSpPr>
              <a:spLocks/>
            </p:cNvSpPr>
            <p:nvPr/>
          </p:nvSpPr>
          <p:spPr bwMode="auto">
            <a:xfrm rot="398990">
              <a:off x="4272" y="4079"/>
              <a:ext cx="60" cy="49"/>
            </a:xfrm>
            <a:custGeom>
              <a:avLst/>
              <a:gdLst>
                <a:gd name="T0" fmla="*/ 13 w 27"/>
                <a:gd name="T1" fmla="*/ 27 h 27"/>
                <a:gd name="T2" fmla="*/ 18 w 27"/>
                <a:gd name="T3" fmla="*/ 26 h 27"/>
                <a:gd name="T4" fmla="*/ 23 w 27"/>
                <a:gd name="T5" fmla="*/ 22 h 27"/>
                <a:gd name="T6" fmla="*/ 25 w 27"/>
                <a:gd name="T7" fmla="*/ 18 h 27"/>
                <a:gd name="T8" fmla="*/ 27 w 27"/>
                <a:gd name="T9" fmla="*/ 13 h 27"/>
                <a:gd name="T10" fmla="*/ 25 w 27"/>
                <a:gd name="T11" fmla="*/ 7 h 27"/>
                <a:gd name="T12" fmla="*/ 23 w 27"/>
                <a:gd name="T13" fmla="*/ 4 h 27"/>
                <a:gd name="T14" fmla="*/ 18 w 27"/>
                <a:gd name="T15" fmla="*/ 2 h 27"/>
                <a:gd name="T16" fmla="*/ 13 w 27"/>
                <a:gd name="T17" fmla="*/ 0 h 27"/>
                <a:gd name="T18" fmla="*/ 7 w 27"/>
                <a:gd name="T19" fmla="*/ 2 h 27"/>
                <a:gd name="T20" fmla="*/ 3 w 27"/>
                <a:gd name="T21" fmla="*/ 4 h 27"/>
                <a:gd name="T22" fmla="*/ 2 w 27"/>
                <a:gd name="T23" fmla="*/ 7 h 27"/>
                <a:gd name="T24" fmla="*/ 0 w 27"/>
                <a:gd name="T25" fmla="*/ 13 h 27"/>
                <a:gd name="T26" fmla="*/ 2 w 27"/>
                <a:gd name="T27" fmla="*/ 18 h 27"/>
                <a:gd name="T28" fmla="*/ 3 w 27"/>
                <a:gd name="T29" fmla="*/ 22 h 27"/>
                <a:gd name="T30" fmla="*/ 7 w 27"/>
                <a:gd name="T31" fmla="*/ 26 h 27"/>
                <a:gd name="T32" fmla="*/ 13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3" y="27"/>
                  </a:moveTo>
                  <a:lnTo>
                    <a:pt x="18" y="26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2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9" name="Freeform 222"/>
            <p:cNvSpPr>
              <a:spLocks/>
            </p:cNvSpPr>
            <p:nvPr/>
          </p:nvSpPr>
          <p:spPr bwMode="auto">
            <a:xfrm rot="398990">
              <a:off x="4332" y="4035"/>
              <a:ext cx="74" cy="61"/>
            </a:xfrm>
            <a:custGeom>
              <a:avLst/>
              <a:gdLst>
                <a:gd name="T0" fmla="*/ 17 w 33"/>
                <a:gd name="T1" fmla="*/ 34 h 34"/>
                <a:gd name="T2" fmla="*/ 24 w 33"/>
                <a:gd name="T3" fmla="*/ 33 h 34"/>
                <a:gd name="T4" fmla="*/ 28 w 33"/>
                <a:gd name="T5" fmla="*/ 29 h 34"/>
                <a:gd name="T6" fmla="*/ 31 w 33"/>
                <a:gd name="T7" fmla="*/ 24 h 34"/>
                <a:gd name="T8" fmla="*/ 33 w 33"/>
                <a:gd name="T9" fmla="*/ 16 h 34"/>
                <a:gd name="T10" fmla="*/ 31 w 33"/>
                <a:gd name="T11" fmla="*/ 9 h 34"/>
                <a:gd name="T12" fmla="*/ 28 w 33"/>
                <a:gd name="T13" fmla="*/ 5 h 34"/>
                <a:gd name="T14" fmla="*/ 24 w 33"/>
                <a:gd name="T15" fmla="*/ 2 h 34"/>
                <a:gd name="T16" fmla="*/ 17 w 33"/>
                <a:gd name="T17" fmla="*/ 0 h 34"/>
                <a:gd name="T18" fmla="*/ 9 w 33"/>
                <a:gd name="T19" fmla="*/ 2 h 34"/>
                <a:gd name="T20" fmla="*/ 6 w 33"/>
                <a:gd name="T21" fmla="*/ 5 h 34"/>
                <a:gd name="T22" fmla="*/ 2 w 33"/>
                <a:gd name="T23" fmla="*/ 9 h 34"/>
                <a:gd name="T24" fmla="*/ 0 w 33"/>
                <a:gd name="T25" fmla="*/ 16 h 34"/>
                <a:gd name="T26" fmla="*/ 2 w 33"/>
                <a:gd name="T27" fmla="*/ 24 h 34"/>
                <a:gd name="T28" fmla="*/ 6 w 33"/>
                <a:gd name="T29" fmla="*/ 29 h 34"/>
                <a:gd name="T30" fmla="*/ 9 w 33"/>
                <a:gd name="T31" fmla="*/ 33 h 34"/>
                <a:gd name="T32" fmla="*/ 17 w 33"/>
                <a:gd name="T33" fmla="*/ 3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4"/>
                <a:gd name="T53" fmla="*/ 33 w 3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4">
                  <a:moveTo>
                    <a:pt x="17" y="34"/>
                  </a:moveTo>
                  <a:lnTo>
                    <a:pt x="24" y="33"/>
                  </a:lnTo>
                  <a:lnTo>
                    <a:pt x="28" y="29"/>
                  </a:lnTo>
                  <a:lnTo>
                    <a:pt x="31" y="24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9" y="33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0" name="Freeform 223"/>
            <p:cNvSpPr>
              <a:spLocks/>
            </p:cNvSpPr>
            <p:nvPr/>
          </p:nvSpPr>
          <p:spPr bwMode="auto">
            <a:xfrm rot="398990">
              <a:off x="4341" y="4040"/>
              <a:ext cx="60" cy="51"/>
            </a:xfrm>
            <a:custGeom>
              <a:avLst/>
              <a:gdLst>
                <a:gd name="T0" fmla="*/ 13 w 27"/>
                <a:gd name="T1" fmla="*/ 28 h 28"/>
                <a:gd name="T2" fmla="*/ 18 w 27"/>
                <a:gd name="T3" fmla="*/ 26 h 28"/>
                <a:gd name="T4" fmla="*/ 24 w 27"/>
                <a:gd name="T5" fmla="*/ 22 h 28"/>
                <a:gd name="T6" fmla="*/ 25 w 27"/>
                <a:gd name="T7" fmla="*/ 19 h 28"/>
                <a:gd name="T8" fmla="*/ 27 w 27"/>
                <a:gd name="T9" fmla="*/ 13 h 28"/>
                <a:gd name="T10" fmla="*/ 25 w 27"/>
                <a:gd name="T11" fmla="*/ 8 h 28"/>
                <a:gd name="T12" fmla="*/ 24 w 27"/>
                <a:gd name="T13" fmla="*/ 4 h 28"/>
                <a:gd name="T14" fmla="*/ 18 w 27"/>
                <a:gd name="T15" fmla="*/ 2 h 28"/>
                <a:gd name="T16" fmla="*/ 13 w 27"/>
                <a:gd name="T17" fmla="*/ 0 h 28"/>
                <a:gd name="T18" fmla="*/ 7 w 27"/>
                <a:gd name="T19" fmla="*/ 2 h 28"/>
                <a:gd name="T20" fmla="*/ 4 w 27"/>
                <a:gd name="T21" fmla="*/ 4 h 28"/>
                <a:gd name="T22" fmla="*/ 2 w 27"/>
                <a:gd name="T23" fmla="*/ 8 h 28"/>
                <a:gd name="T24" fmla="*/ 0 w 27"/>
                <a:gd name="T25" fmla="*/ 13 h 28"/>
                <a:gd name="T26" fmla="*/ 2 w 27"/>
                <a:gd name="T27" fmla="*/ 19 h 28"/>
                <a:gd name="T28" fmla="*/ 4 w 27"/>
                <a:gd name="T29" fmla="*/ 22 h 28"/>
                <a:gd name="T30" fmla="*/ 7 w 27"/>
                <a:gd name="T31" fmla="*/ 26 h 28"/>
                <a:gd name="T32" fmla="*/ 13 w 27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13" y="28"/>
                  </a:moveTo>
                  <a:lnTo>
                    <a:pt x="18" y="26"/>
                  </a:lnTo>
                  <a:lnTo>
                    <a:pt x="24" y="22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4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7" y="2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1" name="Freeform 224"/>
            <p:cNvSpPr>
              <a:spLocks/>
            </p:cNvSpPr>
            <p:nvPr/>
          </p:nvSpPr>
          <p:spPr bwMode="auto">
            <a:xfrm rot="398990">
              <a:off x="4392" y="3986"/>
              <a:ext cx="78" cy="61"/>
            </a:xfrm>
            <a:custGeom>
              <a:avLst/>
              <a:gdLst>
                <a:gd name="T0" fmla="*/ 16 w 35"/>
                <a:gd name="T1" fmla="*/ 34 h 34"/>
                <a:gd name="T2" fmla="*/ 24 w 35"/>
                <a:gd name="T3" fmla="*/ 33 h 34"/>
                <a:gd name="T4" fmla="*/ 29 w 35"/>
                <a:gd name="T5" fmla="*/ 29 h 34"/>
                <a:gd name="T6" fmla="*/ 33 w 35"/>
                <a:gd name="T7" fmla="*/ 24 h 34"/>
                <a:gd name="T8" fmla="*/ 35 w 35"/>
                <a:gd name="T9" fmla="*/ 16 h 34"/>
                <a:gd name="T10" fmla="*/ 33 w 35"/>
                <a:gd name="T11" fmla="*/ 9 h 34"/>
                <a:gd name="T12" fmla="*/ 29 w 35"/>
                <a:gd name="T13" fmla="*/ 5 h 34"/>
                <a:gd name="T14" fmla="*/ 24 w 35"/>
                <a:gd name="T15" fmla="*/ 2 h 34"/>
                <a:gd name="T16" fmla="*/ 16 w 35"/>
                <a:gd name="T17" fmla="*/ 0 h 34"/>
                <a:gd name="T18" fmla="*/ 9 w 35"/>
                <a:gd name="T19" fmla="*/ 2 h 34"/>
                <a:gd name="T20" fmla="*/ 5 w 35"/>
                <a:gd name="T21" fmla="*/ 5 h 34"/>
                <a:gd name="T22" fmla="*/ 2 w 35"/>
                <a:gd name="T23" fmla="*/ 9 h 34"/>
                <a:gd name="T24" fmla="*/ 0 w 35"/>
                <a:gd name="T25" fmla="*/ 16 h 34"/>
                <a:gd name="T26" fmla="*/ 2 w 35"/>
                <a:gd name="T27" fmla="*/ 24 h 34"/>
                <a:gd name="T28" fmla="*/ 5 w 35"/>
                <a:gd name="T29" fmla="*/ 29 h 34"/>
                <a:gd name="T30" fmla="*/ 9 w 35"/>
                <a:gd name="T31" fmla="*/ 33 h 34"/>
                <a:gd name="T32" fmla="*/ 16 w 35"/>
                <a:gd name="T33" fmla="*/ 3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4"/>
                <a:gd name="T53" fmla="*/ 35 w 35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4">
                  <a:moveTo>
                    <a:pt x="16" y="34"/>
                  </a:moveTo>
                  <a:lnTo>
                    <a:pt x="24" y="33"/>
                  </a:lnTo>
                  <a:lnTo>
                    <a:pt x="29" y="29"/>
                  </a:lnTo>
                  <a:lnTo>
                    <a:pt x="33" y="24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2" name="Freeform 225"/>
            <p:cNvSpPr>
              <a:spLocks/>
            </p:cNvSpPr>
            <p:nvPr/>
          </p:nvSpPr>
          <p:spPr bwMode="auto">
            <a:xfrm rot="398990">
              <a:off x="4401" y="3993"/>
              <a:ext cx="60" cy="49"/>
            </a:xfrm>
            <a:custGeom>
              <a:avLst/>
              <a:gdLst>
                <a:gd name="T0" fmla="*/ 12 w 27"/>
                <a:gd name="T1" fmla="*/ 27 h 27"/>
                <a:gd name="T2" fmla="*/ 18 w 27"/>
                <a:gd name="T3" fmla="*/ 25 h 27"/>
                <a:gd name="T4" fmla="*/ 23 w 27"/>
                <a:gd name="T5" fmla="*/ 23 h 27"/>
                <a:gd name="T6" fmla="*/ 25 w 27"/>
                <a:gd name="T7" fmla="*/ 18 h 27"/>
                <a:gd name="T8" fmla="*/ 27 w 27"/>
                <a:gd name="T9" fmla="*/ 12 h 27"/>
                <a:gd name="T10" fmla="*/ 25 w 27"/>
                <a:gd name="T11" fmla="*/ 7 h 27"/>
                <a:gd name="T12" fmla="*/ 23 w 27"/>
                <a:gd name="T13" fmla="*/ 3 h 27"/>
                <a:gd name="T14" fmla="*/ 18 w 27"/>
                <a:gd name="T15" fmla="*/ 1 h 27"/>
                <a:gd name="T16" fmla="*/ 12 w 27"/>
                <a:gd name="T17" fmla="*/ 0 h 27"/>
                <a:gd name="T18" fmla="*/ 7 w 27"/>
                <a:gd name="T19" fmla="*/ 1 h 27"/>
                <a:gd name="T20" fmla="*/ 3 w 27"/>
                <a:gd name="T21" fmla="*/ 3 h 27"/>
                <a:gd name="T22" fmla="*/ 1 w 27"/>
                <a:gd name="T23" fmla="*/ 7 h 27"/>
                <a:gd name="T24" fmla="*/ 0 w 27"/>
                <a:gd name="T25" fmla="*/ 12 h 27"/>
                <a:gd name="T26" fmla="*/ 1 w 27"/>
                <a:gd name="T27" fmla="*/ 18 h 27"/>
                <a:gd name="T28" fmla="*/ 3 w 27"/>
                <a:gd name="T29" fmla="*/ 23 h 27"/>
                <a:gd name="T30" fmla="*/ 7 w 27"/>
                <a:gd name="T31" fmla="*/ 25 h 27"/>
                <a:gd name="T32" fmla="*/ 12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2" y="27"/>
                  </a:moveTo>
                  <a:lnTo>
                    <a:pt x="18" y="25"/>
                  </a:lnTo>
                  <a:lnTo>
                    <a:pt x="23" y="23"/>
                  </a:lnTo>
                  <a:lnTo>
                    <a:pt x="25" y="18"/>
                  </a:lnTo>
                  <a:lnTo>
                    <a:pt x="27" y="12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18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3" name="Freeform 226"/>
            <p:cNvSpPr>
              <a:spLocks/>
            </p:cNvSpPr>
            <p:nvPr/>
          </p:nvSpPr>
          <p:spPr bwMode="auto">
            <a:xfrm rot="398990">
              <a:off x="4431" y="3930"/>
              <a:ext cx="71" cy="63"/>
            </a:xfrm>
            <a:custGeom>
              <a:avLst/>
              <a:gdLst>
                <a:gd name="T0" fmla="*/ 16 w 32"/>
                <a:gd name="T1" fmla="*/ 35 h 35"/>
                <a:gd name="T2" fmla="*/ 23 w 32"/>
                <a:gd name="T3" fmla="*/ 33 h 35"/>
                <a:gd name="T4" fmla="*/ 27 w 32"/>
                <a:gd name="T5" fmla="*/ 29 h 35"/>
                <a:gd name="T6" fmla="*/ 31 w 32"/>
                <a:gd name="T7" fmla="*/ 26 h 35"/>
                <a:gd name="T8" fmla="*/ 32 w 32"/>
                <a:gd name="T9" fmla="*/ 18 h 35"/>
                <a:gd name="T10" fmla="*/ 31 w 32"/>
                <a:gd name="T11" fmla="*/ 11 h 35"/>
                <a:gd name="T12" fmla="*/ 27 w 32"/>
                <a:gd name="T13" fmla="*/ 6 h 35"/>
                <a:gd name="T14" fmla="*/ 23 w 32"/>
                <a:gd name="T15" fmla="*/ 2 h 35"/>
                <a:gd name="T16" fmla="*/ 16 w 32"/>
                <a:gd name="T17" fmla="*/ 0 h 35"/>
                <a:gd name="T18" fmla="*/ 9 w 32"/>
                <a:gd name="T19" fmla="*/ 2 h 35"/>
                <a:gd name="T20" fmla="*/ 5 w 32"/>
                <a:gd name="T21" fmla="*/ 6 h 35"/>
                <a:gd name="T22" fmla="*/ 1 w 32"/>
                <a:gd name="T23" fmla="*/ 11 h 35"/>
                <a:gd name="T24" fmla="*/ 0 w 32"/>
                <a:gd name="T25" fmla="*/ 18 h 35"/>
                <a:gd name="T26" fmla="*/ 1 w 32"/>
                <a:gd name="T27" fmla="*/ 26 h 35"/>
                <a:gd name="T28" fmla="*/ 5 w 32"/>
                <a:gd name="T29" fmla="*/ 29 h 35"/>
                <a:gd name="T30" fmla="*/ 9 w 32"/>
                <a:gd name="T31" fmla="*/ 33 h 35"/>
                <a:gd name="T32" fmla="*/ 16 w 32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5"/>
                <a:gd name="T53" fmla="*/ 32 w 3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5">
                  <a:moveTo>
                    <a:pt x="16" y="35"/>
                  </a:moveTo>
                  <a:lnTo>
                    <a:pt x="23" y="33"/>
                  </a:lnTo>
                  <a:lnTo>
                    <a:pt x="27" y="29"/>
                  </a:lnTo>
                  <a:lnTo>
                    <a:pt x="31" y="26"/>
                  </a:lnTo>
                  <a:lnTo>
                    <a:pt x="32" y="18"/>
                  </a:lnTo>
                  <a:lnTo>
                    <a:pt x="31" y="11"/>
                  </a:lnTo>
                  <a:lnTo>
                    <a:pt x="27" y="6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4" name="Freeform 227"/>
            <p:cNvSpPr>
              <a:spLocks/>
            </p:cNvSpPr>
            <p:nvPr/>
          </p:nvSpPr>
          <p:spPr bwMode="auto">
            <a:xfrm rot="398990">
              <a:off x="4433" y="3936"/>
              <a:ext cx="63" cy="49"/>
            </a:xfrm>
            <a:custGeom>
              <a:avLst/>
              <a:gdLst>
                <a:gd name="T0" fmla="*/ 15 w 28"/>
                <a:gd name="T1" fmla="*/ 27 h 27"/>
                <a:gd name="T2" fmla="*/ 20 w 28"/>
                <a:gd name="T3" fmla="*/ 25 h 27"/>
                <a:gd name="T4" fmla="*/ 24 w 28"/>
                <a:gd name="T5" fmla="*/ 23 h 27"/>
                <a:gd name="T6" fmla="*/ 26 w 28"/>
                <a:gd name="T7" fmla="*/ 20 h 27"/>
                <a:gd name="T8" fmla="*/ 28 w 28"/>
                <a:gd name="T9" fmla="*/ 14 h 27"/>
                <a:gd name="T10" fmla="*/ 26 w 28"/>
                <a:gd name="T11" fmla="*/ 9 h 27"/>
                <a:gd name="T12" fmla="*/ 24 w 28"/>
                <a:gd name="T13" fmla="*/ 3 h 27"/>
                <a:gd name="T14" fmla="*/ 20 w 28"/>
                <a:gd name="T15" fmla="*/ 2 h 27"/>
                <a:gd name="T16" fmla="*/ 15 w 28"/>
                <a:gd name="T17" fmla="*/ 0 h 27"/>
                <a:gd name="T18" fmla="*/ 10 w 28"/>
                <a:gd name="T19" fmla="*/ 2 h 27"/>
                <a:gd name="T20" fmla="*/ 6 w 28"/>
                <a:gd name="T21" fmla="*/ 3 h 27"/>
                <a:gd name="T22" fmla="*/ 2 w 28"/>
                <a:gd name="T23" fmla="*/ 9 h 27"/>
                <a:gd name="T24" fmla="*/ 0 w 28"/>
                <a:gd name="T25" fmla="*/ 14 h 27"/>
                <a:gd name="T26" fmla="*/ 2 w 28"/>
                <a:gd name="T27" fmla="*/ 20 h 27"/>
                <a:gd name="T28" fmla="*/ 6 w 28"/>
                <a:gd name="T29" fmla="*/ 23 h 27"/>
                <a:gd name="T30" fmla="*/ 10 w 28"/>
                <a:gd name="T31" fmla="*/ 25 h 27"/>
                <a:gd name="T32" fmla="*/ 15 w 28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7"/>
                <a:gd name="T53" fmla="*/ 28 w 28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10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42" name="Group 228"/>
          <p:cNvGrpSpPr>
            <a:grpSpLocks/>
          </p:cNvGrpSpPr>
          <p:nvPr/>
        </p:nvGrpSpPr>
        <p:grpSpPr bwMode="auto">
          <a:xfrm rot="1932603">
            <a:off x="1463675" y="2817813"/>
            <a:ext cx="1008063" cy="392112"/>
            <a:chOff x="3790" y="3898"/>
            <a:chExt cx="712" cy="247"/>
          </a:xfrm>
        </p:grpSpPr>
        <p:sp>
          <p:nvSpPr>
            <p:cNvPr id="5261" name="Freeform 229"/>
            <p:cNvSpPr>
              <a:spLocks/>
            </p:cNvSpPr>
            <p:nvPr/>
          </p:nvSpPr>
          <p:spPr bwMode="auto">
            <a:xfrm rot="398990">
              <a:off x="3790" y="3898"/>
              <a:ext cx="71" cy="60"/>
            </a:xfrm>
            <a:custGeom>
              <a:avLst/>
              <a:gdLst>
                <a:gd name="T0" fmla="*/ 16 w 32"/>
                <a:gd name="T1" fmla="*/ 33 h 33"/>
                <a:gd name="T2" fmla="*/ 23 w 32"/>
                <a:gd name="T3" fmla="*/ 31 h 33"/>
                <a:gd name="T4" fmla="*/ 27 w 32"/>
                <a:gd name="T5" fmla="*/ 27 h 33"/>
                <a:gd name="T6" fmla="*/ 30 w 32"/>
                <a:gd name="T7" fmla="*/ 23 h 33"/>
                <a:gd name="T8" fmla="*/ 32 w 32"/>
                <a:gd name="T9" fmla="*/ 16 h 33"/>
                <a:gd name="T10" fmla="*/ 30 w 32"/>
                <a:gd name="T11" fmla="*/ 9 h 33"/>
                <a:gd name="T12" fmla="*/ 27 w 32"/>
                <a:gd name="T13" fmla="*/ 5 h 33"/>
                <a:gd name="T14" fmla="*/ 23 w 32"/>
                <a:gd name="T15" fmla="*/ 2 h 33"/>
                <a:gd name="T16" fmla="*/ 16 w 32"/>
                <a:gd name="T17" fmla="*/ 0 h 33"/>
                <a:gd name="T18" fmla="*/ 9 w 32"/>
                <a:gd name="T19" fmla="*/ 2 h 33"/>
                <a:gd name="T20" fmla="*/ 5 w 32"/>
                <a:gd name="T21" fmla="*/ 5 h 33"/>
                <a:gd name="T22" fmla="*/ 1 w 32"/>
                <a:gd name="T23" fmla="*/ 9 h 33"/>
                <a:gd name="T24" fmla="*/ 0 w 32"/>
                <a:gd name="T25" fmla="*/ 16 h 33"/>
                <a:gd name="T26" fmla="*/ 1 w 32"/>
                <a:gd name="T27" fmla="*/ 23 h 33"/>
                <a:gd name="T28" fmla="*/ 5 w 32"/>
                <a:gd name="T29" fmla="*/ 27 h 33"/>
                <a:gd name="T30" fmla="*/ 9 w 32"/>
                <a:gd name="T31" fmla="*/ 31 h 33"/>
                <a:gd name="T32" fmla="*/ 16 w 32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3"/>
                <a:gd name="T53" fmla="*/ 32 w 3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3">
                  <a:moveTo>
                    <a:pt x="16" y="33"/>
                  </a:moveTo>
                  <a:lnTo>
                    <a:pt x="23" y="31"/>
                  </a:lnTo>
                  <a:lnTo>
                    <a:pt x="27" y="27"/>
                  </a:lnTo>
                  <a:lnTo>
                    <a:pt x="30" y="23"/>
                  </a:lnTo>
                  <a:lnTo>
                    <a:pt x="32" y="16"/>
                  </a:lnTo>
                  <a:lnTo>
                    <a:pt x="30" y="9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2" name="Freeform 230"/>
            <p:cNvSpPr>
              <a:spLocks/>
            </p:cNvSpPr>
            <p:nvPr/>
          </p:nvSpPr>
          <p:spPr bwMode="auto">
            <a:xfrm rot="398990">
              <a:off x="3792" y="3902"/>
              <a:ext cx="63" cy="49"/>
            </a:xfrm>
            <a:custGeom>
              <a:avLst/>
              <a:gdLst>
                <a:gd name="T0" fmla="*/ 15 w 28"/>
                <a:gd name="T1" fmla="*/ 27 h 27"/>
                <a:gd name="T2" fmla="*/ 20 w 28"/>
                <a:gd name="T3" fmla="*/ 25 h 27"/>
                <a:gd name="T4" fmla="*/ 24 w 28"/>
                <a:gd name="T5" fmla="*/ 23 h 27"/>
                <a:gd name="T6" fmla="*/ 26 w 28"/>
                <a:gd name="T7" fmla="*/ 20 h 27"/>
                <a:gd name="T8" fmla="*/ 28 w 28"/>
                <a:gd name="T9" fmla="*/ 14 h 27"/>
                <a:gd name="T10" fmla="*/ 26 w 28"/>
                <a:gd name="T11" fmla="*/ 9 h 27"/>
                <a:gd name="T12" fmla="*/ 24 w 28"/>
                <a:gd name="T13" fmla="*/ 3 h 27"/>
                <a:gd name="T14" fmla="*/ 20 w 28"/>
                <a:gd name="T15" fmla="*/ 1 h 27"/>
                <a:gd name="T16" fmla="*/ 15 w 28"/>
                <a:gd name="T17" fmla="*/ 0 h 27"/>
                <a:gd name="T18" fmla="*/ 9 w 28"/>
                <a:gd name="T19" fmla="*/ 1 h 27"/>
                <a:gd name="T20" fmla="*/ 6 w 28"/>
                <a:gd name="T21" fmla="*/ 3 h 27"/>
                <a:gd name="T22" fmla="*/ 2 w 28"/>
                <a:gd name="T23" fmla="*/ 9 h 27"/>
                <a:gd name="T24" fmla="*/ 0 w 28"/>
                <a:gd name="T25" fmla="*/ 14 h 27"/>
                <a:gd name="T26" fmla="*/ 2 w 28"/>
                <a:gd name="T27" fmla="*/ 20 h 27"/>
                <a:gd name="T28" fmla="*/ 6 w 28"/>
                <a:gd name="T29" fmla="*/ 23 h 27"/>
                <a:gd name="T30" fmla="*/ 9 w 28"/>
                <a:gd name="T31" fmla="*/ 25 h 27"/>
                <a:gd name="T32" fmla="*/ 15 w 28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7"/>
                <a:gd name="T53" fmla="*/ 28 w 28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3" name="Freeform 231"/>
            <p:cNvSpPr>
              <a:spLocks/>
            </p:cNvSpPr>
            <p:nvPr/>
          </p:nvSpPr>
          <p:spPr bwMode="auto">
            <a:xfrm rot="398990">
              <a:off x="3845" y="3945"/>
              <a:ext cx="76" cy="58"/>
            </a:xfrm>
            <a:custGeom>
              <a:avLst/>
              <a:gdLst>
                <a:gd name="T0" fmla="*/ 18 w 34"/>
                <a:gd name="T1" fmla="*/ 32 h 32"/>
                <a:gd name="T2" fmla="*/ 25 w 34"/>
                <a:gd name="T3" fmla="*/ 31 h 32"/>
                <a:gd name="T4" fmla="*/ 29 w 34"/>
                <a:gd name="T5" fmla="*/ 27 h 32"/>
                <a:gd name="T6" fmla="*/ 33 w 34"/>
                <a:gd name="T7" fmla="*/ 23 h 32"/>
                <a:gd name="T8" fmla="*/ 34 w 34"/>
                <a:gd name="T9" fmla="*/ 16 h 32"/>
                <a:gd name="T10" fmla="*/ 33 w 34"/>
                <a:gd name="T11" fmla="*/ 9 h 32"/>
                <a:gd name="T12" fmla="*/ 29 w 34"/>
                <a:gd name="T13" fmla="*/ 5 h 32"/>
                <a:gd name="T14" fmla="*/ 25 w 34"/>
                <a:gd name="T15" fmla="*/ 1 h 32"/>
                <a:gd name="T16" fmla="*/ 18 w 34"/>
                <a:gd name="T17" fmla="*/ 0 h 32"/>
                <a:gd name="T18" fmla="*/ 11 w 34"/>
                <a:gd name="T19" fmla="*/ 1 h 32"/>
                <a:gd name="T20" fmla="*/ 5 w 34"/>
                <a:gd name="T21" fmla="*/ 5 h 32"/>
                <a:gd name="T22" fmla="*/ 2 w 34"/>
                <a:gd name="T23" fmla="*/ 9 h 32"/>
                <a:gd name="T24" fmla="*/ 0 w 34"/>
                <a:gd name="T25" fmla="*/ 16 h 32"/>
                <a:gd name="T26" fmla="*/ 2 w 34"/>
                <a:gd name="T27" fmla="*/ 23 h 32"/>
                <a:gd name="T28" fmla="*/ 5 w 34"/>
                <a:gd name="T29" fmla="*/ 27 h 32"/>
                <a:gd name="T30" fmla="*/ 11 w 34"/>
                <a:gd name="T31" fmla="*/ 31 h 32"/>
                <a:gd name="T32" fmla="*/ 18 w 34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2"/>
                <a:gd name="T53" fmla="*/ 34 w 34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2">
                  <a:moveTo>
                    <a:pt x="18" y="32"/>
                  </a:moveTo>
                  <a:lnTo>
                    <a:pt x="25" y="31"/>
                  </a:lnTo>
                  <a:lnTo>
                    <a:pt x="29" y="27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7"/>
                  </a:lnTo>
                  <a:lnTo>
                    <a:pt x="11" y="31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4" name="Freeform 232"/>
            <p:cNvSpPr>
              <a:spLocks/>
            </p:cNvSpPr>
            <p:nvPr/>
          </p:nvSpPr>
          <p:spPr bwMode="auto">
            <a:xfrm rot="398990">
              <a:off x="3852" y="3947"/>
              <a:ext cx="62" cy="50"/>
            </a:xfrm>
            <a:custGeom>
              <a:avLst/>
              <a:gdLst>
                <a:gd name="T0" fmla="*/ 15 w 28"/>
                <a:gd name="T1" fmla="*/ 28 h 28"/>
                <a:gd name="T2" fmla="*/ 21 w 28"/>
                <a:gd name="T3" fmla="*/ 26 h 28"/>
                <a:gd name="T4" fmla="*/ 24 w 28"/>
                <a:gd name="T5" fmla="*/ 24 h 28"/>
                <a:gd name="T6" fmla="*/ 26 w 28"/>
                <a:gd name="T7" fmla="*/ 20 h 28"/>
                <a:gd name="T8" fmla="*/ 28 w 28"/>
                <a:gd name="T9" fmla="*/ 15 h 28"/>
                <a:gd name="T10" fmla="*/ 26 w 28"/>
                <a:gd name="T11" fmla="*/ 10 h 28"/>
                <a:gd name="T12" fmla="*/ 24 w 28"/>
                <a:gd name="T13" fmla="*/ 4 h 28"/>
                <a:gd name="T14" fmla="*/ 21 w 28"/>
                <a:gd name="T15" fmla="*/ 2 h 28"/>
                <a:gd name="T16" fmla="*/ 15 w 28"/>
                <a:gd name="T17" fmla="*/ 0 h 28"/>
                <a:gd name="T18" fmla="*/ 10 w 28"/>
                <a:gd name="T19" fmla="*/ 2 h 28"/>
                <a:gd name="T20" fmla="*/ 4 w 28"/>
                <a:gd name="T21" fmla="*/ 4 h 28"/>
                <a:gd name="T22" fmla="*/ 2 w 28"/>
                <a:gd name="T23" fmla="*/ 10 h 28"/>
                <a:gd name="T24" fmla="*/ 0 w 28"/>
                <a:gd name="T25" fmla="*/ 15 h 28"/>
                <a:gd name="T26" fmla="*/ 2 w 28"/>
                <a:gd name="T27" fmla="*/ 20 h 28"/>
                <a:gd name="T28" fmla="*/ 4 w 28"/>
                <a:gd name="T29" fmla="*/ 24 h 28"/>
                <a:gd name="T30" fmla="*/ 10 w 28"/>
                <a:gd name="T31" fmla="*/ 26 h 28"/>
                <a:gd name="T32" fmla="*/ 15 w 28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15" y="28"/>
                  </a:moveTo>
                  <a:lnTo>
                    <a:pt x="21" y="26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10" y="26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5" name="Freeform 233"/>
            <p:cNvSpPr>
              <a:spLocks/>
            </p:cNvSpPr>
            <p:nvPr/>
          </p:nvSpPr>
          <p:spPr bwMode="auto">
            <a:xfrm rot="398990">
              <a:off x="3905" y="3990"/>
              <a:ext cx="73" cy="60"/>
            </a:xfrm>
            <a:custGeom>
              <a:avLst/>
              <a:gdLst>
                <a:gd name="T0" fmla="*/ 16 w 33"/>
                <a:gd name="T1" fmla="*/ 33 h 33"/>
                <a:gd name="T2" fmla="*/ 24 w 33"/>
                <a:gd name="T3" fmla="*/ 31 h 33"/>
                <a:gd name="T4" fmla="*/ 27 w 33"/>
                <a:gd name="T5" fmla="*/ 28 h 33"/>
                <a:gd name="T6" fmla="*/ 31 w 33"/>
                <a:gd name="T7" fmla="*/ 24 h 33"/>
                <a:gd name="T8" fmla="*/ 33 w 33"/>
                <a:gd name="T9" fmla="*/ 17 h 33"/>
                <a:gd name="T10" fmla="*/ 31 w 33"/>
                <a:gd name="T11" fmla="*/ 10 h 33"/>
                <a:gd name="T12" fmla="*/ 27 w 33"/>
                <a:gd name="T13" fmla="*/ 6 h 33"/>
                <a:gd name="T14" fmla="*/ 24 w 33"/>
                <a:gd name="T15" fmla="*/ 2 h 33"/>
                <a:gd name="T16" fmla="*/ 16 w 33"/>
                <a:gd name="T17" fmla="*/ 0 h 33"/>
                <a:gd name="T18" fmla="*/ 9 w 33"/>
                <a:gd name="T19" fmla="*/ 2 h 33"/>
                <a:gd name="T20" fmla="*/ 5 w 33"/>
                <a:gd name="T21" fmla="*/ 6 h 33"/>
                <a:gd name="T22" fmla="*/ 2 w 33"/>
                <a:gd name="T23" fmla="*/ 10 h 33"/>
                <a:gd name="T24" fmla="*/ 0 w 33"/>
                <a:gd name="T25" fmla="*/ 17 h 33"/>
                <a:gd name="T26" fmla="*/ 2 w 33"/>
                <a:gd name="T27" fmla="*/ 24 h 33"/>
                <a:gd name="T28" fmla="*/ 5 w 33"/>
                <a:gd name="T29" fmla="*/ 28 h 33"/>
                <a:gd name="T30" fmla="*/ 9 w 33"/>
                <a:gd name="T31" fmla="*/ 31 h 33"/>
                <a:gd name="T32" fmla="*/ 16 w 33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3"/>
                <a:gd name="T53" fmla="*/ 33 w 3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8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8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6" name="Freeform 234"/>
            <p:cNvSpPr>
              <a:spLocks/>
            </p:cNvSpPr>
            <p:nvPr/>
          </p:nvSpPr>
          <p:spPr bwMode="auto">
            <a:xfrm rot="398990">
              <a:off x="3914" y="3997"/>
              <a:ext cx="60" cy="49"/>
            </a:xfrm>
            <a:custGeom>
              <a:avLst/>
              <a:gdLst>
                <a:gd name="T0" fmla="*/ 12 w 27"/>
                <a:gd name="T1" fmla="*/ 27 h 27"/>
                <a:gd name="T2" fmla="*/ 18 w 27"/>
                <a:gd name="T3" fmla="*/ 26 h 27"/>
                <a:gd name="T4" fmla="*/ 23 w 27"/>
                <a:gd name="T5" fmla="*/ 22 h 27"/>
                <a:gd name="T6" fmla="*/ 25 w 27"/>
                <a:gd name="T7" fmla="*/ 18 h 27"/>
                <a:gd name="T8" fmla="*/ 27 w 27"/>
                <a:gd name="T9" fmla="*/ 13 h 27"/>
                <a:gd name="T10" fmla="*/ 25 w 27"/>
                <a:gd name="T11" fmla="*/ 7 h 27"/>
                <a:gd name="T12" fmla="*/ 23 w 27"/>
                <a:gd name="T13" fmla="*/ 4 h 27"/>
                <a:gd name="T14" fmla="*/ 18 w 27"/>
                <a:gd name="T15" fmla="*/ 2 h 27"/>
                <a:gd name="T16" fmla="*/ 12 w 27"/>
                <a:gd name="T17" fmla="*/ 0 h 27"/>
                <a:gd name="T18" fmla="*/ 7 w 27"/>
                <a:gd name="T19" fmla="*/ 2 h 27"/>
                <a:gd name="T20" fmla="*/ 3 w 27"/>
                <a:gd name="T21" fmla="*/ 4 h 27"/>
                <a:gd name="T22" fmla="*/ 1 w 27"/>
                <a:gd name="T23" fmla="*/ 7 h 27"/>
                <a:gd name="T24" fmla="*/ 0 w 27"/>
                <a:gd name="T25" fmla="*/ 13 h 27"/>
                <a:gd name="T26" fmla="*/ 1 w 27"/>
                <a:gd name="T27" fmla="*/ 18 h 27"/>
                <a:gd name="T28" fmla="*/ 3 w 27"/>
                <a:gd name="T29" fmla="*/ 22 h 27"/>
                <a:gd name="T30" fmla="*/ 7 w 27"/>
                <a:gd name="T31" fmla="*/ 26 h 27"/>
                <a:gd name="T32" fmla="*/ 12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2" y="27"/>
                  </a:moveTo>
                  <a:lnTo>
                    <a:pt x="18" y="26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3" y="22"/>
                  </a:lnTo>
                  <a:lnTo>
                    <a:pt x="7" y="26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7" name="Freeform 235"/>
            <p:cNvSpPr>
              <a:spLocks/>
            </p:cNvSpPr>
            <p:nvPr/>
          </p:nvSpPr>
          <p:spPr bwMode="auto">
            <a:xfrm rot="398990">
              <a:off x="3970" y="4032"/>
              <a:ext cx="78" cy="62"/>
            </a:xfrm>
            <a:custGeom>
              <a:avLst/>
              <a:gdLst>
                <a:gd name="T0" fmla="*/ 18 w 35"/>
                <a:gd name="T1" fmla="*/ 34 h 34"/>
                <a:gd name="T2" fmla="*/ 26 w 35"/>
                <a:gd name="T3" fmla="*/ 33 h 34"/>
                <a:gd name="T4" fmla="*/ 29 w 35"/>
                <a:gd name="T5" fmla="*/ 29 h 34"/>
                <a:gd name="T6" fmla="*/ 33 w 35"/>
                <a:gd name="T7" fmla="*/ 23 h 34"/>
                <a:gd name="T8" fmla="*/ 35 w 35"/>
                <a:gd name="T9" fmla="*/ 16 h 34"/>
                <a:gd name="T10" fmla="*/ 33 w 35"/>
                <a:gd name="T11" fmla="*/ 9 h 34"/>
                <a:gd name="T12" fmla="*/ 29 w 35"/>
                <a:gd name="T13" fmla="*/ 5 h 34"/>
                <a:gd name="T14" fmla="*/ 26 w 35"/>
                <a:gd name="T15" fmla="*/ 2 h 34"/>
                <a:gd name="T16" fmla="*/ 18 w 35"/>
                <a:gd name="T17" fmla="*/ 0 h 34"/>
                <a:gd name="T18" fmla="*/ 11 w 35"/>
                <a:gd name="T19" fmla="*/ 2 h 34"/>
                <a:gd name="T20" fmla="*/ 5 w 35"/>
                <a:gd name="T21" fmla="*/ 5 h 34"/>
                <a:gd name="T22" fmla="*/ 2 w 35"/>
                <a:gd name="T23" fmla="*/ 9 h 34"/>
                <a:gd name="T24" fmla="*/ 0 w 35"/>
                <a:gd name="T25" fmla="*/ 16 h 34"/>
                <a:gd name="T26" fmla="*/ 2 w 35"/>
                <a:gd name="T27" fmla="*/ 23 h 34"/>
                <a:gd name="T28" fmla="*/ 5 w 35"/>
                <a:gd name="T29" fmla="*/ 29 h 34"/>
                <a:gd name="T30" fmla="*/ 11 w 35"/>
                <a:gd name="T31" fmla="*/ 33 h 34"/>
                <a:gd name="T32" fmla="*/ 18 w 35"/>
                <a:gd name="T33" fmla="*/ 3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4"/>
                <a:gd name="T53" fmla="*/ 35 w 35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4">
                  <a:moveTo>
                    <a:pt x="18" y="34"/>
                  </a:moveTo>
                  <a:lnTo>
                    <a:pt x="26" y="33"/>
                  </a:lnTo>
                  <a:lnTo>
                    <a:pt x="29" y="29"/>
                  </a:lnTo>
                  <a:lnTo>
                    <a:pt x="33" y="23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9"/>
                  </a:lnTo>
                  <a:lnTo>
                    <a:pt x="11" y="33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8" name="Freeform 236"/>
            <p:cNvSpPr>
              <a:spLocks/>
            </p:cNvSpPr>
            <p:nvPr/>
          </p:nvSpPr>
          <p:spPr bwMode="auto">
            <a:xfrm rot="398990">
              <a:off x="3979" y="4038"/>
              <a:ext cx="60" cy="50"/>
            </a:xfrm>
            <a:custGeom>
              <a:avLst/>
              <a:gdLst>
                <a:gd name="T0" fmla="*/ 14 w 27"/>
                <a:gd name="T1" fmla="*/ 28 h 28"/>
                <a:gd name="T2" fmla="*/ 20 w 27"/>
                <a:gd name="T3" fmla="*/ 26 h 28"/>
                <a:gd name="T4" fmla="*/ 23 w 27"/>
                <a:gd name="T5" fmla="*/ 24 h 28"/>
                <a:gd name="T6" fmla="*/ 25 w 27"/>
                <a:gd name="T7" fmla="*/ 19 h 28"/>
                <a:gd name="T8" fmla="*/ 27 w 27"/>
                <a:gd name="T9" fmla="*/ 13 h 28"/>
                <a:gd name="T10" fmla="*/ 25 w 27"/>
                <a:gd name="T11" fmla="*/ 8 h 28"/>
                <a:gd name="T12" fmla="*/ 23 w 27"/>
                <a:gd name="T13" fmla="*/ 4 h 28"/>
                <a:gd name="T14" fmla="*/ 20 w 27"/>
                <a:gd name="T15" fmla="*/ 2 h 28"/>
                <a:gd name="T16" fmla="*/ 14 w 27"/>
                <a:gd name="T17" fmla="*/ 0 h 28"/>
                <a:gd name="T18" fmla="*/ 9 w 27"/>
                <a:gd name="T19" fmla="*/ 2 h 28"/>
                <a:gd name="T20" fmla="*/ 3 w 27"/>
                <a:gd name="T21" fmla="*/ 4 h 28"/>
                <a:gd name="T22" fmla="*/ 1 w 27"/>
                <a:gd name="T23" fmla="*/ 8 h 28"/>
                <a:gd name="T24" fmla="*/ 0 w 27"/>
                <a:gd name="T25" fmla="*/ 13 h 28"/>
                <a:gd name="T26" fmla="*/ 1 w 27"/>
                <a:gd name="T27" fmla="*/ 19 h 28"/>
                <a:gd name="T28" fmla="*/ 3 w 27"/>
                <a:gd name="T29" fmla="*/ 24 h 28"/>
                <a:gd name="T30" fmla="*/ 9 w 27"/>
                <a:gd name="T31" fmla="*/ 26 h 28"/>
                <a:gd name="T32" fmla="*/ 14 w 27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14" y="28"/>
                  </a:moveTo>
                  <a:lnTo>
                    <a:pt x="20" y="26"/>
                  </a:lnTo>
                  <a:lnTo>
                    <a:pt x="23" y="24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3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3" y="24"/>
                  </a:lnTo>
                  <a:lnTo>
                    <a:pt x="9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9" name="Freeform 237"/>
            <p:cNvSpPr>
              <a:spLocks/>
            </p:cNvSpPr>
            <p:nvPr/>
          </p:nvSpPr>
          <p:spPr bwMode="auto">
            <a:xfrm rot="398990">
              <a:off x="4039" y="4069"/>
              <a:ext cx="74" cy="60"/>
            </a:xfrm>
            <a:custGeom>
              <a:avLst/>
              <a:gdLst>
                <a:gd name="T0" fmla="*/ 16 w 33"/>
                <a:gd name="T1" fmla="*/ 33 h 33"/>
                <a:gd name="T2" fmla="*/ 24 w 33"/>
                <a:gd name="T3" fmla="*/ 31 h 33"/>
                <a:gd name="T4" fmla="*/ 27 w 33"/>
                <a:gd name="T5" fmla="*/ 27 h 33"/>
                <a:gd name="T6" fmla="*/ 31 w 33"/>
                <a:gd name="T7" fmla="*/ 24 h 33"/>
                <a:gd name="T8" fmla="*/ 33 w 33"/>
                <a:gd name="T9" fmla="*/ 17 h 33"/>
                <a:gd name="T10" fmla="*/ 31 w 33"/>
                <a:gd name="T11" fmla="*/ 9 h 33"/>
                <a:gd name="T12" fmla="*/ 27 w 33"/>
                <a:gd name="T13" fmla="*/ 6 h 33"/>
                <a:gd name="T14" fmla="*/ 24 w 33"/>
                <a:gd name="T15" fmla="*/ 2 h 33"/>
                <a:gd name="T16" fmla="*/ 16 w 33"/>
                <a:gd name="T17" fmla="*/ 0 h 33"/>
                <a:gd name="T18" fmla="*/ 9 w 33"/>
                <a:gd name="T19" fmla="*/ 2 h 33"/>
                <a:gd name="T20" fmla="*/ 5 w 33"/>
                <a:gd name="T21" fmla="*/ 6 h 33"/>
                <a:gd name="T22" fmla="*/ 2 w 33"/>
                <a:gd name="T23" fmla="*/ 9 h 33"/>
                <a:gd name="T24" fmla="*/ 0 w 33"/>
                <a:gd name="T25" fmla="*/ 17 h 33"/>
                <a:gd name="T26" fmla="*/ 2 w 33"/>
                <a:gd name="T27" fmla="*/ 24 h 33"/>
                <a:gd name="T28" fmla="*/ 5 w 33"/>
                <a:gd name="T29" fmla="*/ 27 h 33"/>
                <a:gd name="T30" fmla="*/ 9 w 33"/>
                <a:gd name="T31" fmla="*/ 31 h 33"/>
                <a:gd name="T32" fmla="*/ 16 w 33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3"/>
                <a:gd name="T53" fmla="*/ 33 w 3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7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0" name="Freeform 238"/>
            <p:cNvSpPr>
              <a:spLocks/>
            </p:cNvSpPr>
            <p:nvPr/>
          </p:nvSpPr>
          <p:spPr bwMode="auto">
            <a:xfrm rot="398990">
              <a:off x="4044" y="4076"/>
              <a:ext cx="60" cy="49"/>
            </a:xfrm>
            <a:custGeom>
              <a:avLst/>
              <a:gdLst>
                <a:gd name="T0" fmla="*/ 14 w 27"/>
                <a:gd name="T1" fmla="*/ 27 h 27"/>
                <a:gd name="T2" fmla="*/ 20 w 27"/>
                <a:gd name="T3" fmla="*/ 25 h 27"/>
                <a:gd name="T4" fmla="*/ 23 w 27"/>
                <a:gd name="T5" fmla="*/ 22 h 27"/>
                <a:gd name="T6" fmla="*/ 25 w 27"/>
                <a:gd name="T7" fmla="*/ 18 h 27"/>
                <a:gd name="T8" fmla="*/ 27 w 27"/>
                <a:gd name="T9" fmla="*/ 13 h 27"/>
                <a:gd name="T10" fmla="*/ 25 w 27"/>
                <a:gd name="T11" fmla="*/ 7 h 27"/>
                <a:gd name="T12" fmla="*/ 23 w 27"/>
                <a:gd name="T13" fmla="*/ 3 h 27"/>
                <a:gd name="T14" fmla="*/ 20 w 27"/>
                <a:gd name="T15" fmla="*/ 2 h 27"/>
                <a:gd name="T16" fmla="*/ 14 w 27"/>
                <a:gd name="T17" fmla="*/ 0 h 27"/>
                <a:gd name="T18" fmla="*/ 9 w 27"/>
                <a:gd name="T19" fmla="*/ 2 h 27"/>
                <a:gd name="T20" fmla="*/ 5 w 27"/>
                <a:gd name="T21" fmla="*/ 3 h 27"/>
                <a:gd name="T22" fmla="*/ 1 w 27"/>
                <a:gd name="T23" fmla="*/ 7 h 27"/>
                <a:gd name="T24" fmla="*/ 0 w 27"/>
                <a:gd name="T25" fmla="*/ 13 h 27"/>
                <a:gd name="T26" fmla="*/ 1 w 27"/>
                <a:gd name="T27" fmla="*/ 18 h 27"/>
                <a:gd name="T28" fmla="*/ 5 w 27"/>
                <a:gd name="T29" fmla="*/ 22 h 27"/>
                <a:gd name="T30" fmla="*/ 9 w 27"/>
                <a:gd name="T31" fmla="*/ 25 h 27"/>
                <a:gd name="T32" fmla="*/ 14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4" y="27"/>
                  </a:moveTo>
                  <a:lnTo>
                    <a:pt x="20" y="25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5" y="22"/>
                  </a:lnTo>
                  <a:lnTo>
                    <a:pt x="9" y="25"/>
                  </a:lnTo>
                  <a:lnTo>
                    <a:pt x="14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1" name="Freeform 239"/>
            <p:cNvSpPr>
              <a:spLocks/>
            </p:cNvSpPr>
            <p:nvPr/>
          </p:nvSpPr>
          <p:spPr bwMode="auto">
            <a:xfrm rot="398990">
              <a:off x="4114" y="4085"/>
              <a:ext cx="73" cy="60"/>
            </a:xfrm>
            <a:custGeom>
              <a:avLst/>
              <a:gdLst>
                <a:gd name="T0" fmla="*/ 17 w 33"/>
                <a:gd name="T1" fmla="*/ 33 h 33"/>
                <a:gd name="T2" fmla="*/ 24 w 33"/>
                <a:gd name="T3" fmla="*/ 31 h 33"/>
                <a:gd name="T4" fmla="*/ 28 w 33"/>
                <a:gd name="T5" fmla="*/ 27 h 33"/>
                <a:gd name="T6" fmla="*/ 31 w 33"/>
                <a:gd name="T7" fmla="*/ 23 h 33"/>
                <a:gd name="T8" fmla="*/ 33 w 33"/>
                <a:gd name="T9" fmla="*/ 16 h 33"/>
                <a:gd name="T10" fmla="*/ 31 w 33"/>
                <a:gd name="T11" fmla="*/ 9 h 33"/>
                <a:gd name="T12" fmla="*/ 28 w 33"/>
                <a:gd name="T13" fmla="*/ 5 h 33"/>
                <a:gd name="T14" fmla="*/ 24 w 33"/>
                <a:gd name="T15" fmla="*/ 2 h 33"/>
                <a:gd name="T16" fmla="*/ 17 w 33"/>
                <a:gd name="T17" fmla="*/ 0 h 33"/>
                <a:gd name="T18" fmla="*/ 10 w 33"/>
                <a:gd name="T19" fmla="*/ 2 h 33"/>
                <a:gd name="T20" fmla="*/ 6 w 33"/>
                <a:gd name="T21" fmla="*/ 5 h 33"/>
                <a:gd name="T22" fmla="*/ 2 w 33"/>
                <a:gd name="T23" fmla="*/ 9 h 33"/>
                <a:gd name="T24" fmla="*/ 0 w 33"/>
                <a:gd name="T25" fmla="*/ 16 h 33"/>
                <a:gd name="T26" fmla="*/ 2 w 33"/>
                <a:gd name="T27" fmla="*/ 23 h 33"/>
                <a:gd name="T28" fmla="*/ 6 w 33"/>
                <a:gd name="T29" fmla="*/ 27 h 33"/>
                <a:gd name="T30" fmla="*/ 10 w 33"/>
                <a:gd name="T31" fmla="*/ 31 h 33"/>
                <a:gd name="T32" fmla="*/ 17 w 33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3"/>
                <a:gd name="T53" fmla="*/ 33 w 3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3">
                  <a:moveTo>
                    <a:pt x="17" y="33"/>
                  </a:moveTo>
                  <a:lnTo>
                    <a:pt x="24" y="31"/>
                  </a:lnTo>
                  <a:lnTo>
                    <a:pt x="28" y="27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10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2" name="Freeform 240"/>
            <p:cNvSpPr>
              <a:spLocks/>
            </p:cNvSpPr>
            <p:nvPr/>
          </p:nvSpPr>
          <p:spPr bwMode="auto">
            <a:xfrm rot="398990">
              <a:off x="4123" y="4089"/>
              <a:ext cx="58" cy="49"/>
            </a:xfrm>
            <a:custGeom>
              <a:avLst/>
              <a:gdLst>
                <a:gd name="T0" fmla="*/ 13 w 26"/>
                <a:gd name="T1" fmla="*/ 27 h 27"/>
                <a:gd name="T2" fmla="*/ 18 w 26"/>
                <a:gd name="T3" fmla="*/ 25 h 27"/>
                <a:gd name="T4" fmla="*/ 22 w 26"/>
                <a:gd name="T5" fmla="*/ 23 h 27"/>
                <a:gd name="T6" fmla="*/ 24 w 26"/>
                <a:gd name="T7" fmla="*/ 20 h 27"/>
                <a:gd name="T8" fmla="*/ 26 w 26"/>
                <a:gd name="T9" fmla="*/ 14 h 27"/>
                <a:gd name="T10" fmla="*/ 24 w 26"/>
                <a:gd name="T11" fmla="*/ 9 h 27"/>
                <a:gd name="T12" fmla="*/ 22 w 26"/>
                <a:gd name="T13" fmla="*/ 3 h 27"/>
                <a:gd name="T14" fmla="*/ 18 w 26"/>
                <a:gd name="T15" fmla="*/ 1 h 27"/>
                <a:gd name="T16" fmla="*/ 13 w 26"/>
                <a:gd name="T17" fmla="*/ 0 h 27"/>
                <a:gd name="T18" fmla="*/ 7 w 26"/>
                <a:gd name="T19" fmla="*/ 1 h 27"/>
                <a:gd name="T20" fmla="*/ 4 w 26"/>
                <a:gd name="T21" fmla="*/ 3 h 27"/>
                <a:gd name="T22" fmla="*/ 2 w 26"/>
                <a:gd name="T23" fmla="*/ 9 h 27"/>
                <a:gd name="T24" fmla="*/ 0 w 26"/>
                <a:gd name="T25" fmla="*/ 14 h 27"/>
                <a:gd name="T26" fmla="*/ 2 w 26"/>
                <a:gd name="T27" fmla="*/ 20 h 27"/>
                <a:gd name="T28" fmla="*/ 4 w 26"/>
                <a:gd name="T29" fmla="*/ 23 h 27"/>
                <a:gd name="T30" fmla="*/ 7 w 26"/>
                <a:gd name="T31" fmla="*/ 25 h 27"/>
                <a:gd name="T32" fmla="*/ 13 w 26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7"/>
                <a:gd name="T53" fmla="*/ 26 w 26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7">
                  <a:moveTo>
                    <a:pt x="13" y="27"/>
                  </a:moveTo>
                  <a:lnTo>
                    <a:pt x="18" y="25"/>
                  </a:lnTo>
                  <a:lnTo>
                    <a:pt x="22" y="23"/>
                  </a:lnTo>
                  <a:lnTo>
                    <a:pt x="24" y="20"/>
                  </a:lnTo>
                  <a:lnTo>
                    <a:pt x="26" y="14"/>
                  </a:lnTo>
                  <a:lnTo>
                    <a:pt x="24" y="9"/>
                  </a:lnTo>
                  <a:lnTo>
                    <a:pt x="22" y="3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3"/>
                  </a:lnTo>
                  <a:lnTo>
                    <a:pt x="7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3" name="Freeform 241"/>
            <p:cNvSpPr>
              <a:spLocks/>
            </p:cNvSpPr>
            <p:nvPr/>
          </p:nvSpPr>
          <p:spPr bwMode="auto">
            <a:xfrm rot="398990">
              <a:off x="4192" y="4080"/>
              <a:ext cx="73" cy="63"/>
            </a:xfrm>
            <a:custGeom>
              <a:avLst/>
              <a:gdLst>
                <a:gd name="T0" fmla="*/ 17 w 33"/>
                <a:gd name="T1" fmla="*/ 35 h 35"/>
                <a:gd name="T2" fmla="*/ 24 w 33"/>
                <a:gd name="T3" fmla="*/ 33 h 35"/>
                <a:gd name="T4" fmla="*/ 27 w 33"/>
                <a:gd name="T5" fmla="*/ 30 h 35"/>
                <a:gd name="T6" fmla="*/ 31 w 33"/>
                <a:gd name="T7" fmla="*/ 24 h 35"/>
                <a:gd name="T8" fmla="*/ 33 w 33"/>
                <a:gd name="T9" fmla="*/ 17 h 35"/>
                <a:gd name="T10" fmla="*/ 31 w 33"/>
                <a:gd name="T11" fmla="*/ 10 h 35"/>
                <a:gd name="T12" fmla="*/ 27 w 33"/>
                <a:gd name="T13" fmla="*/ 6 h 35"/>
                <a:gd name="T14" fmla="*/ 24 w 33"/>
                <a:gd name="T15" fmla="*/ 2 h 35"/>
                <a:gd name="T16" fmla="*/ 17 w 33"/>
                <a:gd name="T17" fmla="*/ 0 h 35"/>
                <a:gd name="T18" fmla="*/ 9 w 33"/>
                <a:gd name="T19" fmla="*/ 2 h 35"/>
                <a:gd name="T20" fmla="*/ 6 w 33"/>
                <a:gd name="T21" fmla="*/ 6 h 35"/>
                <a:gd name="T22" fmla="*/ 2 w 33"/>
                <a:gd name="T23" fmla="*/ 10 h 35"/>
                <a:gd name="T24" fmla="*/ 0 w 33"/>
                <a:gd name="T25" fmla="*/ 17 h 35"/>
                <a:gd name="T26" fmla="*/ 2 w 33"/>
                <a:gd name="T27" fmla="*/ 24 h 35"/>
                <a:gd name="T28" fmla="*/ 6 w 33"/>
                <a:gd name="T29" fmla="*/ 30 h 35"/>
                <a:gd name="T30" fmla="*/ 9 w 33"/>
                <a:gd name="T31" fmla="*/ 33 h 35"/>
                <a:gd name="T32" fmla="*/ 17 w 3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5"/>
                <a:gd name="T53" fmla="*/ 33 w 3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5">
                  <a:moveTo>
                    <a:pt x="17" y="35"/>
                  </a:moveTo>
                  <a:lnTo>
                    <a:pt x="24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9" y="33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4" name="Freeform 242"/>
            <p:cNvSpPr>
              <a:spLocks/>
            </p:cNvSpPr>
            <p:nvPr/>
          </p:nvSpPr>
          <p:spPr bwMode="auto">
            <a:xfrm rot="398990">
              <a:off x="4201" y="4087"/>
              <a:ext cx="60" cy="49"/>
            </a:xfrm>
            <a:custGeom>
              <a:avLst/>
              <a:gdLst>
                <a:gd name="T0" fmla="*/ 13 w 27"/>
                <a:gd name="T1" fmla="*/ 27 h 27"/>
                <a:gd name="T2" fmla="*/ 18 w 27"/>
                <a:gd name="T3" fmla="*/ 26 h 27"/>
                <a:gd name="T4" fmla="*/ 23 w 27"/>
                <a:gd name="T5" fmla="*/ 24 h 27"/>
                <a:gd name="T6" fmla="*/ 25 w 27"/>
                <a:gd name="T7" fmla="*/ 18 h 27"/>
                <a:gd name="T8" fmla="*/ 27 w 27"/>
                <a:gd name="T9" fmla="*/ 13 h 27"/>
                <a:gd name="T10" fmla="*/ 25 w 27"/>
                <a:gd name="T11" fmla="*/ 7 h 27"/>
                <a:gd name="T12" fmla="*/ 23 w 27"/>
                <a:gd name="T13" fmla="*/ 4 h 27"/>
                <a:gd name="T14" fmla="*/ 18 w 27"/>
                <a:gd name="T15" fmla="*/ 2 h 27"/>
                <a:gd name="T16" fmla="*/ 13 w 27"/>
                <a:gd name="T17" fmla="*/ 0 h 27"/>
                <a:gd name="T18" fmla="*/ 7 w 27"/>
                <a:gd name="T19" fmla="*/ 2 h 27"/>
                <a:gd name="T20" fmla="*/ 3 w 27"/>
                <a:gd name="T21" fmla="*/ 4 h 27"/>
                <a:gd name="T22" fmla="*/ 2 w 27"/>
                <a:gd name="T23" fmla="*/ 7 h 27"/>
                <a:gd name="T24" fmla="*/ 0 w 27"/>
                <a:gd name="T25" fmla="*/ 13 h 27"/>
                <a:gd name="T26" fmla="*/ 2 w 27"/>
                <a:gd name="T27" fmla="*/ 18 h 27"/>
                <a:gd name="T28" fmla="*/ 3 w 27"/>
                <a:gd name="T29" fmla="*/ 24 h 27"/>
                <a:gd name="T30" fmla="*/ 7 w 27"/>
                <a:gd name="T31" fmla="*/ 26 h 27"/>
                <a:gd name="T32" fmla="*/ 13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3" y="27"/>
                  </a:moveTo>
                  <a:lnTo>
                    <a:pt x="18" y="26"/>
                  </a:lnTo>
                  <a:lnTo>
                    <a:pt x="23" y="24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5" name="Freeform 243"/>
            <p:cNvSpPr>
              <a:spLocks/>
            </p:cNvSpPr>
            <p:nvPr/>
          </p:nvSpPr>
          <p:spPr bwMode="auto">
            <a:xfrm rot="398990">
              <a:off x="4263" y="4072"/>
              <a:ext cx="78" cy="59"/>
            </a:xfrm>
            <a:custGeom>
              <a:avLst/>
              <a:gdLst>
                <a:gd name="T0" fmla="*/ 17 w 35"/>
                <a:gd name="T1" fmla="*/ 33 h 33"/>
                <a:gd name="T2" fmla="*/ 24 w 35"/>
                <a:gd name="T3" fmla="*/ 31 h 33"/>
                <a:gd name="T4" fmla="*/ 29 w 35"/>
                <a:gd name="T5" fmla="*/ 28 h 33"/>
                <a:gd name="T6" fmla="*/ 33 w 35"/>
                <a:gd name="T7" fmla="*/ 24 h 33"/>
                <a:gd name="T8" fmla="*/ 35 w 35"/>
                <a:gd name="T9" fmla="*/ 17 h 33"/>
                <a:gd name="T10" fmla="*/ 33 w 35"/>
                <a:gd name="T11" fmla="*/ 9 h 33"/>
                <a:gd name="T12" fmla="*/ 29 w 35"/>
                <a:gd name="T13" fmla="*/ 6 h 33"/>
                <a:gd name="T14" fmla="*/ 24 w 35"/>
                <a:gd name="T15" fmla="*/ 2 h 33"/>
                <a:gd name="T16" fmla="*/ 17 w 35"/>
                <a:gd name="T17" fmla="*/ 0 h 33"/>
                <a:gd name="T18" fmla="*/ 9 w 35"/>
                <a:gd name="T19" fmla="*/ 2 h 33"/>
                <a:gd name="T20" fmla="*/ 6 w 35"/>
                <a:gd name="T21" fmla="*/ 6 h 33"/>
                <a:gd name="T22" fmla="*/ 2 w 35"/>
                <a:gd name="T23" fmla="*/ 9 h 33"/>
                <a:gd name="T24" fmla="*/ 0 w 35"/>
                <a:gd name="T25" fmla="*/ 17 h 33"/>
                <a:gd name="T26" fmla="*/ 2 w 35"/>
                <a:gd name="T27" fmla="*/ 24 h 33"/>
                <a:gd name="T28" fmla="*/ 6 w 35"/>
                <a:gd name="T29" fmla="*/ 28 h 33"/>
                <a:gd name="T30" fmla="*/ 9 w 35"/>
                <a:gd name="T31" fmla="*/ 31 h 33"/>
                <a:gd name="T32" fmla="*/ 17 w 35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3"/>
                <a:gd name="T53" fmla="*/ 35 w 3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3">
                  <a:moveTo>
                    <a:pt x="17" y="33"/>
                  </a:moveTo>
                  <a:lnTo>
                    <a:pt x="24" y="31"/>
                  </a:lnTo>
                  <a:lnTo>
                    <a:pt x="29" y="28"/>
                  </a:lnTo>
                  <a:lnTo>
                    <a:pt x="33" y="24"/>
                  </a:lnTo>
                  <a:lnTo>
                    <a:pt x="35" y="17"/>
                  </a:lnTo>
                  <a:lnTo>
                    <a:pt x="33" y="9"/>
                  </a:lnTo>
                  <a:lnTo>
                    <a:pt x="29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8"/>
                  </a:lnTo>
                  <a:lnTo>
                    <a:pt x="9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6" name="Freeform 244"/>
            <p:cNvSpPr>
              <a:spLocks/>
            </p:cNvSpPr>
            <p:nvPr/>
          </p:nvSpPr>
          <p:spPr bwMode="auto">
            <a:xfrm rot="398990">
              <a:off x="4272" y="4079"/>
              <a:ext cx="60" cy="49"/>
            </a:xfrm>
            <a:custGeom>
              <a:avLst/>
              <a:gdLst>
                <a:gd name="T0" fmla="*/ 13 w 27"/>
                <a:gd name="T1" fmla="*/ 27 h 27"/>
                <a:gd name="T2" fmla="*/ 18 w 27"/>
                <a:gd name="T3" fmla="*/ 26 h 27"/>
                <a:gd name="T4" fmla="*/ 23 w 27"/>
                <a:gd name="T5" fmla="*/ 22 h 27"/>
                <a:gd name="T6" fmla="*/ 25 w 27"/>
                <a:gd name="T7" fmla="*/ 18 h 27"/>
                <a:gd name="T8" fmla="*/ 27 w 27"/>
                <a:gd name="T9" fmla="*/ 13 h 27"/>
                <a:gd name="T10" fmla="*/ 25 w 27"/>
                <a:gd name="T11" fmla="*/ 7 h 27"/>
                <a:gd name="T12" fmla="*/ 23 w 27"/>
                <a:gd name="T13" fmla="*/ 4 h 27"/>
                <a:gd name="T14" fmla="*/ 18 w 27"/>
                <a:gd name="T15" fmla="*/ 2 h 27"/>
                <a:gd name="T16" fmla="*/ 13 w 27"/>
                <a:gd name="T17" fmla="*/ 0 h 27"/>
                <a:gd name="T18" fmla="*/ 7 w 27"/>
                <a:gd name="T19" fmla="*/ 2 h 27"/>
                <a:gd name="T20" fmla="*/ 3 w 27"/>
                <a:gd name="T21" fmla="*/ 4 h 27"/>
                <a:gd name="T22" fmla="*/ 2 w 27"/>
                <a:gd name="T23" fmla="*/ 7 h 27"/>
                <a:gd name="T24" fmla="*/ 0 w 27"/>
                <a:gd name="T25" fmla="*/ 13 h 27"/>
                <a:gd name="T26" fmla="*/ 2 w 27"/>
                <a:gd name="T27" fmla="*/ 18 h 27"/>
                <a:gd name="T28" fmla="*/ 3 w 27"/>
                <a:gd name="T29" fmla="*/ 22 h 27"/>
                <a:gd name="T30" fmla="*/ 7 w 27"/>
                <a:gd name="T31" fmla="*/ 26 h 27"/>
                <a:gd name="T32" fmla="*/ 13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3" y="27"/>
                  </a:moveTo>
                  <a:lnTo>
                    <a:pt x="18" y="26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2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7" name="Freeform 245"/>
            <p:cNvSpPr>
              <a:spLocks/>
            </p:cNvSpPr>
            <p:nvPr/>
          </p:nvSpPr>
          <p:spPr bwMode="auto">
            <a:xfrm rot="398990">
              <a:off x="4332" y="4035"/>
              <a:ext cx="74" cy="61"/>
            </a:xfrm>
            <a:custGeom>
              <a:avLst/>
              <a:gdLst>
                <a:gd name="T0" fmla="*/ 17 w 33"/>
                <a:gd name="T1" fmla="*/ 34 h 34"/>
                <a:gd name="T2" fmla="*/ 24 w 33"/>
                <a:gd name="T3" fmla="*/ 33 h 34"/>
                <a:gd name="T4" fmla="*/ 28 w 33"/>
                <a:gd name="T5" fmla="*/ 29 h 34"/>
                <a:gd name="T6" fmla="*/ 31 w 33"/>
                <a:gd name="T7" fmla="*/ 24 h 34"/>
                <a:gd name="T8" fmla="*/ 33 w 33"/>
                <a:gd name="T9" fmla="*/ 16 h 34"/>
                <a:gd name="T10" fmla="*/ 31 w 33"/>
                <a:gd name="T11" fmla="*/ 9 h 34"/>
                <a:gd name="T12" fmla="*/ 28 w 33"/>
                <a:gd name="T13" fmla="*/ 5 h 34"/>
                <a:gd name="T14" fmla="*/ 24 w 33"/>
                <a:gd name="T15" fmla="*/ 2 h 34"/>
                <a:gd name="T16" fmla="*/ 17 w 33"/>
                <a:gd name="T17" fmla="*/ 0 h 34"/>
                <a:gd name="T18" fmla="*/ 9 w 33"/>
                <a:gd name="T19" fmla="*/ 2 h 34"/>
                <a:gd name="T20" fmla="*/ 6 w 33"/>
                <a:gd name="T21" fmla="*/ 5 h 34"/>
                <a:gd name="T22" fmla="*/ 2 w 33"/>
                <a:gd name="T23" fmla="*/ 9 h 34"/>
                <a:gd name="T24" fmla="*/ 0 w 33"/>
                <a:gd name="T25" fmla="*/ 16 h 34"/>
                <a:gd name="T26" fmla="*/ 2 w 33"/>
                <a:gd name="T27" fmla="*/ 24 h 34"/>
                <a:gd name="T28" fmla="*/ 6 w 33"/>
                <a:gd name="T29" fmla="*/ 29 h 34"/>
                <a:gd name="T30" fmla="*/ 9 w 33"/>
                <a:gd name="T31" fmla="*/ 33 h 34"/>
                <a:gd name="T32" fmla="*/ 17 w 33"/>
                <a:gd name="T33" fmla="*/ 3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4"/>
                <a:gd name="T53" fmla="*/ 33 w 3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4">
                  <a:moveTo>
                    <a:pt x="17" y="34"/>
                  </a:moveTo>
                  <a:lnTo>
                    <a:pt x="24" y="33"/>
                  </a:lnTo>
                  <a:lnTo>
                    <a:pt x="28" y="29"/>
                  </a:lnTo>
                  <a:lnTo>
                    <a:pt x="31" y="24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9" y="33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8" name="Freeform 246"/>
            <p:cNvSpPr>
              <a:spLocks/>
            </p:cNvSpPr>
            <p:nvPr/>
          </p:nvSpPr>
          <p:spPr bwMode="auto">
            <a:xfrm rot="398990">
              <a:off x="4341" y="4040"/>
              <a:ext cx="60" cy="51"/>
            </a:xfrm>
            <a:custGeom>
              <a:avLst/>
              <a:gdLst>
                <a:gd name="T0" fmla="*/ 13 w 27"/>
                <a:gd name="T1" fmla="*/ 28 h 28"/>
                <a:gd name="T2" fmla="*/ 18 w 27"/>
                <a:gd name="T3" fmla="*/ 26 h 28"/>
                <a:gd name="T4" fmla="*/ 24 w 27"/>
                <a:gd name="T5" fmla="*/ 22 h 28"/>
                <a:gd name="T6" fmla="*/ 25 w 27"/>
                <a:gd name="T7" fmla="*/ 19 h 28"/>
                <a:gd name="T8" fmla="*/ 27 w 27"/>
                <a:gd name="T9" fmla="*/ 13 h 28"/>
                <a:gd name="T10" fmla="*/ 25 w 27"/>
                <a:gd name="T11" fmla="*/ 8 h 28"/>
                <a:gd name="T12" fmla="*/ 24 w 27"/>
                <a:gd name="T13" fmla="*/ 4 h 28"/>
                <a:gd name="T14" fmla="*/ 18 w 27"/>
                <a:gd name="T15" fmla="*/ 2 h 28"/>
                <a:gd name="T16" fmla="*/ 13 w 27"/>
                <a:gd name="T17" fmla="*/ 0 h 28"/>
                <a:gd name="T18" fmla="*/ 7 w 27"/>
                <a:gd name="T19" fmla="*/ 2 h 28"/>
                <a:gd name="T20" fmla="*/ 4 w 27"/>
                <a:gd name="T21" fmla="*/ 4 h 28"/>
                <a:gd name="T22" fmla="*/ 2 w 27"/>
                <a:gd name="T23" fmla="*/ 8 h 28"/>
                <a:gd name="T24" fmla="*/ 0 w 27"/>
                <a:gd name="T25" fmla="*/ 13 h 28"/>
                <a:gd name="T26" fmla="*/ 2 w 27"/>
                <a:gd name="T27" fmla="*/ 19 h 28"/>
                <a:gd name="T28" fmla="*/ 4 w 27"/>
                <a:gd name="T29" fmla="*/ 22 h 28"/>
                <a:gd name="T30" fmla="*/ 7 w 27"/>
                <a:gd name="T31" fmla="*/ 26 h 28"/>
                <a:gd name="T32" fmla="*/ 13 w 27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13" y="28"/>
                  </a:moveTo>
                  <a:lnTo>
                    <a:pt x="18" y="26"/>
                  </a:lnTo>
                  <a:lnTo>
                    <a:pt x="24" y="22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4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7" y="2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9" name="Freeform 247"/>
            <p:cNvSpPr>
              <a:spLocks/>
            </p:cNvSpPr>
            <p:nvPr/>
          </p:nvSpPr>
          <p:spPr bwMode="auto">
            <a:xfrm rot="398990">
              <a:off x="4392" y="3986"/>
              <a:ext cx="78" cy="61"/>
            </a:xfrm>
            <a:custGeom>
              <a:avLst/>
              <a:gdLst>
                <a:gd name="T0" fmla="*/ 16 w 35"/>
                <a:gd name="T1" fmla="*/ 34 h 34"/>
                <a:gd name="T2" fmla="*/ 24 w 35"/>
                <a:gd name="T3" fmla="*/ 33 h 34"/>
                <a:gd name="T4" fmla="*/ 29 w 35"/>
                <a:gd name="T5" fmla="*/ 29 h 34"/>
                <a:gd name="T6" fmla="*/ 33 w 35"/>
                <a:gd name="T7" fmla="*/ 24 h 34"/>
                <a:gd name="T8" fmla="*/ 35 w 35"/>
                <a:gd name="T9" fmla="*/ 16 h 34"/>
                <a:gd name="T10" fmla="*/ 33 w 35"/>
                <a:gd name="T11" fmla="*/ 9 h 34"/>
                <a:gd name="T12" fmla="*/ 29 w 35"/>
                <a:gd name="T13" fmla="*/ 5 h 34"/>
                <a:gd name="T14" fmla="*/ 24 w 35"/>
                <a:gd name="T15" fmla="*/ 2 h 34"/>
                <a:gd name="T16" fmla="*/ 16 w 35"/>
                <a:gd name="T17" fmla="*/ 0 h 34"/>
                <a:gd name="T18" fmla="*/ 9 w 35"/>
                <a:gd name="T19" fmla="*/ 2 h 34"/>
                <a:gd name="T20" fmla="*/ 5 w 35"/>
                <a:gd name="T21" fmla="*/ 5 h 34"/>
                <a:gd name="T22" fmla="*/ 2 w 35"/>
                <a:gd name="T23" fmla="*/ 9 h 34"/>
                <a:gd name="T24" fmla="*/ 0 w 35"/>
                <a:gd name="T25" fmla="*/ 16 h 34"/>
                <a:gd name="T26" fmla="*/ 2 w 35"/>
                <a:gd name="T27" fmla="*/ 24 h 34"/>
                <a:gd name="T28" fmla="*/ 5 w 35"/>
                <a:gd name="T29" fmla="*/ 29 h 34"/>
                <a:gd name="T30" fmla="*/ 9 w 35"/>
                <a:gd name="T31" fmla="*/ 33 h 34"/>
                <a:gd name="T32" fmla="*/ 16 w 35"/>
                <a:gd name="T33" fmla="*/ 3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4"/>
                <a:gd name="T53" fmla="*/ 35 w 35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4">
                  <a:moveTo>
                    <a:pt x="16" y="34"/>
                  </a:moveTo>
                  <a:lnTo>
                    <a:pt x="24" y="33"/>
                  </a:lnTo>
                  <a:lnTo>
                    <a:pt x="29" y="29"/>
                  </a:lnTo>
                  <a:lnTo>
                    <a:pt x="33" y="24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0" name="Freeform 248"/>
            <p:cNvSpPr>
              <a:spLocks/>
            </p:cNvSpPr>
            <p:nvPr/>
          </p:nvSpPr>
          <p:spPr bwMode="auto">
            <a:xfrm rot="398990">
              <a:off x="4401" y="3993"/>
              <a:ext cx="60" cy="49"/>
            </a:xfrm>
            <a:custGeom>
              <a:avLst/>
              <a:gdLst>
                <a:gd name="T0" fmla="*/ 12 w 27"/>
                <a:gd name="T1" fmla="*/ 27 h 27"/>
                <a:gd name="T2" fmla="*/ 18 w 27"/>
                <a:gd name="T3" fmla="*/ 25 h 27"/>
                <a:gd name="T4" fmla="*/ 23 w 27"/>
                <a:gd name="T5" fmla="*/ 23 h 27"/>
                <a:gd name="T6" fmla="*/ 25 w 27"/>
                <a:gd name="T7" fmla="*/ 18 h 27"/>
                <a:gd name="T8" fmla="*/ 27 w 27"/>
                <a:gd name="T9" fmla="*/ 12 h 27"/>
                <a:gd name="T10" fmla="*/ 25 w 27"/>
                <a:gd name="T11" fmla="*/ 7 h 27"/>
                <a:gd name="T12" fmla="*/ 23 w 27"/>
                <a:gd name="T13" fmla="*/ 3 h 27"/>
                <a:gd name="T14" fmla="*/ 18 w 27"/>
                <a:gd name="T15" fmla="*/ 1 h 27"/>
                <a:gd name="T16" fmla="*/ 12 w 27"/>
                <a:gd name="T17" fmla="*/ 0 h 27"/>
                <a:gd name="T18" fmla="*/ 7 w 27"/>
                <a:gd name="T19" fmla="*/ 1 h 27"/>
                <a:gd name="T20" fmla="*/ 3 w 27"/>
                <a:gd name="T21" fmla="*/ 3 h 27"/>
                <a:gd name="T22" fmla="*/ 1 w 27"/>
                <a:gd name="T23" fmla="*/ 7 h 27"/>
                <a:gd name="T24" fmla="*/ 0 w 27"/>
                <a:gd name="T25" fmla="*/ 12 h 27"/>
                <a:gd name="T26" fmla="*/ 1 w 27"/>
                <a:gd name="T27" fmla="*/ 18 h 27"/>
                <a:gd name="T28" fmla="*/ 3 w 27"/>
                <a:gd name="T29" fmla="*/ 23 h 27"/>
                <a:gd name="T30" fmla="*/ 7 w 27"/>
                <a:gd name="T31" fmla="*/ 25 h 27"/>
                <a:gd name="T32" fmla="*/ 12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2" y="27"/>
                  </a:moveTo>
                  <a:lnTo>
                    <a:pt x="18" y="25"/>
                  </a:lnTo>
                  <a:lnTo>
                    <a:pt x="23" y="23"/>
                  </a:lnTo>
                  <a:lnTo>
                    <a:pt x="25" y="18"/>
                  </a:lnTo>
                  <a:lnTo>
                    <a:pt x="27" y="12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18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1" name="Freeform 249"/>
            <p:cNvSpPr>
              <a:spLocks/>
            </p:cNvSpPr>
            <p:nvPr/>
          </p:nvSpPr>
          <p:spPr bwMode="auto">
            <a:xfrm rot="398990">
              <a:off x="4431" y="3930"/>
              <a:ext cx="71" cy="63"/>
            </a:xfrm>
            <a:custGeom>
              <a:avLst/>
              <a:gdLst>
                <a:gd name="T0" fmla="*/ 16 w 32"/>
                <a:gd name="T1" fmla="*/ 35 h 35"/>
                <a:gd name="T2" fmla="*/ 23 w 32"/>
                <a:gd name="T3" fmla="*/ 33 h 35"/>
                <a:gd name="T4" fmla="*/ 27 w 32"/>
                <a:gd name="T5" fmla="*/ 29 h 35"/>
                <a:gd name="T6" fmla="*/ 31 w 32"/>
                <a:gd name="T7" fmla="*/ 26 h 35"/>
                <a:gd name="T8" fmla="*/ 32 w 32"/>
                <a:gd name="T9" fmla="*/ 18 h 35"/>
                <a:gd name="T10" fmla="*/ 31 w 32"/>
                <a:gd name="T11" fmla="*/ 11 h 35"/>
                <a:gd name="T12" fmla="*/ 27 w 32"/>
                <a:gd name="T13" fmla="*/ 6 h 35"/>
                <a:gd name="T14" fmla="*/ 23 w 32"/>
                <a:gd name="T15" fmla="*/ 2 h 35"/>
                <a:gd name="T16" fmla="*/ 16 w 32"/>
                <a:gd name="T17" fmla="*/ 0 h 35"/>
                <a:gd name="T18" fmla="*/ 9 w 32"/>
                <a:gd name="T19" fmla="*/ 2 h 35"/>
                <a:gd name="T20" fmla="*/ 5 w 32"/>
                <a:gd name="T21" fmla="*/ 6 h 35"/>
                <a:gd name="T22" fmla="*/ 1 w 32"/>
                <a:gd name="T23" fmla="*/ 11 h 35"/>
                <a:gd name="T24" fmla="*/ 0 w 32"/>
                <a:gd name="T25" fmla="*/ 18 h 35"/>
                <a:gd name="T26" fmla="*/ 1 w 32"/>
                <a:gd name="T27" fmla="*/ 26 h 35"/>
                <a:gd name="T28" fmla="*/ 5 w 32"/>
                <a:gd name="T29" fmla="*/ 29 h 35"/>
                <a:gd name="T30" fmla="*/ 9 w 32"/>
                <a:gd name="T31" fmla="*/ 33 h 35"/>
                <a:gd name="T32" fmla="*/ 16 w 32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5"/>
                <a:gd name="T53" fmla="*/ 32 w 3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5">
                  <a:moveTo>
                    <a:pt x="16" y="35"/>
                  </a:moveTo>
                  <a:lnTo>
                    <a:pt x="23" y="33"/>
                  </a:lnTo>
                  <a:lnTo>
                    <a:pt x="27" y="29"/>
                  </a:lnTo>
                  <a:lnTo>
                    <a:pt x="31" y="26"/>
                  </a:lnTo>
                  <a:lnTo>
                    <a:pt x="32" y="18"/>
                  </a:lnTo>
                  <a:lnTo>
                    <a:pt x="31" y="11"/>
                  </a:lnTo>
                  <a:lnTo>
                    <a:pt x="27" y="6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2" name="Freeform 250"/>
            <p:cNvSpPr>
              <a:spLocks/>
            </p:cNvSpPr>
            <p:nvPr/>
          </p:nvSpPr>
          <p:spPr bwMode="auto">
            <a:xfrm rot="398990">
              <a:off x="4433" y="3936"/>
              <a:ext cx="63" cy="49"/>
            </a:xfrm>
            <a:custGeom>
              <a:avLst/>
              <a:gdLst>
                <a:gd name="T0" fmla="*/ 15 w 28"/>
                <a:gd name="T1" fmla="*/ 27 h 27"/>
                <a:gd name="T2" fmla="*/ 20 w 28"/>
                <a:gd name="T3" fmla="*/ 25 h 27"/>
                <a:gd name="T4" fmla="*/ 24 w 28"/>
                <a:gd name="T5" fmla="*/ 23 h 27"/>
                <a:gd name="T6" fmla="*/ 26 w 28"/>
                <a:gd name="T7" fmla="*/ 20 h 27"/>
                <a:gd name="T8" fmla="*/ 28 w 28"/>
                <a:gd name="T9" fmla="*/ 14 h 27"/>
                <a:gd name="T10" fmla="*/ 26 w 28"/>
                <a:gd name="T11" fmla="*/ 9 h 27"/>
                <a:gd name="T12" fmla="*/ 24 w 28"/>
                <a:gd name="T13" fmla="*/ 3 h 27"/>
                <a:gd name="T14" fmla="*/ 20 w 28"/>
                <a:gd name="T15" fmla="*/ 2 h 27"/>
                <a:gd name="T16" fmla="*/ 15 w 28"/>
                <a:gd name="T17" fmla="*/ 0 h 27"/>
                <a:gd name="T18" fmla="*/ 10 w 28"/>
                <a:gd name="T19" fmla="*/ 2 h 27"/>
                <a:gd name="T20" fmla="*/ 6 w 28"/>
                <a:gd name="T21" fmla="*/ 3 h 27"/>
                <a:gd name="T22" fmla="*/ 2 w 28"/>
                <a:gd name="T23" fmla="*/ 9 h 27"/>
                <a:gd name="T24" fmla="*/ 0 w 28"/>
                <a:gd name="T25" fmla="*/ 14 h 27"/>
                <a:gd name="T26" fmla="*/ 2 w 28"/>
                <a:gd name="T27" fmla="*/ 20 h 27"/>
                <a:gd name="T28" fmla="*/ 6 w 28"/>
                <a:gd name="T29" fmla="*/ 23 h 27"/>
                <a:gd name="T30" fmla="*/ 10 w 28"/>
                <a:gd name="T31" fmla="*/ 25 h 27"/>
                <a:gd name="T32" fmla="*/ 15 w 28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7"/>
                <a:gd name="T53" fmla="*/ 28 w 28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10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264"/>
          <p:cNvGrpSpPr>
            <a:grpSpLocks/>
          </p:cNvGrpSpPr>
          <p:nvPr/>
        </p:nvGrpSpPr>
        <p:grpSpPr bwMode="auto">
          <a:xfrm>
            <a:off x="4354513" y="2205038"/>
            <a:ext cx="2809875" cy="1247775"/>
            <a:chOff x="1706" y="2756"/>
            <a:chExt cx="1770" cy="786"/>
          </a:xfrm>
        </p:grpSpPr>
        <p:grpSp>
          <p:nvGrpSpPr>
            <p:cNvPr id="5236" name="Group 265"/>
            <p:cNvGrpSpPr>
              <a:grpSpLocks/>
            </p:cNvGrpSpPr>
            <p:nvPr/>
          </p:nvGrpSpPr>
          <p:grpSpPr bwMode="auto">
            <a:xfrm>
              <a:off x="1706" y="2756"/>
              <a:ext cx="1752" cy="786"/>
              <a:chOff x="3606" y="1767"/>
              <a:chExt cx="1752" cy="786"/>
            </a:xfrm>
          </p:grpSpPr>
          <p:grpSp>
            <p:nvGrpSpPr>
              <p:cNvPr id="5250" name="Group 266"/>
              <p:cNvGrpSpPr>
                <a:grpSpLocks/>
              </p:cNvGrpSpPr>
              <p:nvPr/>
            </p:nvGrpSpPr>
            <p:grpSpPr bwMode="auto">
              <a:xfrm>
                <a:off x="3606" y="1767"/>
                <a:ext cx="1752" cy="786"/>
                <a:chOff x="3379" y="2750"/>
                <a:chExt cx="1752" cy="786"/>
              </a:xfrm>
            </p:grpSpPr>
            <p:sp>
              <p:nvSpPr>
                <p:cNvPr id="5256" name="Freeform 267"/>
                <p:cNvSpPr>
                  <a:spLocks/>
                </p:cNvSpPr>
                <p:nvPr/>
              </p:nvSpPr>
              <p:spPr bwMode="auto">
                <a:xfrm>
                  <a:off x="4897" y="2828"/>
                  <a:ext cx="234" cy="708"/>
                </a:xfrm>
                <a:custGeom>
                  <a:avLst/>
                  <a:gdLst>
                    <a:gd name="T0" fmla="*/ 234 w 234"/>
                    <a:gd name="T1" fmla="*/ 0 h 708"/>
                    <a:gd name="T2" fmla="*/ 234 w 234"/>
                    <a:gd name="T3" fmla="*/ 12 h 708"/>
                    <a:gd name="T4" fmla="*/ 234 w 234"/>
                    <a:gd name="T5" fmla="*/ 18 h 708"/>
                    <a:gd name="T6" fmla="*/ 228 w 234"/>
                    <a:gd name="T7" fmla="*/ 24 h 708"/>
                    <a:gd name="T8" fmla="*/ 228 w 234"/>
                    <a:gd name="T9" fmla="*/ 36 h 708"/>
                    <a:gd name="T10" fmla="*/ 228 w 234"/>
                    <a:gd name="T11" fmla="*/ 42 h 708"/>
                    <a:gd name="T12" fmla="*/ 222 w 234"/>
                    <a:gd name="T13" fmla="*/ 48 h 708"/>
                    <a:gd name="T14" fmla="*/ 222 w 234"/>
                    <a:gd name="T15" fmla="*/ 54 h 708"/>
                    <a:gd name="T16" fmla="*/ 216 w 234"/>
                    <a:gd name="T17" fmla="*/ 66 h 708"/>
                    <a:gd name="T18" fmla="*/ 210 w 234"/>
                    <a:gd name="T19" fmla="*/ 72 h 708"/>
                    <a:gd name="T20" fmla="*/ 204 w 234"/>
                    <a:gd name="T21" fmla="*/ 78 h 708"/>
                    <a:gd name="T22" fmla="*/ 198 w 234"/>
                    <a:gd name="T23" fmla="*/ 90 h 708"/>
                    <a:gd name="T24" fmla="*/ 192 w 234"/>
                    <a:gd name="T25" fmla="*/ 96 h 708"/>
                    <a:gd name="T26" fmla="*/ 186 w 234"/>
                    <a:gd name="T27" fmla="*/ 102 h 708"/>
                    <a:gd name="T28" fmla="*/ 180 w 234"/>
                    <a:gd name="T29" fmla="*/ 114 h 708"/>
                    <a:gd name="T30" fmla="*/ 174 w 234"/>
                    <a:gd name="T31" fmla="*/ 120 h 708"/>
                    <a:gd name="T32" fmla="*/ 162 w 234"/>
                    <a:gd name="T33" fmla="*/ 126 h 708"/>
                    <a:gd name="T34" fmla="*/ 156 w 234"/>
                    <a:gd name="T35" fmla="*/ 132 h 708"/>
                    <a:gd name="T36" fmla="*/ 144 w 234"/>
                    <a:gd name="T37" fmla="*/ 144 h 708"/>
                    <a:gd name="T38" fmla="*/ 138 w 234"/>
                    <a:gd name="T39" fmla="*/ 150 h 708"/>
                    <a:gd name="T40" fmla="*/ 126 w 234"/>
                    <a:gd name="T41" fmla="*/ 156 h 708"/>
                    <a:gd name="T42" fmla="*/ 114 w 234"/>
                    <a:gd name="T43" fmla="*/ 162 h 708"/>
                    <a:gd name="T44" fmla="*/ 108 w 234"/>
                    <a:gd name="T45" fmla="*/ 174 h 708"/>
                    <a:gd name="T46" fmla="*/ 96 w 234"/>
                    <a:gd name="T47" fmla="*/ 180 h 708"/>
                    <a:gd name="T48" fmla="*/ 84 w 234"/>
                    <a:gd name="T49" fmla="*/ 186 h 708"/>
                    <a:gd name="T50" fmla="*/ 66 w 234"/>
                    <a:gd name="T51" fmla="*/ 192 h 708"/>
                    <a:gd name="T52" fmla="*/ 54 w 234"/>
                    <a:gd name="T53" fmla="*/ 198 h 708"/>
                    <a:gd name="T54" fmla="*/ 42 w 234"/>
                    <a:gd name="T55" fmla="*/ 210 h 708"/>
                    <a:gd name="T56" fmla="*/ 30 w 234"/>
                    <a:gd name="T57" fmla="*/ 216 h 708"/>
                    <a:gd name="T58" fmla="*/ 12 w 234"/>
                    <a:gd name="T59" fmla="*/ 222 h 708"/>
                    <a:gd name="T60" fmla="*/ 0 w 234"/>
                    <a:gd name="T61" fmla="*/ 228 h 708"/>
                    <a:gd name="T62" fmla="*/ 0 w 234"/>
                    <a:gd name="T63" fmla="*/ 708 h 708"/>
                    <a:gd name="T64" fmla="*/ 12 w 234"/>
                    <a:gd name="T65" fmla="*/ 702 h 708"/>
                    <a:gd name="T66" fmla="*/ 30 w 234"/>
                    <a:gd name="T67" fmla="*/ 696 h 708"/>
                    <a:gd name="T68" fmla="*/ 42 w 234"/>
                    <a:gd name="T69" fmla="*/ 690 h 708"/>
                    <a:gd name="T70" fmla="*/ 54 w 234"/>
                    <a:gd name="T71" fmla="*/ 678 h 708"/>
                    <a:gd name="T72" fmla="*/ 66 w 234"/>
                    <a:gd name="T73" fmla="*/ 672 h 708"/>
                    <a:gd name="T74" fmla="*/ 84 w 234"/>
                    <a:gd name="T75" fmla="*/ 666 h 708"/>
                    <a:gd name="T76" fmla="*/ 96 w 234"/>
                    <a:gd name="T77" fmla="*/ 660 h 708"/>
                    <a:gd name="T78" fmla="*/ 108 w 234"/>
                    <a:gd name="T79" fmla="*/ 654 h 708"/>
                    <a:gd name="T80" fmla="*/ 114 w 234"/>
                    <a:gd name="T81" fmla="*/ 642 h 708"/>
                    <a:gd name="T82" fmla="*/ 126 w 234"/>
                    <a:gd name="T83" fmla="*/ 636 h 708"/>
                    <a:gd name="T84" fmla="*/ 138 w 234"/>
                    <a:gd name="T85" fmla="*/ 630 h 708"/>
                    <a:gd name="T86" fmla="*/ 144 w 234"/>
                    <a:gd name="T87" fmla="*/ 624 h 708"/>
                    <a:gd name="T88" fmla="*/ 156 w 234"/>
                    <a:gd name="T89" fmla="*/ 612 h 708"/>
                    <a:gd name="T90" fmla="*/ 162 w 234"/>
                    <a:gd name="T91" fmla="*/ 606 h 708"/>
                    <a:gd name="T92" fmla="*/ 174 w 234"/>
                    <a:gd name="T93" fmla="*/ 600 h 708"/>
                    <a:gd name="T94" fmla="*/ 180 w 234"/>
                    <a:gd name="T95" fmla="*/ 594 h 708"/>
                    <a:gd name="T96" fmla="*/ 186 w 234"/>
                    <a:gd name="T97" fmla="*/ 582 h 708"/>
                    <a:gd name="T98" fmla="*/ 192 w 234"/>
                    <a:gd name="T99" fmla="*/ 576 h 708"/>
                    <a:gd name="T100" fmla="*/ 198 w 234"/>
                    <a:gd name="T101" fmla="*/ 570 h 708"/>
                    <a:gd name="T102" fmla="*/ 204 w 234"/>
                    <a:gd name="T103" fmla="*/ 558 h 708"/>
                    <a:gd name="T104" fmla="*/ 210 w 234"/>
                    <a:gd name="T105" fmla="*/ 552 h 708"/>
                    <a:gd name="T106" fmla="*/ 216 w 234"/>
                    <a:gd name="T107" fmla="*/ 546 h 708"/>
                    <a:gd name="T108" fmla="*/ 222 w 234"/>
                    <a:gd name="T109" fmla="*/ 534 h 708"/>
                    <a:gd name="T110" fmla="*/ 222 w 234"/>
                    <a:gd name="T111" fmla="*/ 528 h 708"/>
                    <a:gd name="T112" fmla="*/ 228 w 234"/>
                    <a:gd name="T113" fmla="*/ 522 h 708"/>
                    <a:gd name="T114" fmla="*/ 228 w 234"/>
                    <a:gd name="T115" fmla="*/ 516 h 708"/>
                    <a:gd name="T116" fmla="*/ 228 w 234"/>
                    <a:gd name="T117" fmla="*/ 504 h 708"/>
                    <a:gd name="T118" fmla="*/ 234 w 234"/>
                    <a:gd name="T119" fmla="*/ 498 h 708"/>
                    <a:gd name="T120" fmla="*/ 234 w 234"/>
                    <a:gd name="T121" fmla="*/ 492 h 708"/>
                    <a:gd name="T122" fmla="*/ 234 w 234"/>
                    <a:gd name="T123" fmla="*/ 480 h 708"/>
                    <a:gd name="T124" fmla="*/ 234 w 234"/>
                    <a:gd name="T125" fmla="*/ 0 h 70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34"/>
                    <a:gd name="T190" fmla="*/ 0 h 708"/>
                    <a:gd name="T191" fmla="*/ 234 w 234"/>
                    <a:gd name="T192" fmla="*/ 708 h 70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34" h="708">
                      <a:moveTo>
                        <a:pt x="234" y="0"/>
                      </a:moveTo>
                      <a:lnTo>
                        <a:pt x="234" y="12"/>
                      </a:lnTo>
                      <a:lnTo>
                        <a:pt x="234" y="18"/>
                      </a:lnTo>
                      <a:lnTo>
                        <a:pt x="228" y="24"/>
                      </a:lnTo>
                      <a:lnTo>
                        <a:pt x="228" y="36"/>
                      </a:lnTo>
                      <a:lnTo>
                        <a:pt x="228" y="42"/>
                      </a:lnTo>
                      <a:lnTo>
                        <a:pt x="222" y="48"/>
                      </a:lnTo>
                      <a:lnTo>
                        <a:pt x="222" y="54"/>
                      </a:lnTo>
                      <a:lnTo>
                        <a:pt x="216" y="66"/>
                      </a:lnTo>
                      <a:lnTo>
                        <a:pt x="210" y="72"/>
                      </a:lnTo>
                      <a:lnTo>
                        <a:pt x="204" y="78"/>
                      </a:lnTo>
                      <a:lnTo>
                        <a:pt x="198" y="90"/>
                      </a:lnTo>
                      <a:lnTo>
                        <a:pt x="192" y="96"/>
                      </a:lnTo>
                      <a:lnTo>
                        <a:pt x="186" y="102"/>
                      </a:lnTo>
                      <a:lnTo>
                        <a:pt x="180" y="114"/>
                      </a:lnTo>
                      <a:lnTo>
                        <a:pt x="174" y="120"/>
                      </a:lnTo>
                      <a:lnTo>
                        <a:pt x="162" y="126"/>
                      </a:lnTo>
                      <a:lnTo>
                        <a:pt x="156" y="132"/>
                      </a:lnTo>
                      <a:lnTo>
                        <a:pt x="144" y="144"/>
                      </a:lnTo>
                      <a:lnTo>
                        <a:pt x="138" y="150"/>
                      </a:lnTo>
                      <a:lnTo>
                        <a:pt x="126" y="156"/>
                      </a:lnTo>
                      <a:lnTo>
                        <a:pt x="114" y="162"/>
                      </a:lnTo>
                      <a:lnTo>
                        <a:pt x="108" y="174"/>
                      </a:lnTo>
                      <a:lnTo>
                        <a:pt x="96" y="180"/>
                      </a:lnTo>
                      <a:lnTo>
                        <a:pt x="84" y="186"/>
                      </a:lnTo>
                      <a:lnTo>
                        <a:pt x="66" y="192"/>
                      </a:lnTo>
                      <a:lnTo>
                        <a:pt x="54" y="198"/>
                      </a:lnTo>
                      <a:lnTo>
                        <a:pt x="42" y="210"/>
                      </a:lnTo>
                      <a:lnTo>
                        <a:pt x="30" y="216"/>
                      </a:lnTo>
                      <a:lnTo>
                        <a:pt x="12" y="222"/>
                      </a:lnTo>
                      <a:lnTo>
                        <a:pt x="0" y="228"/>
                      </a:lnTo>
                      <a:lnTo>
                        <a:pt x="0" y="708"/>
                      </a:lnTo>
                      <a:lnTo>
                        <a:pt x="12" y="702"/>
                      </a:lnTo>
                      <a:lnTo>
                        <a:pt x="30" y="696"/>
                      </a:lnTo>
                      <a:lnTo>
                        <a:pt x="42" y="690"/>
                      </a:lnTo>
                      <a:lnTo>
                        <a:pt x="54" y="678"/>
                      </a:lnTo>
                      <a:lnTo>
                        <a:pt x="66" y="672"/>
                      </a:lnTo>
                      <a:lnTo>
                        <a:pt x="84" y="666"/>
                      </a:lnTo>
                      <a:lnTo>
                        <a:pt x="96" y="660"/>
                      </a:lnTo>
                      <a:lnTo>
                        <a:pt x="108" y="654"/>
                      </a:lnTo>
                      <a:lnTo>
                        <a:pt x="114" y="642"/>
                      </a:lnTo>
                      <a:lnTo>
                        <a:pt x="126" y="636"/>
                      </a:lnTo>
                      <a:lnTo>
                        <a:pt x="138" y="630"/>
                      </a:lnTo>
                      <a:lnTo>
                        <a:pt x="144" y="624"/>
                      </a:lnTo>
                      <a:lnTo>
                        <a:pt x="156" y="612"/>
                      </a:lnTo>
                      <a:lnTo>
                        <a:pt x="162" y="606"/>
                      </a:lnTo>
                      <a:lnTo>
                        <a:pt x="174" y="600"/>
                      </a:lnTo>
                      <a:lnTo>
                        <a:pt x="180" y="594"/>
                      </a:lnTo>
                      <a:lnTo>
                        <a:pt x="186" y="582"/>
                      </a:lnTo>
                      <a:lnTo>
                        <a:pt x="192" y="576"/>
                      </a:lnTo>
                      <a:lnTo>
                        <a:pt x="198" y="570"/>
                      </a:lnTo>
                      <a:lnTo>
                        <a:pt x="204" y="558"/>
                      </a:lnTo>
                      <a:lnTo>
                        <a:pt x="210" y="552"/>
                      </a:lnTo>
                      <a:lnTo>
                        <a:pt x="216" y="546"/>
                      </a:lnTo>
                      <a:lnTo>
                        <a:pt x="222" y="534"/>
                      </a:lnTo>
                      <a:lnTo>
                        <a:pt x="222" y="528"/>
                      </a:lnTo>
                      <a:lnTo>
                        <a:pt x="228" y="522"/>
                      </a:lnTo>
                      <a:lnTo>
                        <a:pt x="228" y="516"/>
                      </a:lnTo>
                      <a:lnTo>
                        <a:pt x="228" y="504"/>
                      </a:lnTo>
                      <a:lnTo>
                        <a:pt x="234" y="498"/>
                      </a:lnTo>
                      <a:lnTo>
                        <a:pt x="234" y="492"/>
                      </a:lnTo>
                      <a:lnTo>
                        <a:pt x="234" y="480"/>
                      </a:lnTo>
                      <a:lnTo>
                        <a:pt x="234" y="0"/>
                      </a:lnTo>
                      <a:close/>
                    </a:path>
                  </a:pathLst>
                </a:custGeom>
                <a:solidFill>
                  <a:srgbClr val="4F0000"/>
                </a:solidFill>
                <a:ln w="12700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57" name="Freeform 268"/>
                <p:cNvSpPr>
                  <a:spLocks/>
                </p:cNvSpPr>
                <p:nvPr/>
              </p:nvSpPr>
              <p:spPr bwMode="auto">
                <a:xfrm>
                  <a:off x="3379" y="2828"/>
                  <a:ext cx="1512" cy="708"/>
                </a:xfrm>
                <a:custGeom>
                  <a:avLst/>
                  <a:gdLst>
                    <a:gd name="T0" fmla="*/ 0 w 1512"/>
                    <a:gd name="T1" fmla="*/ 0 h 708"/>
                    <a:gd name="T2" fmla="*/ 1512 w 1512"/>
                    <a:gd name="T3" fmla="*/ 228 h 708"/>
                    <a:gd name="T4" fmla="*/ 1512 w 1512"/>
                    <a:gd name="T5" fmla="*/ 708 h 708"/>
                    <a:gd name="T6" fmla="*/ 0 w 1512"/>
                    <a:gd name="T7" fmla="*/ 480 h 708"/>
                    <a:gd name="T8" fmla="*/ 0 w 1512"/>
                    <a:gd name="T9" fmla="*/ 0 h 7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12"/>
                    <a:gd name="T16" fmla="*/ 0 h 708"/>
                    <a:gd name="T17" fmla="*/ 1512 w 1512"/>
                    <a:gd name="T18" fmla="*/ 708 h 7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12" h="708">
                      <a:moveTo>
                        <a:pt x="0" y="0"/>
                      </a:moveTo>
                      <a:lnTo>
                        <a:pt x="1512" y="228"/>
                      </a:lnTo>
                      <a:lnTo>
                        <a:pt x="1512" y="708"/>
                      </a:lnTo>
                      <a:lnTo>
                        <a:pt x="0" y="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3300"/>
                    </a:gs>
                    <a:gs pos="50000">
                      <a:srgbClr val="923100"/>
                    </a:gs>
                    <a:gs pos="100000">
                      <a:srgbClr val="993300"/>
                    </a:gs>
                  </a:gsLst>
                  <a:lin ang="18900000" scaled="1"/>
                </a:gradFill>
                <a:ln w="2857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58" name="Freeform 269"/>
                <p:cNvSpPr>
                  <a:spLocks/>
                </p:cNvSpPr>
                <p:nvPr/>
              </p:nvSpPr>
              <p:spPr bwMode="auto">
                <a:xfrm>
                  <a:off x="3379" y="2750"/>
                  <a:ext cx="1752" cy="306"/>
                </a:xfrm>
                <a:custGeom>
                  <a:avLst/>
                  <a:gdLst>
                    <a:gd name="T0" fmla="*/ 1722 w 1752"/>
                    <a:gd name="T1" fmla="*/ 0 h 306"/>
                    <a:gd name="T2" fmla="*/ 1728 w 1752"/>
                    <a:gd name="T3" fmla="*/ 6 h 306"/>
                    <a:gd name="T4" fmla="*/ 1734 w 1752"/>
                    <a:gd name="T5" fmla="*/ 18 h 306"/>
                    <a:gd name="T6" fmla="*/ 1740 w 1752"/>
                    <a:gd name="T7" fmla="*/ 24 h 306"/>
                    <a:gd name="T8" fmla="*/ 1740 w 1752"/>
                    <a:gd name="T9" fmla="*/ 30 h 306"/>
                    <a:gd name="T10" fmla="*/ 1746 w 1752"/>
                    <a:gd name="T11" fmla="*/ 42 h 306"/>
                    <a:gd name="T12" fmla="*/ 1746 w 1752"/>
                    <a:gd name="T13" fmla="*/ 48 h 306"/>
                    <a:gd name="T14" fmla="*/ 1746 w 1752"/>
                    <a:gd name="T15" fmla="*/ 54 h 306"/>
                    <a:gd name="T16" fmla="*/ 1752 w 1752"/>
                    <a:gd name="T17" fmla="*/ 66 h 306"/>
                    <a:gd name="T18" fmla="*/ 1752 w 1752"/>
                    <a:gd name="T19" fmla="*/ 72 h 306"/>
                    <a:gd name="T20" fmla="*/ 1752 w 1752"/>
                    <a:gd name="T21" fmla="*/ 78 h 306"/>
                    <a:gd name="T22" fmla="*/ 1752 w 1752"/>
                    <a:gd name="T23" fmla="*/ 78 h 306"/>
                    <a:gd name="T24" fmla="*/ 1752 w 1752"/>
                    <a:gd name="T25" fmla="*/ 90 h 306"/>
                    <a:gd name="T26" fmla="*/ 1752 w 1752"/>
                    <a:gd name="T27" fmla="*/ 96 h 306"/>
                    <a:gd name="T28" fmla="*/ 1746 w 1752"/>
                    <a:gd name="T29" fmla="*/ 102 h 306"/>
                    <a:gd name="T30" fmla="*/ 1746 w 1752"/>
                    <a:gd name="T31" fmla="*/ 114 h 306"/>
                    <a:gd name="T32" fmla="*/ 1746 w 1752"/>
                    <a:gd name="T33" fmla="*/ 120 h 306"/>
                    <a:gd name="T34" fmla="*/ 1740 w 1752"/>
                    <a:gd name="T35" fmla="*/ 126 h 306"/>
                    <a:gd name="T36" fmla="*/ 1740 w 1752"/>
                    <a:gd name="T37" fmla="*/ 132 h 306"/>
                    <a:gd name="T38" fmla="*/ 1734 w 1752"/>
                    <a:gd name="T39" fmla="*/ 144 h 306"/>
                    <a:gd name="T40" fmla="*/ 1728 w 1752"/>
                    <a:gd name="T41" fmla="*/ 150 h 306"/>
                    <a:gd name="T42" fmla="*/ 1722 w 1752"/>
                    <a:gd name="T43" fmla="*/ 156 h 306"/>
                    <a:gd name="T44" fmla="*/ 1716 w 1752"/>
                    <a:gd name="T45" fmla="*/ 168 h 306"/>
                    <a:gd name="T46" fmla="*/ 1710 w 1752"/>
                    <a:gd name="T47" fmla="*/ 174 h 306"/>
                    <a:gd name="T48" fmla="*/ 1704 w 1752"/>
                    <a:gd name="T49" fmla="*/ 180 h 306"/>
                    <a:gd name="T50" fmla="*/ 1698 w 1752"/>
                    <a:gd name="T51" fmla="*/ 192 h 306"/>
                    <a:gd name="T52" fmla="*/ 1692 w 1752"/>
                    <a:gd name="T53" fmla="*/ 198 h 306"/>
                    <a:gd name="T54" fmla="*/ 1680 w 1752"/>
                    <a:gd name="T55" fmla="*/ 204 h 306"/>
                    <a:gd name="T56" fmla="*/ 1674 w 1752"/>
                    <a:gd name="T57" fmla="*/ 210 h 306"/>
                    <a:gd name="T58" fmla="*/ 1662 w 1752"/>
                    <a:gd name="T59" fmla="*/ 222 h 306"/>
                    <a:gd name="T60" fmla="*/ 1656 w 1752"/>
                    <a:gd name="T61" fmla="*/ 228 h 306"/>
                    <a:gd name="T62" fmla="*/ 1644 w 1752"/>
                    <a:gd name="T63" fmla="*/ 234 h 306"/>
                    <a:gd name="T64" fmla="*/ 1644 w 1752"/>
                    <a:gd name="T65" fmla="*/ 234 h 306"/>
                    <a:gd name="T66" fmla="*/ 1632 w 1752"/>
                    <a:gd name="T67" fmla="*/ 240 h 306"/>
                    <a:gd name="T68" fmla="*/ 1626 w 1752"/>
                    <a:gd name="T69" fmla="*/ 252 h 306"/>
                    <a:gd name="T70" fmla="*/ 1614 w 1752"/>
                    <a:gd name="T71" fmla="*/ 258 h 306"/>
                    <a:gd name="T72" fmla="*/ 1602 w 1752"/>
                    <a:gd name="T73" fmla="*/ 264 h 306"/>
                    <a:gd name="T74" fmla="*/ 1584 w 1752"/>
                    <a:gd name="T75" fmla="*/ 270 h 306"/>
                    <a:gd name="T76" fmla="*/ 1572 w 1752"/>
                    <a:gd name="T77" fmla="*/ 276 h 306"/>
                    <a:gd name="T78" fmla="*/ 1560 w 1752"/>
                    <a:gd name="T79" fmla="*/ 288 h 306"/>
                    <a:gd name="T80" fmla="*/ 1548 w 1752"/>
                    <a:gd name="T81" fmla="*/ 294 h 306"/>
                    <a:gd name="T82" fmla="*/ 1530 w 1752"/>
                    <a:gd name="T83" fmla="*/ 300 h 306"/>
                    <a:gd name="T84" fmla="*/ 1518 w 1752"/>
                    <a:gd name="T85" fmla="*/ 306 h 306"/>
                    <a:gd name="T86" fmla="*/ 0 w 1752"/>
                    <a:gd name="T87" fmla="*/ 78 h 306"/>
                    <a:gd name="T88" fmla="*/ 1722 w 1752"/>
                    <a:gd name="T89" fmla="*/ 0 h 30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752"/>
                    <a:gd name="T136" fmla="*/ 0 h 306"/>
                    <a:gd name="T137" fmla="*/ 1752 w 1752"/>
                    <a:gd name="T138" fmla="*/ 306 h 30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752" h="306">
                      <a:moveTo>
                        <a:pt x="1722" y="0"/>
                      </a:moveTo>
                      <a:lnTo>
                        <a:pt x="1728" y="6"/>
                      </a:lnTo>
                      <a:lnTo>
                        <a:pt x="1734" y="18"/>
                      </a:lnTo>
                      <a:lnTo>
                        <a:pt x="1740" y="24"/>
                      </a:lnTo>
                      <a:lnTo>
                        <a:pt x="1740" y="30"/>
                      </a:lnTo>
                      <a:lnTo>
                        <a:pt x="1746" y="42"/>
                      </a:lnTo>
                      <a:lnTo>
                        <a:pt x="1746" y="48"/>
                      </a:lnTo>
                      <a:lnTo>
                        <a:pt x="1746" y="54"/>
                      </a:lnTo>
                      <a:lnTo>
                        <a:pt x="1752" y="66"/>
                      </a:lnTo>
                      <a:lnTo>
                        <a:pt x="1752" y="72"/>
                      </a:lnTo>
                      <a:lnTo>
                        <a:pt x="1752" y="78"/>
                      </a:lnTo>
                      <a:lnTo>
                        <a:pt x="1752" y="90"/>
                      </a:lnTo>
                      <a:lnTo>
                        <a:pt x="1752" y="96"/>
                      </a:lnTo>
                      <a:lnTo>
                        <a:pt x="1746" y="102"/>
                      </a:lnTo>
                      <a:lnTo>
                        <a:pt x="1746" y="114"/>
                      </a:lnTo>
                      <a:lnTo>
                        <a:pt x="1746" y="120"/>
                      </a:lnTo>
                      <a:lnTo>
                        <a:pt x="1740" y="126"/>
                      </a:lnTo>
                      <a:lnTo>
                        <a:pt x="1740" y="132"/>
                      </a:lnTo>
                      <a:lnTo>
                        <a:pt x="1734" y="144"/>
                      </a:lnTo>
                      <a:lnTo>
                        <a:pt x="1728" y="150"/>
                      </a:lnTo>
                      <a:lnTo>
                        <a:pt x="1722" y="156"/>
                      </a:lnTo>
                      <a:lnTo>
                        <a:pt x="1716" y="168"/>
                      </a:lnTo>
                      <a:lnTo>
                        <a:pt x="1710" y="174"/>
                      </a:lnTo>
                      <a:lnTo>
                        <a:pt x="1704" y="180"/>
                      </a:lnTo>
                      <a:lnTo>
                        <a:pt x="1698" y="192"/>
                      </a:lnTo>
                      <a:lnTo>
                        <a:pt x="1692" y="198"/>
                      </a:lnTo>
                      <a:lnTo>
                        <a:pt x="1680" y="204"/>
                      </a:lnTo>
                      <a:lnTo>
                        <a:pt x="1674" y="210"/>
                      </a:lnTo>
                      <a:lnTo>
                        <a:pt x="1662" y="222"/>
                      </a:lnTo>
                      <a:lnTo>
                        <a:pt x="1656" y="228"/>
                      </a:lnTo>
                      <a:lnTo>
                        <a:pt x="1644" y="234"/>
                      </a:lnTo>
                      <a:lnTo>
                        <a:pt x="1632" y="240"/>
                      </a:lnTo>
                      <a:lnTo>
                        <a:pt x="1626" y="252"/>
                      </a:lnTo>
                      <a:lnTo>
                        <a:pt x="1614" y="258"/>
                      </a:lnTo>
                      <a:lnTo>
                        <a:pt x="1602" y="264"/>
                      </a:lnTo>
                      <a:lnTo>
                        <a:pt x="1584" y="270"/>
                      </a:lnTo>
                      <a:lnTo>
                        <a:pt x="1572" y="276"/>
                      </a:lnTo>
                      <a:lnTo>
                        <a:pt x="1560" y="288"/>
                      </a:lnTo>
                      <a:lnTo>
                        <a:pt x="1548" y="294"/>
                      </a:lnTo>
                      <a:lnTo>
                        <a:pt x="1530" y="300"/>
                      </a:lnTo>
                      <a:lnTo>
                        <a:pt x="1518" y="306"/>
                      </a:lnTo>
                      <a:lnTo>
                        <a:pt x="0" y="78"/>
                      </a:lnTo>
                      <a:lnTo>
                        <a:pt x="1722" y="0"/>
                      </a:lnTo>
                      <a:close/>
                    </a:path>
                  </a:pathLst>
                </a:custGeom>
                <a:solidFill>
                  <a:srgbClr val="4F0000"/>
                </a:solidFill>
                <a:ln w="19050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59" name="AutoShape 270"/>
                <p:cNvSpPr>
                  <a:spLocks noChangeArrowheads="1"/>
                </p:cNvSpPr>
                <p:nvPr/>
              </p:nvSpPr>
              <p:spPr bwMode="auto">
                <a:xfrm rot="445885">
                  <a:off x="3379" y="3245"/>
                  <a:ext cx="1497" cy="46"/>
                </a:xfrm>
                <a:prstGeom prst="doubleWave">
                  <a:avLst>
                    <a:gd name="adj1" fmla="val 10319"/>
                    <a:gd name="adj2" fmla="val 0"/>
                  </a:avLst>
                </a:prstGeom>
                <a:solidFill>
                  <a:srgbClr val="FFCC66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60" name="AutoShape 271"/>
                <p:cNvSpPr>
                  <a:spLocks noChangeArrowheads="1"/>
                </p:cNvSpPr>
                <p:nvPr/>
              </p:nvSpPr>
              <p:spPr bwMode="auto">
                <a:xfrm rot="445885">
                  <a:off x="3379" y="3067"/>
                  <a:ext cx="1497" cy="46"/>
                </a:xfrm>
                <a:prstGeom prst="doubleWave">
                  <a:avLst>
                    <a:gd name="adj1" fmla="val 10319"/>
                    <a:gd name="adj2" fmla="val 0"/>
                  </a:avLst>
                </a:prstGeom>
                <a:solidFill>
                  <a:srgbClr val="FFCC66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251" name="Group 272"/>
              <p:cNvGrpSpPr>
                <a:grpSpLocks/>
              </p:cNvGrpSpPr>
              <p:nvPr/>
            </p:nvGrpSpPr>
            <p:grpSpPr bwMode="auto">
              <a:xfrm>
                <a:off x="4830" y="1797"/>
                <a:ext cx="374" cy="185"/>
                <a:chOff x="873" y="2655"/>
                <a:chExt cx="499" cy="246"/>
              </a:xfrm>
            </p:grpSpPr>
            <p:sp>
              <p:nvSpPr>
                <p:cNvPr id="5252" name="Freeform 273"/>
                <p:cNvSpPr>
                  <a:spLocks/>
                </p:cNvSpPr>
                <p:nvPr/>
              </p:nvSpPr>
              <p:spPr bwMode="auto">
                <a:xfrm>
                  <a:off x="884" y="2659"/>
                  <a:ext cx="481" cy="237"/>
                </a:xfrm>
                <a:custGeom>
                  <a:avLst/>
                  <a:gdLst>
                    <a:gd name="T0" fmla="*/ 527 w 961"/>
                    <a:gd name="T1" fmla="*/ 4 h 473"/>
                    <a:gd name="T2" fmla="*/ 455 w 961"/>
                    <a:gd name="T3" fmla="*/ 34 h 473"/>
                    <a:gd name="T4" fmla="*/ 398 w 961"/>
                    <a:gd name="T5" fmla="*/ 88 h 473"/>
                    <a:gd name="T6" fmla="*/ 268 w 961"/>
                    <a:gd name="T7" fmla="*/ 63 h 473"/>
                    <a:gd name="T8" fmla="*/ 213 w 961"/>
                    <a:gd name="T9" fmla="*/ 66 h 473"/>
                    <a:gd name="T10" fmla="*/ 109 w 961"/>
                    <a:gd name="T11" fmla="*/ 123 h 473"/>
                    <a:gd name="T12" fmla="*/ 89 w 961"/>
                    <a:gd name="T13" fmla="*/ 153 h 473"/>
                    <a:gd name="T14" fmla="*/ 84 w 961"/>
                    <a:gd name="T15" fmla="*/ 218 h 473"/>
                    <a:gd name="T16" fmla="*/ 37 w 961"/>
                    <a:gd name="T17" fmla="*/ 252 h 473"/>
                    <a:gd name="T18" fmla="*/ 46 w 961"/>
                    <a:gd name="T19" fmla="*/ 313 h 473"/>
                    <a:gd name="T20" fmla="*/ 0 w 961"/>
                    <a:gd name="T21" fmla="*/ 362 h 473"/>
                    <a:gd name="T22" fmla="*/ 25 w 961"/>
                    <a:gd name="T23" fmla="*/ 399 h 473"/>
                    <a:gd name="T24" fmla="*/ 123 w 961"/>
                    <a:gd name="T25" fmla="*/ 437 h 473"/>
                    <a:gd name="T26" fmla="*/ 272 w 961"/>
                    <a:gd name="T27" fmla="*/ 442 h 473"/>
                    <a:gd name="T28" fmla="*/ 354 w 961"/>
                    <a:gd name="T29" fmla="*/ 469 h 473"/>
                    <a:gd name="T30" fmla="*/ 485 w 961"/>
                    <a:gd name="T31" fmla="*/ 473 h 473"/>
                    <a:gd name="T32" fmla="*/ 616 w 961"/>
                    <a:gd name="T33" fmla="*/ 414 h 473"/>
                    <a:gd name="T34" fmla="*/ 657 w 961"/>
                    <a:gd name="T35" fmla="*/ 437 h 473"/>
                    <a:gd name="T36" fmla="*/ 789 w 961"/>
                    <a:gd name="T37" fmla="*/ 437 h 473"/>
                    <a:gd name="T38" fmla="*/ 892 w 961"/>
                    <a:gd name="T39" fmla="*/ 348 h 473"/>
                    <a:gd name="T40" fmla="*/ 961 w 961"/>
                    <a:gd name="T41" fmla="*/ 324 h 473"/>
                    <a:gd name="T42" fmla="*/ 961 w 961"/>
                    <a:gd name="T43" fmla="*/ 274 h 473"/>
                    <a:gd name="T44" fmla="*/ 893 w 961"/>
                    <a:gd name="T45" fmla="*/ 230 h 473"/>
                    <a:gd name="T46" fmla="*/ 865 w 961"/>
                    <a:gd name="T47" fmla="*/ 113 h 473"/>
                    <a:gd name="T48" fmla="*/ 756 w 961"/>
                    <a:gd name="T49" fmla="*/ 56 h 473"/>
                    <a:gd name="T50" fmla="*/ 691 w 961"/>
                    <a:gd name="T51" fmla="*/ 43 h 473"/>
                    <a:gd name="T52" fmla="*/ 627 w 961"/>
                    <a:gd name="T53" fmla="*/ 9 h 473"/>
                    <a:gd name="T54" fmla="*/ 570 w 961"/>
                    <a:gd name="T55" fmla="*/ 0 h 473"/>
                    <a:gd name="T56" fmla="*/ 527 w 961"/>
                    <a:gd name="T57" fmla="*/ 4 h 473"/>
                    <a:gd name="T58" fmla="*/ 527 w 961"/>
                    <a:gd name="T59" fmla="*/ 4 h 47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961"/>
                    <a:gd name="T91" fmla="*/ 0 h 473"/>
                    <a:gd name="T92" fmla="*/ 961 w 961"/>
                    <a:gd name="T93" fmla="*/ 473 h 473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961" h="473">
                      <a:moveTo>
                        <a:pt x="527" y="4"/>
                      </a:moveTo>
                      <a:lnTo>
                        <a:pt x="455" y="34"/>
                      </a:lnTo>
                      <a:lnTo>
                        <a:pt x="398" y="88"/>
                      </a:lnTo>
                      <a:lnTo>
                        <a:pt x="268" y="63"/>
                      </a:lnTo>
                      <a:lnTo>
                        <a:pt x="213" y="66"/>
                      </a:lnTo>
                      <a:lnTo>
                        <a:pt x="109" y="123"/>
                      </a:lnTo>
                      <a:lnTo>
                        <a:pt x="89" y="153"/>
                      </a:lnTo>
                      <a:lnTo>
                        <a:pt x="84" y="218"/>
                      </a:lnTo>
                      <a:lnTo>
                        <a:pt x="37" y="252"/>
                      </a:lnTo>
                      <a:lnTo>
                        <a:pt x="46" y="313"/>
                      </a:lnTo>
                      <a:lnTo>
                        <a:pt x="0" y="362"/>
                      </a:lnTo>
                      <a:lnTo>
                        <a:pt x="25" y="399"/>
                      </a:lnTo>
                      <a:lnTo>
                        <a:pt x="123" y="437"/>
                      </a:lnTo>
                      <a:lnTo>
                        <a:pt x="272" y="442"/>
                      </a:lnTo>
                      <a:lnTo>
                        <a:pt x="354" y="469"/>
                      </a:lnTo>
                      <a:lnTo>
                        <a:pt x="485" y="473"/>
                      </a:lnTo>
                      <a:lnTo>
                        <a:pt x="616" y="414"/>
                      </a:lnTo>
                      <a:lnTo>
                        <a:pt x="657" y="437"/>
                      </a:lnTo>
                      <a:lnTo>
                        <a:pt x="789" y="437"/>
                      </a:lnTo>
                      <a:lnTo>
                        <a:pt x="892" y="348"/>
                      </a:lnTo>
                      <a:lnTo>
                        <a:pt x="961" y="324"/>
                      </a:lnTo>
                      <a:lnTo>
                        <a:pt x="961" y="274"/>
                      </a:lnTo>
                      <a:lnTo>
                        <a:pt x="893" y="230"/>
                      </a:lnTo>
                      <a:lnTo>
                        <a:pt x="865" y="113"/>
                      </a:lnTo>
                      <a:lnTo>
                        <a:pt x="756" y="56"/>
                      </a:lnTo>
                      <a:lnTo>
                        <a:pt x="691" y="43"/>
                      </a:lnTo>
                      <a:lnTo>
                        <a:pt x="627" y="9"/>
                      </a:lnTo>
                      <a:lnTo>
                        <a:pt x="570" y="0"/>
                      </a:lnTo>
                      <a:lnTo>
                        <a:pt x="527" y="4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53" name="Freeform 274"/>
                <p:cNvSpPr>
                  <a:spLocks/>
                </p:cNvSpPr>
                <p:nvPr/>
              </p:nvSpPr>
              <p:spPr bwMode="auto">
                <a:xfrm>
                  <a:off x="920" y="2687"/>
                  <a:ext cx="429" cy="174"/>
                </a:xfrm>
                <a:custGeom>
                  <a:avLst/>
                  <a:gdLst>
                    <a:gd name="T0" fmla="*/ 25 w 858"/>
                    <a:gd name="T1" fmla="*/ 115 h 349"/>
                    <a:gd name="T2" fmla="*/ 111 w 858"/>
                    <a:gd name="T3" fmla="*/ 177 h 349"/>
                    <a:gd name="T4" fmla="*/ 222 w 858"/>
                    <a:gd name="T5" fmla="*/ 172 h 349"/>
                    <a:gd name="T6" fmla="*/ 304 w 858"/>
                    <a:gd name="T7" fmla="*/ 207 h 349"/>
                    <a:gd name="T8" fmla="*/ 478 w 858"/>
                    <a:gd name="T9" fmla="*/ 194 h 349"/>
                    <a:gd name="T10" fmla="*/ 613 w 858"/>
                    <a:gd name="T11" fmla="*/ 194 h 349"/>
                    <a:gd name="T12" fmla="*/ 707 w 858"/>
                    <a:gd name="T13" fmla="*/ 135 h 349"/>
                    <a:gd name="T14" fmla="*/ 778 w 858"/>
                    <a:gd name="T15" fmla="*/ 104 h 349"/>
                    <a:gd name="T16" fmla="*/ 707 w 858"/>
                    <a:gd name="T17" fmla="*/ 61 h 349"/>
                    <a:gd name="T18" fmla="*/ 649 w 858"/>
                    <a:gd name="T19" fmla="*/ 19 h 349"/>
                    <a:gd name="T20" fmla="*/ 758 w 858"/>
                    <a:gd name="T21" fmla="*/ 11 h 349"/>
                    <a:gd name="T22" fmla="*/ 827 w 858"/>
                    <a:gd name="T23" fmla="*/ 88 h 349"/>
                    <a:gd name="T24" fmla="*/ 834 w 858"/>
                    <a:gd name="T25" fmla="*/ 153 h 349"/>
                    <a:gd name="T26" fmla="*/ 858 w 858"/>
                    <a:gd name="T27" fmla="*/ 205 h 349"/>
                    <a:gd name="T28" fmla="*/ 778 w 858"/>
                    <a:gd name="T29" fmla="*/ 250 h 349"/>
                    <a:gd name="T30" fmla="*/ 704 w 858"/>
                    <a:gd name="T31" fmla="*/ 312 h 349"/>
                    <a:gd name="T32" fmla="*/ 516 w 858"/>
                    <a:gd name="T33" fmla="*/ 333 h 349"/>
                    <a:gd name="T34" fmla="*/ 404 w 858"/>
                    <a:gd name="T35" fmla="*/ 349 h 349"/>
                    <a:gd name="T36" fmla="*/ 354 w 858"/>
                    <a:gd name="T37" fmla="*/ 329 h 349"/>
                    <a:gd name="T38" fmla="*/ 310 w 858"/>
                    <a:gd name="T39" fmla="*/ 258 h 349"/>
                    <a:gd name="T40" fmla="*/ 377 w 858"/>
                    <a:gd name="T41" fmla="*/ 327 h 349"/>
                    <a:gd name="T42" fmla="*/ 432 w 858"/>
                    <a:gd name="T43" fmla="*/ 326 h 349"/>
                    <a:gd name="T44" fmla="*/ 498 w 858"/>
                    <a:gd name="T45" fmla="*/ 295 h 349"/>
                    <a:gd name="T46" fmla="*/ 652 w 858"/>
                    <a:gd name="T47" fmla="*/ 289 h 349"/>
                    <a:gd name="T48" fmla="*/ 737 w 858"/>
                    <a:gd name="T49" fmla="*/ 270 h 349"/>
                    <a:gd name="T50" fmla="*/ 747 w 858"/>
                    <a:gd name="T51" fmla="*/ 172 h 349"/>
                    <a:gd name="T52" fmla="*/ 630 w 858"/>
                    <a:gd name="T53" fmla="*/ 223 h 349"/>
                    <a:gd name="T54" fmla="*/ 492 w 858"/>
                    <a:gd name="T55" fmla="*/ 244 h 349"/>
                    <a:gd name="T56" fmla="*/ 314 w 858"/>
                    <a:gd name="T57" fmla="*/ 233 h 349"/>
                    <a:gd name="T58" fmla="*/ 219 w 858"/>
                    <a:gd name="T59" fmla="*/ 214 h 349"/>
                    <a:gd name="T60" fmla="*/ 92 w 858"/>
                    <a:gd name="T61" fmla="*/ 223 h 349"/>
                    <a:gd name="T62" fmla="*/ 5 w 858"/>
                    <a:gd name="T63" fmla="*/ 165 h 349"/>
                    <a:gd name="T64" fmla="*/ 5 w 858"/>
                    <a:gd name="T65" fmla="*/ 88 h 349"/>
                    <a:gd name="T66" fmla="*/ 24 w 858"/>
                    <a:gd name="T67" fmla="*/ 98 h 34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858"/>
                    <a:gd name="T103" fmla="*/ 0 h 349"/>
                    <a:gd name="T104" fmla="*/ 858 w 858"/>
                    <a:gd name="T105" fmla="*/ 349 h 34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858" h="349">
                      <a:moveTo>
                        <a:pt x="24" y="98"/>
                      </a:moveTo>
                      <a:lnTo>
                        <a:pt x="25" y="115"/>
                      </a:lnTo>
                      <a:lnTo>
                        <a:pt x="61" y="126"/>
                      </a:lnTo>
                      <a:lnTo>
                        <a:pt x="111" y="177"/>
                      </a:lnTo>
                      <a:lnTo>
                        <a:pt x="202" y="167"/>
                      </a:lnTo>
                      <a:lnTo>
                        <a:pt x="222" y="172"/>
                      </a:lnTo>
                      <a:lnTo>
                        <a:pt x="253" y="188"/>
                      </a:lnTo>
                      <a:lnTo>
                        <a:pt x="304" y="207"/>
                      </a:lnTo>
                      <a:lnTo>
                        <a:pt x="411" y="135"/>
                      </a:lnTo>
                      <a:lnTo>
                        <a:pt x="478" y="194"/>
                      </a:lnTo>
                      <a:lnTo>
                        <a:pt x="524" y="199"/>
                      </a:lnTo>
                      <a:lnTo>
                        <a:pt x="613" y="194"/>
                      </a:lnTo>
                      <a:lnTo>
                        <a:pt x="676" y="157"/>
                      </a:lnTo>
                      <a:lnTo>
                        <a:pt x="707" y="135"/>
                      </a:lnTo>
                      <a:lnTo>
                        <a:pt x="751" y="120"/>
                      </a:lnTo>
                      <a:lnTo>
                        <a:pt x="778" y="104"/>
                      </a:lnTo>
                      <a:lnTo>
                        <a:pt x="767" y="75"/>
                      </a:lnTo>
                      <a:lnTo>
                        <a:pt x="707" y="61"/>
                      </a:lnTo>
                      <a:lnTo>
                        <a:pt x="642" y="34"/>
                      </a:lnTo>
                      <a:lnTo>
                        <a:pt x="649" y="19"/>
                      </a:lnTo>
                      <a:lnTo>
                        <a:pt x="683" y="0"/>
                      </a:lnTo>
                      <a:lnTo>
                        <a:pt x="758" y="11"/>
                      </a:lnTo>
                      <a:lnTo>
                        <a:pt x="804" y="46"/>
                      </a:lnTo>
                      <a:lnTo>
                        <a:pt x="827" y="88"/>
                      </a:lnTo>
                      <a:lnTo>
                        <a:pt x="828" y="129"/>
                      </a:lnTo>
                      <a:lnTo>
                        <a:pt x="834" y="153"/>
                      </a:lnTo>
                      <a:lnTo>
                        <a:pt x="844" y="179"/>
                      </a:lnTo>
                      <a:lnTo>
                        <a:pt x="858" y="205"/>
                      </a:lnTo>
                      <a:lnTo>
                        <a:pt x="808" y="228"/>
                      </a:lnTo>
                      <a:lnTo>
                        <a:pt x="778" y="250"/>
                      </a:lnTo>
                      <a:lnTo>
                        <a:pt x="739" y="300"/>
                      </a:lnTo>
                      <a:lnTo>
                        <a:pt x="704" y="312"/>
                      </a:lnTo>
                      <a:lnTo>
                        <a:pt x="620" y="323"/>
                      </a:lnTo>
                      <a:lnTo>
                        <a:pt x="516" y="333"/>
                      </a:lnTo>
                      <a:lnTo>
                        <a:pt x="454" y="341"/>
                      </a:lnTo>
                      <a:lnTo>
                        <a:pt x="404" y="349"/>
                      </a:lnTo>
                      <a:lnTo>
                        <a:pt x="377" y="342"/>
                      </a:lnTo>
                      <a:lnTo>
                        <a:pt x="354" y="329"/>
                      </a:lnTo>
                      <a:lnTo>
                        <a:pt x="337" y="310"/>
                      </a:lnTo>
                      <a:lnTo>
                        <a:pt x="310" y="258"/>
                      </a:lnTo>
                      <a:lnTo>
                        <a:pt x="347" y="309"/>
                      </a:lnTo>
                      <a:lnTo>
                        <a:pt x="377" y="327"/>
                      </a:lnTo>
                      <a:lnTo>
                        <a:pt x="400" y="329"/>
                      </a:lnTo>
                      <a:lnTo>
                        <a:pt x="432" y="326"/>
                      </a:lnTo>
                      <a:lnTo>
                        <a:pt x="469" y="309"/>
                      </a:lnTo>
                      <a:lnTo>
                        <a:pt x="498" y="295"/>
                      </a:lnTo>
                      <a:lnTo>
                        <a:pt x="518" y="289"/>
                      </a:lnTo>
                      <a:lnTo>
                        <a:pt x="652" y="289"/>
                      </a:lnTo>
                      <a:lnTo>
                        <a:pt x="716" y="283"/>
                      </a:lnTo>
                      <a:lnTo>
                        <a:pt x="737" y="270"/>
                      </a:lnTo>
                      <a:lnTo>
                        <a:pt x="747" y="239"/>
                      </a:lnTo>
                      <a:lnTo>
                        <a:pt x="747" y="172"/>
                      </a:lnTo>
                      <a:lnTo>
                        <a:pt x="713" y="188"/>
                      </a:lnTo>
                      <a:lnTo>
                        <a:pt x="630" y="223"/>
                      </a:lnTo>
                      <a:lnTo>
                        <a:pt x="541" y="250"/>
                      </a:lnTo>
                      <a:lnTo>
                        <a:pt x="492" y="244"/>
                      </a:lnTo>
                      <a:lnTo>
                        <a:pt x="411" y="168"/>
                      </a:lnTo>
                      <a:lnTo>
                        <a:pt x="314" y="233"/>
                      </a:lnTo>
                      <a:lnTo>
                        <a:pt x="287" y="233"/>
                      </a:lnTo>
                      <a:lnTo>
                        <a:pt x="219" y="214"/>
                      </a:lnTo>
                      <a:lnTo>
                        <a:pt x="118" y="225"/>
                      </a:lnTo>
                      <a:lnTo>
                        <a:pt x="92" y="223"/>
                      </a:lnTo>
                      <a:lnTo>
                        <a:pt x="30" y="194"/>
                      </a:lnTo>
                      <a:lnTo>
                        <a:pt x="5" y="165"/>
                      </a:lnTo>
                      <a:lnTo>
                        <a:pt x="0" y="141"/>
                      </a:lnTo>
                      <a:lnTo>
                        <a:pt x="5" y="88"/>
                      </a:lnTo>
                      <a:lnTo>
                        <a:pt x="28" y="83"/>
                      </a:lnTo>
                      <a:lnTo>
                        <a:pt x="24" y="98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54" name="Freeform 275"/>
                <p:cNvSpPr>
                  <a:spLocks/>
                </p:cNvSpPr>
                <p:nvPr/>
              </p:nvSpPr>
              <p:spPr bwMode="auto">
                <a:xfrm>
                  <a:off x="983" y="2655"/>
                  <a:ext cx="316" cy="82"/>
                </a:xfrm>
                <a:custGeom>
                  <a:avLst/>
                  <a:gdLst>
                    <a:gd name="T0" fmla="*/ 0 w 632"/>
                    <a:gd name="T1" fmla="*/ 81 h 163"/>
                    <a:gd name="T2" fmla="*/ 73 w 632"/>
                    <a:gd name="T3" fmla="*/ 82 h 163"/>
                    <a:gd name="T4" fmla="*/ 127 w 632"/>
                    <a:gd name="T5" fmla="*/ 93 h 163"/>
                    <a:gd name="T6" fmla="*/ 170 w 632"/>
                    <a:gd name="T7" fmla="*/ 107 h 163"/>
                    <a:gd name="T8" fmla="*/ 210 w 632"/>
                    <a:gd name="T9" fmla="*/ 126 h 163"/>
                    <a:gd name="T10" fmla="*/ 250 w 632"/>
                    <a:gd name="T11" fmla="*/ 163 h 163"/>
                    <a:gd name="T12" fmla="*/ 322 w 632"/>
                    <a:gd name="T13" fmla="*/ 156 h 163"/>
                    <a:gd name="T14" fmla="*/ 470 w 632"/>
                    <a:gd name="T15" fmla="*/ 109 h 163"/>
                    <a:gd name="T16" fmla="*/ 480 w 632"/>
                    <a:gd name="T17" fmla="*/ 88 h 163"/>
                    <a:gd name="T18" fmla="*/ 460 w 632"/>
                    <a:gd name="T19" fmla="*/ 72 h 163"/>
                    <a:gd name="T20" fmla="*/ 378 w 632"/>
                    <a:gd name="T21" fmla="*/ 72 h 163"/>
                    <a:gd name="T22" fmla="*/ 218 w 632"/>
                    <a:gd name="T23" fmla="*/ 97 h 163"/>
                    <a:gd name="T24" fmla="*/ 235 w 632"/>
                    <a:gd name="T25" fmla="*/ 67 h 163"/>
                    <a:gd name="T26" fmla="*/ 278 w 632"/>
                    <a:gd name="T27" fmla="*/ 41 h 163"/>
                    <a:gd name="T28" fmla="*/ 331 w 632"/>
                    <a:gd name="T29" fmla="*/ 22 h 163"/>
                    <a:gd name="T30" fmla="*/ 388 w 632"/>
                    <a:gd name="T31" fmla="*/ 18 h 163"/>
                    <a:gd name="T32" fmla="*/ 418 w 632"/>
                    <a:gd name="T33" fmla="*/ 22 h 163"/>
                    <a:gd name="T34" fmla="*/ 453 w 632"/>
                    <a:gd name="T35" fmla="*/ 35 h 163"/>
                    <a:gd name="T36" fmla="*/ 483 w 632"/>
                    <a:gd name="T37" fmla="*/ 53 h 163"/>
                    <a:gd name="T38" fmla="*/ 578 w 632"/>
                    <a:gd name="T39" fmla="*/ 74 h 163"/>
                    <a:gd name="T40" fmla="*/ 632 w 632"/>
                    <a:gd name="T41" fmla="*/ 74 h 163"/>
                    <a:gd name="T42" fmla="*/ 560 w 632"/>
                    <a:gd name="T43" fmla="*/ 56 h 163"/>
                    <a:gd name="T44" fmla="*/ 494 w 632"/>
                    <a:gd name="T45" fmla="*/ 42 h 163"/>
                    <a:gd name="T46" fmla="*/ 466 w 632"/>
                    <a:gd name="T47" fmla="*/ 22 h 163"/>
                    <a:gd name="T48" fmla="*/ 418 w 632"/>
                    <a:gd name="T49" fmla="*/ 4 h 163"/>
                    <a:gd name="T50" fmla="*/ 386 w 632"/>
                    <a:gd name="T51" fmla="*/ 0 h 163"/>
                    <a:gd name="T52" fmla="*/ 322 w 632"/>
                    <a:gd name="T53" fmla="*/ 3 h 163"/>
                    <a:gd name="T54" fmla="*/ 265 w 632"/>
                    <a:gd name="T55" fmla="*/ 23 h 163"/>
                    <a:gd name="T56" fmla="*/ 224 w 632"/>
                    <a:gd name="T57" fmla="*/ 57 h 163"/>
                    <a:gd name="T58" fmla="*/ 197 w 632"/>
                    <a:gd name="T59" fmla="*/ 88 h 163"/>
                    <a:gd name="T60" fmla="*/ 164 w 632"/>
                    <a:gd name="T61" fmla="*/ 82 h 163"/>
                    <a:gd name="T62" fmla="*/ 57 w 632"/>
                    <a:gd name="T63" fmla="*/ 59 h 163"/>
                    <a:gd name="T64" fmla="*/ 0 w 632"/>
                    <a:gd name="T65" fmla="*/ 81 h 163"/>
                    <a:gd name="T66" fmla="*/ 0 w 632"/>
                    <a:gd name="T67" fmla="*/ 81 h 16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32"/>
                    <a:gd name="T103" fmla="*/ 0 h 163"/>
                    <a:gd name="T104" fmla="*/ 632 w 632"/>
                    <a:gd name="T105" fmla="*/ 163 h 16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32" h="163">
                      <a:moveTo>
                        <a:pt x="0" y="81"/>
                      </a:moveTo>
                      <a:lnTo>
                        <a:pt x="73" y="82"/>
                      </a:lnTo>
                      <a:lnTo>
                        <a:pt x="127" y="93"/>
                      </a:lnTo>
                      <a:lnTo>
                        <a:pt x="170" y="107"/>
                      </a:lnTo>
                      <a:lnTo>
                        <a:pt x="210" y="126"/>
                      </a:lnTo>
                      <a:lnTo>
                        <a:pt x="250" y="163"/>
                      </a:lnTo>
                      <a:lnTo>
                        <a:pt x="322" y="156"/>
                      </a:lnTo>
                      <a:lnTo>
                        <a:pt x="470" y="109"/>
                      </a:lnTo>
                      <a:lnTo>
                        <a:pt x="480" y="88"/>
                      </a:lnTo>
                      <a:lnTo>
                        <a:pt x="460" y="72"/>
                      </a:lnTo>
                      <a:lnTo>
                        <a:pt x="378" y="72"/>
                      </a:lnTo>
                      <a:lnTo>
                        <a:pt x="218" y="97"/>
                      </a:lnTo>
                      <a:lnTo>
                        <a:pt x="235" y="67"/>
                      </a:lnTo>
                      <a:lnTo>
                        <a:pt x="278" y="41"/>
                      </a:lnTo>
                      <a:lnTo>
                        <a:pt x="331" y="22"/>
                      </a:lnTo>
                      <a:lnTo>
                        <a:pt x="388" y="18"/>
                      </a:lnTo>
                      <a:lnTo>
                        <a:pt x="418" y="22"/>
                      </a:lnTo>
                      <a:lnTo>
                        <a:pt x="453" y="35"/>
                      </a:lnTo>
                      <a:lnTo>
                        <a:pt x="483" y="53"/>
                      </a:lnTo>
                      <a:lnTo>
                        <a:pt x="578" y="74"/>
                      </a:lnTo>
                      <a:lnTo>
                        <a:pt x="632" y="74"/>
                      </a:lnTo>
                      <a:lnTo>
                        <a:pt x="560" y="56"/>
                      </a:lnTo>
                      <a:lnTo>
                        <a:pt x="494" y="42"/>
                      </a:lnTo>
                      <a:lnTo>
                        <a:pt x="466" y="22"/>
                      </a:lnTo>
                      <a:lnTo>
                        <a:pt x="418" y="4"/>
                      </a:lnTo>
                      <a:lnTo>
                        <a:pt x="386" y="0"/>
                      </a:lnTo>
                      <a:lnTo>
                        <a:pt x="322" y="3"/>
                      </a:lnTo>
                      <a:lnTo>
                        <a:pt x="265" y="23"/>
                      </a:lnTo>
                      <a:lnTo>
                        <a:pt x="224" y="57"/>
                      </a:lnTo>
                      <a:lnTo>
                        <a:pt x="197" y="88"/>
                      </a:lnTo>
                      <a:lnTo>
                        <a:pt x="164" y="82"/>
                      </a:lnTo>
                      <a:lnTo>
                        <a:pt x="57" y="59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55" name="Freeform 276"/>
                <p:cNvSpPr>
                  <a:spLocks/>
                </p:cNvSpPr>
                <p:nvPr/>
              </p:nvSpPr>
              <p:spPr bwMode="auto">
                <a:xfrm>
                  <a:off x="873" y="2758"/>
                  <a:ext cx="499" cy="143"/>
                </a:xfrm>
                <a:custGeom>
                  <a:avLst/>
                  <a:gdLst>
                    <a:gd name="T0" fmla="*/ 89 w 998"/>
                    <a:gd name="T1" fmla="*/ 44 h 284"/>
                    <a:gd name="T2" fmla="*/ 75 w 998"/>
                    <a:gd name="T3" fmla="*/ 78 h 284"/>
                    <a:gd name="T4" fmla="*/ 118 w 998"/>
                    <a:gd name="T5" fmla="*/ 106 h 284"/>
                    <a:gd name="T6" fmla="*/ 152 w 998"/>
                    <a:gd name="T7" fmla="*/ 145 h 284"/>
                    <a:gd name="T8" fmla="*/ 216 w 998"/>
                    <a:gd name="T9" fmla="*/ 123 h 284"/>
                    <a:gd name="T10" fmla="*/ 266 w 998"/>
                    <a:gd name="T11" fmla="*/ 129 h 284"/>
                    <a:gd name="T12" fmla="*/ 229 w 998"/>
                    <a:gd name="T13" fmla="*/ 145 h 284"/>
                    <a:gd name="T14" fmla="*/ 175 w 998"/>
                    <a:gd name="T15" fmla="*/ 172 h 284"/>
                    <a:gd name="T16" fmla="*/ 81 w 998"/>
                    <a:gd name="T17" fmla="*/ 143 h 284"/>
                    <a:gd name="T18" fmla="*/ 47 w 998"/>
                    <a:gd name="T19" fmla="*/ 161 h 284"/>
                    <a:gd name="T20" fmla="*/ 165 w 998"/>
                    <a:gd name="T21" fmla="*/ 227 h 284"/>
                    <a:gd name="T22" fmla="*/ 306 w 998"/>
                    <a:gd name="T23" fmla="*/ 210 h 284"/>
                    <a:gd name="T24" fmla="*/ 386 w 998"/>
                    <a:gd name="T25" fmla="*/ 257 h 284"/>
                    <a:gd name="T26" fmla="*/ 499 w 998"/>
                    <a:gd name="T27" fmla="*/ 259 h 284"/>
                    <a:gd name="T28" fmla="*/ 592 w 998"/>
                    <a:gd name="T29" fmla="*/ 213 h 284"/>
                    <a:gd name="T30" fmla="*/ 676 w 998"/>
                    <a:gd name="T31" fmla="*/ 173 h 284"/>
                    <a:gd name="T32" fmla="*/ 663 w 998"/>
                    <a:gd name="T33" fmla="*/ 215 h 284"/>
                    <a:gd name="T34" fmla="*/ 761 w 998"/>
                    <a:gd name="T35" fmla="*/ 233 h 284"/>
                    <a:gd name="T36" fmla="*/ 835 w 998"/>
                    <a:gd name="T37" fmla="*/ 190 h 284"/>
                    <a:gd name="T38" fmla="*/ 904 w 998"/>
                    <a:gd name="T39" fmla="*/ 136 h 284"/>
                    <a:gd name="T40" fmla="*/ 974 w 998"/>
                    <a:gd name="T41" fmla="*/ 110 h 284"/>
                    <a:gd name="T42" fmla="*/ 901 w 998"/>
                    <a:gd name="T43" fmla="*/ 45 h 284"/>
                    <a:gd name="T44" fmla="*/ 985 w 998"/>
                    <a:gd name="T45" fmla="*/ 66 h 284"/>
                    <a:gd name="T46" fmla="*/ 998 w 998"/>
                    <a:gd name="T47" fmla="*/ 119 h 284"/>
                    <a:gd name="T48" fmla="*/ 949 w 998"/>
                    <a:gd name="T49" fmla="*/ 155 h 284"/>
                    <a:gd name="T50" fmla="*/ 894 w 998"/>
                    <a:gd name="T51" fmla="*/ 192 h 284"/>
                    <a:gd name="T52" fmla="*/ 823 w 998"/>
                    <a:gd name="T53" fmla="*/ 249 h 284"/>
                    <a:gd name="T54" fmla="*/ 659 w 998"/>
                    <a:gd name="T55" fmla="*/ 252 h 284"/>
                    <a:gd name="T56" fmla="*/ 632 w 998"/>
                    <a:gd name="T57" fmla="*/ 227 h 284"/>
                    <a:gd name="T58" fmla="*/ 542 w 998"/>
                    <a:gd name="T59" fmla="*/ 278 h 284"/>
                    <a:gd name="T60" fmla="*/ 398 w 998"/>
                    <a:gd name="T61" fmla="*/ 284 h 284"/>
                    <a:gd name="T62" fmla="*/ 276 w 998"/>
                    <a:gd name="T63" fmla="*/ 252 h 284"/>
                    <a:gd name="T64" fmla="*/ 99 w 998"/>
                    <a:gd name="T65" fmla="*/ 254 h 284"/>
                    <a:gd name="T66" fmla="*/ 12 w 998"/>
                    <a:gd name="T67" fmla="*/ 204 h 284"/>
                    <a:gd name="T68" fmla="*/ 3 w 998"/>
                    <a:gd name="T69" fmla="*/ 139 h 284"/>
                    <a:gd name="T70" fmla="*/ 47 w 998"/>
                    <a:gd name="T71" fmla="*/ 98 h 284"/>
                    <a:gd name="T72" fmla="*/ 44 w 998"/>
                    <a:gd name="T73" fmla="*/ 35 h 284"/>
                    <a:gd name="T74" fmla="*/ 128 w 998"/>
                    <a:gd name="T75" fmla="*/ 0 h 284"/>
                    <a:gd name="T76" fmla="*/ 118 w 998"/>
                    <a:gd name="T77" fmla="*/ 28 h 28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998"/>
                    <a:gd name="T118" fmla="*/ 0 h 284"/>
                    <a:gd name="T119" fmla="*/ 998 w 998"/>
                    <a:gd name="T120" fmla="*/ 284 h 28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998" h="284">
                      <a:moveTo>
                        <a:pt x="118" y="28"/>
                      </a:moveTo>
                      <a:lnTo>
                        <a:pt x="89" y="44"/>
                      </a:lnTo>
                      <a:lnTo>
                        <a:pt x="79" y="60"/>
                      </a:lnTo>
                      <a:lnTo>
                        <a:pt x="75" y="78"/>
                      </a:lnTo>
                      <a:lnTo>
                        <a:pt x="82" y="95"/>
                      </a:lnTo>
                      <a:lnTo>
                        <a:pt x="118" y="106"/>
                      </a:lnTo>
                      <a:lnTo>
                        <a:pt x="119" y="130"/>
                      </a:lnTo>
                      <a:lnTo>
                        <a:pt x="152" y="145"/>
                      </a:lnTo>
                      <a:lnTo>
                        <a:pt x="182" y="129"/>
                      </a:lnTo>
                      <a:lnTo>
                        <a:pt x="216" y="123"/>
                      </a:lnTo>
                      <a:lnTo>
                        <a:pt x="245" y="123"/>
                      </a:lnTo>
                      <a:lnTo>
                        <a:pt x="266" y="129"/>
                      </a:lnTo>
                      <a:lnTo>
                        <a:pt x="269" y="143"/>
                      </a:lnTo>
                      <a:lnTo>
                        <a:pt x="229" y="145"/>
                      </a:lnTo>
                      <a:lnTo>
                        <a:pt x="206" y="151"/>
                      </a:lnTo>
                      <a:lnTo>
                        <a:pt x="175" y="172"/>
                      </a:lnTo>
                      <a:lnTo>
                        <a:pt x="141" y="175"/>
                      </a:lnTo>
                      <a:lnTo>
                        <a:pt x="81" y="143"/>
                      </a:lnTo>
                      <a:lnTo>
                        <a:pt x="59" y="145"/>
                      </a:lnTo>
                      <a:lnTo>
                        <a:pt x="47" y="161"/>
                      </a:lnTo>
                      <a:lnTo>
                        <a:pt x="81" y="183"/>
                      </a:lnTo>
                      <a:lnTo>
                        <a:pt x="165" y="227"/>
                      </a:lnTo>
                      <a:lnTo>
                        <a:pt x="210" y="227"/>
                      </a:lnTo>
                      <a:lnTo>
                        <a:pt x="306" y="210"/>
                      </a:lnTo>
                      <a:lnTo>
                        <a:pt x="323" y="240"/>
                      </a:lnTo>
                      <a:lnTo>
                        <a:pt x="386" y="257"/>
                      </a:lnTo>
                      <a:lnTo>
                        <a:pt x="438" y="262"/>
                      </a:lnTo>
                      <a:lnTo>
                        <a:pt x="499" y="259"/>
                      </a:lnTo>
                      <a:lnTo>
                        <a:pt x="555" y="244"/>
                      </a:lnTo>
                      <a:lnTo>
                        <a:pt x="592" y="213"/>
                      </a:lnTo>
                      <a:lnTo>
                        <a:pt x="619" y="183"/>
                      </a:lnTo>
                      <a:lnTo>
                        <a:pt x="676" y="173"/>
                      </a:lnTo>
                      <a:lnTo>
                        <a:pt x="663" y="195"/>
                      </a:lnTo>
                      <a:lnTo>
                        <a:pt x="663" y="215"/>
                      </a:lnTo>
                      <a:lnTo>
                        <a:pt x="676" y="229"/>
                      </a:lnTo>
                      <a:lnTo>
                        <a:pt x="761" y="233"/>
                      </a:lnTo>
                      <a:lnTo>
                        <a:pt x="804" y="220"/>
                      </a:lnTo>
                      <a:lnTo>
                        <a:pt x="835" y="190"/>
                      </a:lnTo>
                      <a:lnTo>
                        <a:pt x="872" y="154"/>
                      </a:lnTo>
                      <a:lnTo>
                        <a:pt x="904" y="136"/>
                      </a:lnTo>
                      <a:lnTo>
                        <a:pt x="938" y="126"/>
                      </a:lnTo>
                      <a:lnTo>
                        <a:pt x="974" y="110"/>
                      </a:lnTo>
                      <a:lnTo>
                        <a:pt x="972" y="86"/>
                      </a:lnTo>
                      <a:lnTo>
                        <a:pt x="901" y="45"/>
                      </a:lnTo>
                      <a:lnTo>
                        <a:pt x="918" y="0"/>
                      </a:lnTo>
                      <a:lnTo>
                        <a:pt x="985" y="66"/>
                      </a:lnTo>
                      <a:lnTo>
                        <a:pt x="998" y="89"/>
                      </a:lnTo>
                      <a:lnTo>
                        <a:pt x="998" y="119"/>
                      </a:lnTo>
                      <a:lnTo>
                        <a:pt x="992" y="148"/>
                      </a:lnTo>
                      <a:lnTo>
                        <a:pt x="949" y="155"/>
                      </a:lnTo>
                      <a:lnTo>
                        <a:pt x="918" y="170"/>
                      </a:lnTo>
                      <a:lnTo>
                        <a:pt x="894" y="192"/>
                      </a:lnTo>
                      <a:lnTo>
                        <a:pt x="852" y="233"/>
                      </a:lnTo>
                      <a:lnTo>
                        <a:pt x="823" y="249"/>
                      </a:lnTo>
                      <a:lnTo>
                        <a:pt x="764" y="252"/>
                      </a:lnTo>
                      <a:lnTo>
                        <a:pt x="659" y="252"/>
                      </a:lnTo>
                      <a:lnTo>
                        <a:pt x="639" y="240"/>
                      </a:lnTo>
                      <a:lnTo>
                        <a:pt x="632" y="227"/>
                      </a:lnTo>
                      <a:lnTo>
                        <a:pt x="585" y="258"/>
                      </a:lnTo>
                      <a:lnTo>
                        <a:pt x="542" y="278"/>
                      </a:lnTo>
                      <a:lnTo>
                        <a:pt x="491" y="283"/>
                      </a:lnTo>
                      <a:lnTo>
                        <a:pt x="398" y="284"/>
                      </a:lnTo>
                      <a:lnTo>
                        <a:pt x="319" y="269"/>
                      </a:lnTo>
                      <a:lnTo>
                        <a:pt x="276" y="252"/>
                      </a:lnTo>
                      <a:lnTo>
                        <a:pt x="200" y="257"/>
                      </a:lnTo>
                      <a:lnTo>
                        <a:pt x="99" y="254"/>
                      </a:lnTo>
                      <a:lnTo>
                        <a:pt x="44" y="229"/>
                      </a:lnTo>
                      <a:lnTo>
                        <a:pt x="12" y="204"/>
                      </a:lnTo>
                      <a:lnTo>
                        <a:pt x="0" y="175"/>
                      </a:lnTo>
                      <a:lnTo>
                        <a:pt x="3" y="139"/>
                      </a:lnTo>
                      <a:lnTo>
                        <a:pt x="25" y="119"/>
                      </a:lnTo>
                      <a:lnTo>
                        <a:pt x="47" y="98"/>
                      </a:lnTo>
                      <a:lnTo>
                        <a:pt x="44" y="56"/>
                      </a:lnTo>
                      <a:lnTo>
                        <a:pt x="44" y="35"/>
                      </a:lnTo>
                      <a:lnTo>
                        <a:pt x="74" y="13"/>
                      </a:lnTo>
                      <a:lnTo>
                        <a:pt x="128" y="0"/>
                      </a:lnTo>
                      <a:lnTo>
                        <a:pt x="118" y="28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237" name="Group 277"/>
            <p:cNvGrpSpPr>
              <a:grpSpLocks/>
            </p:cNvGrpSpPr>
            <p:nvPr/>
          </p:nvGrpSpPr>
          <p:grpSpPr bwMode="auto">
            <a:xfrm rot="690960">
              <a:off x="3288" y="3022"/>
              <a:ext cx="188" cy="367"/>
              <a:chOff x="4891" y="2952"/>
              <a:chExt cx="156" cy="377"/>
            </a:xfrm>
          </p:grpSpPr>
          <p:sp>
            <p:nvSpPr>
              <p:cNvPr id="5238" name="Freeform 278"/>
              <p:cNvSpPr>
                <a:spLocks/>
              </p:cNvSpPr>
              <p:nvPr/>
            </p:nvSpPr>
            <p:spPr bwMode="auto">
              <a:xfrm rot="-2049816">
                <a:off x="4891" y="3258"/>
                <a:ext cx="59" cy="71"/>
              </a:xfrm>
              <a:custGeom>
                <a:avLst/>
                <a:gdLst>
                  <a:gd name="T0" fmla="*/ 17 w 33"/>
                  <a:gd name="T1" fmla="*/ 33 h 33"/>
                  <a:gd name="T2" fmla="*/ 24 w 33"/>
                  <a:gd name="T3" fmla="*/ 31 h 33"/>
                  <a:gd name="T4" fmla="*/ 28 w 33"/>
                  <a:gd name="T5" fmla="*/ 27 h 33"/>
                  <a:gd name="T6" fmla="*/ 31 w 33"/>
                  <a:gd name="T7" fmla="*/ 23 h 33"/>
                  <a:gd name="T8" fmla="*/ 33 w 33"/>
                  <a:gd name="T9" fmla="*/ 16 h 33"/>
                  <a:gd name="T10" fmla="*/ 31 w 33"/>
                  <a:gd name="T11" fmla="*/ 9 h 33"/>
                  <a:gd name="T12" fmla="*/ 28 w 33"/>
                  <a:gd name="T13" fmla="*/ 5 h 33"/>
                  <a:gd name="T14" fmla="*/ 24 w 33"/>
                  <a:gd name="T15" fmla="*/ 2 h 33"/>
                  <a:gd name="T16" fmla="*/ 17 w 33"/>
                  <a:gd name="T17" fmla="*/ 0 h 33"/>
                  <a:gd name="T18" fmla="*/ 10 w 33"/>
                  <a:gd name="T19" fmla="*/ 2 h 33"/>
                  <a:gd name="T20" fmla="*/ 6 w 33"/>
                  <a:gd name="T21" fmla="*/ 5 h 33"/>
                  <a:gd name="T22" fmla="*/ 2 w 33"/>
                  <a:gd name="T23" fmla="*/ 9 h 33"/>
                  <a:gd name="T24" fmla="*/ 0 w 33"/>
                  <a:gd name="T25" fmla="*/ 16 h 33"/>
                  <a:gd name="T26" fmla="*/ 2 w 33"/>
                  <a:gd name="T27" fmla="*/ 23 h 33"/>
                  <a:gd name="T28" fmla="*/ 6 w 33"/>
                  <a:gd name="T29" fmla="*/ 27 h 33"/>
                  <a:gd name="T30" fmla="*/ 10 w 33"/>
                  <a:gd name="T31" fmla="*/ 31 h 33"/>
                  <a:gd name="T32" fmla="*/ 17 w 33"/>
                  <a:gd name="T33" fmla="*/ 33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17" y="33"/>
                    </a:moveTo>
                    <a:lnTo>
                      <a:pt x="24" y="31"/>
                    </a:lnTo>
                    <a:lnTo>
                      <a:pt x="28" y="27"/>
                    </a:lnTo>
                    <a:lnTo>
                      <a:pt x="31" y="23"/>
                    </a:lnTo>
                    <a:lnTo>
                      <a:pt x="33" y="16"/>
                    </a:lnTo>
                    <a:lnTo>
                      <a:pt x="31" y="9"/>
                    </a:lnTo>
                    <a:lnTo>
                      <a:pt x="28" y="5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6" y="5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2" y="23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39" name="Freeform 279"/>
              <p:cNvSpPr>
                <a:spLocks/>
              </p:cNvSpPr>
              <p:nvPr/>
            </p:nvSpPr>
            <p:spPr bwMode="auto">
              <a:xfrm rot="-2049816">
                <a:off x="4897" y="3263"/>
                <a:ext cx="47" cy="58"/>
              </a:xfrm>
              <a:custGeom>
                <a:avLst/>
                <a:gdLst>
                  <a:gd name="T0" fmla="*/ 13 w 26"/>
                  <a:gd name="T1" fmla="*/ 27 h 27"/>
                  <a:gd name="T2" fmla="*/ 18 w 26"/>
                  <a:gd name="T3" fmla="*/ 25 h 27"/>
                  <a:gd name="T4" fmla="*/ 22 w 26"/>
                  <a:gd name="T5" fmla="*/ 23 h 27"/>
                  <a:gd name="T6" fmla="*/ 24 w 26"/>
                  <a:gd name="T7" fmla="*/ 20 h 27"/>
                  <a:gd name="T8" fmla="*/ 26 w 26"/>
                  <a:gd name="T9" fmla="*/ 14 h 27"/>
                  <a:gd name="T10" fmla="*/ 24 w 26"/>
                  <a:gd name="T11" fmla="*/ 9 h 27"/>
                  <a:gd name="T12" fmla="*/ 22 w 26"/>
                  <a:gd name="T13" fmla="*/ 3 h 27"/>
                  <a:gd name="T14" fmla="*/ 18 w 26"/>
                  <a:gd name="T15" fmla="*/ 1 h 27"/>
                  <a:gd name="T16" fmla="*/ 13 w 26"/>
                  <a:gd name="T17" fmla="*/ 0 h 27"/>
                  <a:gd name="T18" fmla="*/ 7 w 26"/>
                  <a:gd name="T19" fmla="*/ 1 h 27"/>
                  <a:gd name="T20" fmla="*/ 4 w 26"/>
                  <a:gd name="T21" fmla="*/ 3 h 27"/>
                  <a:gd name="T22" fmla="*/ 2 w 26"/>
                  <a:gd name="T23" fmla="*/ 9 h 27"/>
                  <a:gd name="T24" fmla="*/ 0 w 26"/>
                  <a:gd name="T25" fmla="*/ 14 h 27"/>
                  <a:gd name="T26" fmla="*/ 2 w 26"/>
                  <a:gd name="T27" fmla="*/ 20 h 27"/>
                  <a:gd name="T28" fmla="*/ 4 w 26"/>
                  <a:gd name="T29" fmla="*/ 23 h 27"/>
                  <a:gd name="T30" fmla="*/ 7 w 26"/>
                  <a:gd name="T31" fmla="*/ 25 h 27"/>
                  <a:gd name="T32" fmla="*/ 13 w 26"/>
                  <a:gd name="T33" fmla="*/ 27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27"/>
                  <a:gd name="T53" fmla="*/ 26 w 26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27">
                    <a:moveTo>
                      <a:pt x="13" y="27"/>
                    </a:moveTo>
                    <a:lnTo>
                      <a:pt x="18" y="25"/>
                    </a:lnTo>
                    <a:lnTo>
                      <a:pt x="22" y="23"/>
                    </a:lnTo>
                    <a:lnTo>
                      <a:pt x="24" y="20"/>
                    </a:lnTo>
                    <a:lnTo>
                      <a:pt x="26" y="14"/>
                    </a:lnTo>
                    <a:lnTo>
                      <a:pt x="24" y="9"/>
                    </a:lnTo>
                    <a:lnTo>
                      <a:pt x="22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4" y="23"/>
                    </a:lnTo>
                    <a:lnTo>
                      <a:pt x="7" y="25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40" name="Freeform 280"/>
              <p:cNvSpPr>
                <a:spLocks/>
              </p:cNvSpPr>
              <p:nvPr/>
            </p:nvSpPr>
            <p:spPr bwMode="auto">
              <a:xfrm rot="-2049816">
                <a:off x="4936" y="3212"/>
                <a:ext cx="59" cy="75"/>
              </a:xfrm>
              <a:custGeom>
                <a:avLst/>
                <a:gdLst>
                  <a:gd name="T0" fmla="*/ 17 w 33"/>
                  <a:gd name="T1" fmla="*/ 35 h 35"/>
                  <a:gd name="T2" fmla="*/ 24 w 33"/>
                  <a:gd name="T3" fmla="*/ 33 h 35"/>
                  <a:gd name="T4" fmla="*/ 27 w 33"/>
                  <a:gd name="T5" fmla="*/ 30 h 35"/>
                  <a:gd name="T6" fmla="*/ 31 w 33"/>
                  <a:gd name="T7" fmla="*/ 24 h 35"/>
                  <a:gd name="T8" fmla="*/ 33 w 33"/>
                  <a:gd name="T9" fmla="*/ 17 h 35"/>
                  <a:gd name="T10" fmla="*/ 31 w 33"/>
                  <a:gd name="T11" fmla="*/ 10 h 35"/>
                  <a:gd name="T12" fmla="*/ 27 w 33"/>
                  <a:gd name="T13" fmla="*/ 6 h 35"/>
                  <a:gd name="T14" fmla="*/ 24 w 33"/>
                  <a:gd name="T15" fmla="*/ 2 h 35"/>
                  <a:gd name="T16" fmla="*/ 17 w 33"/>
                  <a:gd name="T17" fmla="*/ 0 h 35"/>
                  <a:gd name="T18" fmla="*/ 9 w 33"/>
                  <a:gd name="T19" fmla="*/ 2 h 35"/>
                  <a:gd name="T20" fmla="*/ 6 w 33"/>
                  <a:gd name="T21" fmla="*/ 6 h 35"/>
                  <a:gd name="T22" fmla="*/ 2 w 33"/>
                  <a:gd name="T23" fmla="*/ 10 h 35"/>
                  <a:gd name="T24" fmla="*/ 0 w 33"/>
                  <a:gd name="T25" fmla="*/ 17 h 35"/>
                  <a:gd name="T26" fmla="*/ 2 w 33"/>
                  <a:gd name="T27" fmla="*/ 24 h 35"/>
                  <a:gd name="T28" fmla="*/ 6 w 33"/>
                  <a:gd name="T29" fmla="*/ 30 h 35"/>
                  <a:gd name="T30" fmla="*/ 9 w 33"/>
                  <a:gd name="T31" fmla="*/ 33 h 35"/>
                  <a:gd name="T32" fmla="*/ 17 w 33"/>
                  <a:gd name="T33" fmla="*/ 35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5"/>
                  <a:gd name="T53" fmla="*/ 33 w 33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5">
                    <a:moveTo>
                      <a:pt x="17" y="35"/>
                    </a:moveTo>
                    <a:lnTo>
                      <a:pt x="24" y="33"/>
                    </a:lnTo>
                    <a:lnTo>
                      <a:pt x="27" y="30"/>
                    </a:lnTo>
                    <a:lnTo>
                      <a:pt x="31" y="24"/>
                    </a:lnTo>
                    <a:lnTo>
                      <a:pt x="33" y="17"/>
                    </a:lnTo>
                    <a:lnTo>
                      <a:pt x="31" y="10"/>
                    </a:lnTo>
                    <a:lnTo>
                      <a:pt x="27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9" y="33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41" name="Freeform 281"/>
              <p:cNvSpPr>
                <a:spLocks/>
              </p:cNvSpPr>
              <p:nvPr/>
            </p:nvSpPr>
            <p:spPr bwMode="auto">
              <a:xfrm rot="-2049816">
                <a:off x="4942" y="3219"/>
                <a:ext cx="49" cy="58"/>
              </a:xfrm>
              <a:custGeom>
                <a:avLst/>
                <a:gdLst>
                  <a:gd name="T0" fmla="*/ 13 w 27"/>
                  <a:gd name="T1" fmla="*/ 27 h 27"/>
                  <a:gd name="T2" fmla="*/ 18 w 27"/>
                  <a:gd name="T3" fmla="*/ 26 h 27"/>
                  <a:gd name="T4" fmla="*/ 23 w 27"/>
                  <a:gd name="T5" fmla="*/ 24 h 27"/>
                  <a:gd name="T6" fmla="*/ 25 w 27"/>
                  <a:gd name="T7" fmla="*/ 18 h 27"/>
                  <a:gd name="T8" fmla="*/ 27 w 27"/>
                  <a:gd name="T9" fmla="*/ 13 h 27"/>
                  <a:gd name="T10" fmla="*/ 25 w 27"/>
                  <a:gd name="T11" fmla="*/ 7 h 27"/>
                  <a:gd name="T12" fmla="*/ 23 w 27"/>
                  <a:gd name="T13" fmla="*/ 4 h 27"/>
                  <a:gd name="T14" fmla="*/ 18 w 27"/>
                  <a:gd name="T15" fmla="*/ 2 h 27"/>
                  <a:gd name="T16" fmla="*/ 13 w 27"/>
                  <a:gd name="T17" fmla="*/ 0 h 27"/>
                  <a:gd name="T18" fmla="*/ 7 w 27"/>
                  <a:gd name="T19" fmla="*/ 2 h 27"/>
                  <a:gd name="T20" fmla="*/ 3 w 27"/>
                  <a:gd name="T21" fmla="*/ 4 h 27"/>
                  <a:gd name="T22" fmla="*/ 2 w 27"/>
                  <a:gd name="T23" fmla="*/ 7 h 27"/>
                  <a:gd name="T24" fmla="*/ 0 w 27"/>
                  <a:gd name="T25" fmla="*/ 13 h 27"/>
                  <a:gd name="T26" fmla="*/ 2 w 27"/>
                  <a:gd name="T27" fmla="*/ 18 h 27"/>
                  <a:gd name="T28" fmla="*/ 3 w 27"/>
                  <a:gd name="T29" fmla="*/ 24 h 27"/>
                  <a:gd name="T30" fmla="*/ 7 w 27"/>
                  <a:gd name="T31" fmla="*/ 26 h 27"/>
                  <a:gd name="T32" fmla="*/ 13 w 27"/>
                  <a:gd name="T33" fmla="*/ 27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27"/>
                  <a:gd name="T53" fmla="*/ 27 w 27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27">
                    <a:moveTo>
                      <a:pt x="13" y="27"/>
                    </a:moveTo>
                    <a:lnTo>
                      <a:pt x="18" y="26"/>
                    </a:lnTo>
                    <a:lnTo>
                      <a:pt x="23" y="24"/>
                    </a:lnTo>
                    <a:lnTo>
                      <a:pt x="25" y="18"/>
                    </a:lnTo>
                    <a:lnTo>
                      <a:pt x="27" y="13"/>
                    </a:lnTo>
                    <a:lnTo>
                      <a:pt x="25" y="7"/>
                    </a:lnTo>
                    <a:lnTo>
                      <a:pt x="23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3" y="24"/>
                    </a:lnTo>
                    <a:lnTo>
                      <a:pt x="7" y="26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42" name="Freeform 282"/>
              <p:cNvSpPr>
                <a:spLocks/>
              </p:cNvSpPr>
              <p:nvPr/>
            </p:nvSpPr>
            <p:spPr bwMode="auto">
              <a:xfrm rot="-2049816">
                <a:off x="4972" y="3166"/>
                <a:ext cx="63" cy="69"/>
              </a:xfrm>
              <a:custGeom>
                <a:avLst/>
                <a:gdLst>
                  <a:gd name="T0" fmla="*/ 17 w 35"/>
                  <a:gd name="T1" fmla="*/ 33 h 33"/>
                  <a:gd name="T2" fmla="*/ 24 w 35"/>
                  <a:gd name="T3" fmla="*/ 31 h 33"/>
                  <a:gd name="T4" fmla="*/ 29 w 35"/>
                  <a:gd name="T5" fmla="*/ 28 h 33"/>
                  <a:gd name="T6" fmla="*/ 33 w 35"/>
                  <a:gd name="T7" fmla="*/ 24 h 33"/>
                  <a:gd name="T8" fmla="*/ 35 w 35"/>
                  <a:gd name="T9" fmla="*/ 17 h 33"/>
                  <a:gd name="T10" fmla="*/ 33 w 35"/>
                  <a:gd name="T11" fmla="*/ 9 h 33"/>
                  <a:gd name="T12" fmla="*/ 29 w 35"/>
                  <a:gd name="T13" fmla="*/ 6 h 33"/>
                  <a:gd name="T14" fmla="*/ 24 w 35"/>
                  <a:gd name="T15" fmla="*/ 2 h 33"/>
                  <a:gd name="T16" fmla="*/ 17 w 35"/>
                  <a:gd name="T17" fmla="*/ 0 h 33"/>
                  <a:gd name="T18" fmla="*/ 9 w 35"/>
                  <a:gd name="T19" fmla="*/ 2 h 33"/>
                  <a:gd name="T20" fmla="*/ 6 w 35"/>
                  <a:gd name="T21" fmla="*/ 6 h 33"/>
                  <a:gd name="T22" fmla="*/ 2 w 35"/>
                  <a:gd name="T23" fmla="*/ 9 h 33"/>
                  <a:gd name="T24" fmla="*/ 0 w 35"/>
                  <a:gd name="T25" fmla="*/ 17 h 33"/>
                  <a:gd name="T26" fmla="*/ 2 w 35"/>
                  <a:gd name="T27" fmla="*/ 24 h 33"/>
                  <a:gd name="T28" fmla="*/ 6 w 35"/>
                  <a:gd name="T29" fmla="*/ 28 h 33"/>
                  <a:gd name="T30" fmla="*/ 9 w 35"/>
                  <a:gd name="T31" fmla="*/ 31 h 33"/>
                  <a:gd name="T32" fmla="*/ 17 w 35"/>
                  <a:gd name="T33" fmla="*/ 33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3"/>
                  <a:gd name="T53" fmla="*/ 35 w 35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3">
                    <a:moveTo>
                      <a:pt x="17" y="33"/>
                    </a:moveTo>
                    <a:lnTo>
                      <a:pt x="24" y="31"/>
                    </a:lnTo>
                    <a:lnTo>
                      <a:pt x="29" y="28"/>
                    </a:lnTo>
                    <a:lnTo>
                      <a:pt x="33" y="24"/>
                    </a:lnTo>
                    <a:lnTo>
                      <a:pt x="35" y="17"/>
                    </a:lnTo>
                    <a:lnTo>
                      <a:pt x="33" y="9"/>
                    </a:lnTo>
                    <a:lnTo>
                      <a:pt x="29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6" y="6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9" y="31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43" name="Freeform 283"/>
              <p:cNvSpPr>
                <a:spLocks/>
              </p:cNvSpPr>
              <p:nvPr/>
            </p:nvSpPr>
            <p:spPr bwMode="auto">
              <a:xfrm rot="-2049816">
                <a:off x="4980" y="3175"/>
                <a:ext cx="48" cy="58"/>
              </a:xfrm>
              <a:custGeom>
                <a:avLst/>
                <a:gdLst>
                  <a:gd name="T0" fmla="*/ 13 w 27"/>
                  <a:gd name="T1" fmla="*/ 27 h 27"/>
                  <a:gd name="T2" fmla="*/ 18 w 27"/>
                  <a:gd name="T3" fmla="*/ 26 h 27"/>
                  <a:gd name="T4" fmla="*/ 23 w 27"/>
                  <a:gd name="T5" fmla="*/ 22 h 27"/>
                  <a:gd name="T6" fmla="*/ 25 w 27"/>
                  <a:gd name="T7" fmla="*/ 18 h 27"/>
                  <a:gd name="T8" fmla="*/ 27 w 27"/>
                  <a:gd name="T9" fmla="*/ 13 h 27"/>
                  <a:gd name="T10" fmla="*/ 25 w 27"/>
                  <a:gd name="T11" fmla="*/ 7 h 27"/>
                  <a:gd name="T12" fmla="*/ 23 w 27"/>
                  <a:gd name="T13" fmla="*/ 4 h 27"/>
                  <a:gd name="T14" fmla="*/ 18 w 27"/>
                  <a:gd name="T15" fmla="*/ 2 h 27"/>
                  <a:gd name="T16" fmla="*/ 13 w 27"/>
                  <a:gd name="T17" fmla="*/ 0 h 27"/>
                  <a:gd name="T18" fmla="*/ 7 w 27"/>
                  <a:gd name="T19" fmla="*/ 2 h 27"/>
                  <a:gd name="T20" fmla="*/ 3 w 27"/>
                  <a:gd name="T21" fmla="*/ 4 h 27"/>
                  <a:gd name="T22" fmla="*/ 2 w 27"/>
                  <a:gd name="T23" fmla="*/ 7 h 27"/>
                  <a:gd name="T24" fmla="*/ 0 w 27"/>
                  <a:gd name="T25" fmla="*/ 13 h 27"/>
                  <a:gd name="T26" fmla="*/ 2 w 27"/>
                  <a:gd name="T27" fmla="*/ 18 h 27"/>
                  <a:gd name="T28" fmla="*/ 3 w 27"/>
                  <a:gd name="T29" fmla="*/ 22 h 27"/>
                  <a:gd name="T30" fmla="*/ 7 w 27"/>
                  <a:gd name="T31" fmla="*/ 26 h 27"/>
                  <a:gd name="T32" fmla="*/ 13 w 27"/>
                  <a:gd name="T33" fmla="*/ 27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27"/>
                  <a:gd name="T53" fmla="*/ 27 w 27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27">
                    <a:moveTo>
                      <a:pt x="13" y="27"/>
                    </a:moveTo>
                    <a:lnTo>
                      <a:pt x="18" y="26"/>
                    </a:lnTo>
                    <a:lnTo>
                      <a:pt x="23" y="22"/>
                    </a:lnTo>
                    <a:lnTo>
                      <a:pt x="25" y="18"/>
                    </a:lnTo>
                    <a:lnTo>
                      <a:pt x="27" y="13"/>
                    </a:lnTo>
                    <a:lnTo>
                      <a:pt x="25" y="7"/>
                    </a:lnTo>
                    <a:lnTo>
                      <a:pt x="23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3" y="22"/>
                    </a:lnTo>
                    <a:lnTo>
                      <a:pt x="7" y="26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44" name="Freeform 284"/>
              <p:cNvSpPr>
                <a:spLocks/>
              </p:cNvSpPr>
              <p:nvPr/>
            </p:nvSpPr>
            <p:spPr bwMode="auto">
              <a:xfrm rot="-2049816">
                <a:off x="4986" y="3098"/>
                <a:ext cx="60" cy="72"/>
              </a:xfrm>
              <a:custGeom>
                <a:avLst/>
                <a:gdLst>
                  <a:gd name="T0" fmla="*/ 17 w 33"/>
                  <a:gd name="T1" fmla="*/ 34 h 34"/>
                  <a:gd name="T2" fmla="*/ 24 w 33"/>
                  <a:gd name="T3" fmla="*/ 33 h 34"/>
                  <a:gd name="T4" fmla="*/ 28 w 33"/>
                  <a:gd name="T5" fmla="*/ 29 h 34"/>
                  <a:gd name="T6" fmla="*/ 31 w 33"/>
                  <a:gd name="T7" fmla="*/ 24 h 34"/>
                  <a:gd name="T8" fmla="*/ 33 w 33"/>
                  <a:gd name="T9" fmla="*/ 16 h 34"/>
                  <a:gd name="T10" fmla="*/ 31 w 33"/>
                  <a:gd name="T11" fmla="*/ 9 h 34"/>
                  <a:gd name="T12" fmla="*/ 28 w 33"/>
                  <a:gd name="T13" fmla="*/ 5 h 34"/>
                  <a:gd name="T14" fmla="*/ 24 w 33"/>
                  <a:gd name="T15" fmla="*/ 2 h 34"/>
                  <a:gd name="T16" fmla="*/ 17 w 33"/>
                  <a:gd name="T17" fmla="*/ 0 h 34"/>
                  <a:gd name="T18" fmla="*/ 9 w 33"/>
                  <a:gd name="T19" fmla="*/ 2 h 34"/>
                  <a:gd name="T20" fmla="*/ 6 w 33"/>
                  <a:gd name="T21" fmla="*/ 5 h 34"/>
                  <a:gd name="T22" fmla="*/ 2 w 33"/>
                  <a:gd name="T23" fmla="*/ 9 h 34"/>
                  <a:gd name="T24" fmla="*/ 0 w 33"/>
                  <a:gd name="T25" fmla="*/ 16 h 34"/>
                  <a:gd name="T26" fmla="*/ 2 w 33"/>
                  <a:gd name="T27" fmla="*/ 24 h 34"/>
                  <a:gd name="T28" fmla="*/ 6 w 33"/>
                  <a:gd name="T29" fmla="*/ 29 h 34"/>
                  <a:gd name="T30" fmla="*/ 9 w 33"/>
                  <a:gd name="T31" fmla="*/ 33 h 34"/>
                  <a:gd name="T32" fmla="*/ 17 w 33"/>
                  <a:gd name="T33" fmla="*/ 34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4"/>
                  <a:gd name="T53" fmla="*/ 33 w 33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4">
                    <a:moveTo>
                      <a:pt x="17" y="34"/>
                    </a:moveTo>
                    <a:lnTo>
                      <a:pt x="24" y="33"/>
                    </a:lnTo>
                    <a:lnTo>
                      <a:pt x="28" y="29"/>
                    </a:lnTo>
                    <a:lnTo>
                      <a:pt x="31" y="24"/>
                    </a:lnTo>
                    <a:lnTo>
                      <a:pt x="33" y="16"/>
                    </a:lnTo>
                    <a:lnTo>
                      <a:pt x="31" y="9"/>
                    </a:lnTo>
                    <a:lnTo>
                      <a:pt x="28" y="5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6" y="5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2" y="24"/>
                    </a:lnTo>
                    <a:lnTo>
                      <a:pt x="6" y="29"/>
                    </a:lnTo>
                    <a:lnTo>
                      <a:pt x="9" y="33"/>
                    </a:ln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45" name="Freeform 285"/>
              <p:cNvSpPr>
                <a:spLocks/>
              </p:cNvSpPr>
              <p:nvPr/>
            </p:nvSpPr>
            <p:spPr bwMode="auto">
              <a:xfrm rot="-2049816">
                <a:off x="4993" y="3103"/>
                <a:ext cx="48" cy="60"/>
              </a:xfrm>
              <a:custGeom>
                <a:avLst/>
                <a:gdLst>
                  <a:gd name="T0" fmla="*/ 13 w 27"/>
                  <a:gd name="T1" fmla="*/ 28 h 28"/>
                  <a:gd name="T2" fmla="*/ 18 w 27"/>
                  <a:gd name="T3" fmla="*/ 26 h 28"/>
                  <a:gd name="T4" fmla="*/ 24 w 27"/>
                  <a:gd name="T5" fmla="*/ 22 h 28"/>
                  <a:gd name="T6" fmla="*/ 25 w 27"/>
                  <a:gd name="T7" fmla="*/ 19 h 28"/>
                  <a:gd name="T8" fmla="*/ 27 w 27"/>
                  <a:gd name="T9" fmla="*/ 13 h 28"/>
                  <a:gd name="T10" fmla="*/ 25 w 27"/>
                  <a:gd name="T11" fmla="*/ 8 h 28"/>
                  <a:gd name="T12" fmla="*/ 24 w 27"/>
                  <a:gd name="T13" fmla="*/ 4 h 28"/>
                  <a:gd name="T14" fmla="*/ 18 w 27"/>
                  <a:gd name="T15" fmla="*/ 2 h 28"/>
                  <a:gd name="T16" fmla="*/ 13 w 27"/>
                  <a:gd name="T17" fmla="*/ 0 h 28"/>
                  <a:gd name="T18" fmla="*/ 7 w 27"/>
                  <a:gd name="T19" fmla="*/ 2 h 28"/>
                  <a:gd name="T20" fmla="*/ 4 w 27"/>
                  <a:gd name="T21" fmla="*/ 4 h 28"/>
                  <a:gd name="T22" fmla="*/ 2 w 27"/>
                  <a:gd name="T23" fmla="*/ 8 h 28"/>
                  <a:gd name="T24" fmla="*/ 0 w 27"/>
                  <a:gd name="T25" fmla="*/ 13 h 28"/>
                  <a:gd name="T26" fmla="*/ 2 w 27"/>
                  <a:gd name="T27" fmla="*/ 19 h 28"/>
                  <a:gd name="T28" fmla="*/ 4 w 27"/>
                  <a:gd name="T29" fmla="*/ 22 h 28"/>
                  <a:gd name="T30" fmla="*/ 7 w 27"/>
                  <a:gd name="T31" fmla="*/ 26 h 28"/>
                  <a:gd name="T32" fmla="*/ 13 w 27"/>
                  <a:gd name="T33" fmla="*/ 28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28"/>
                  <a:gd name="T53" fmla="*/ 27 w 27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28">
                    <a:moveTo>
                      <a:pt x="13" y="28"/>
                    </a:moveTo>
                    <a:lnTo>
                      <a:pt x="18" y="26"/>
                    </a:lnTo>
                    <a:lnTo>
                      <a:pt x="24" y="22"/>
                    </a:lnTo>
                    <a:lnTo>
                      <a:pt x="25" y="19"/>
                    </a:lnTo>
                    <a:lnTo>
                      <a:pt x="27" y="13"/>
                    </a:lnTo>
                    <a:lnTo>
                      <a:pt x="25" y="8"/>
                    </a:lnTo>
                    <a:lnTo>
                      <a:pt x="24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4" y="22"/>
                    </a:lnTo>
                    <a:lnTo>
                      <a:pt x="7" y="26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46" name="Freeform 286"/>
              <p:cNvSpPr>
                <a:spLocks/>
              </p:cNvSpPr>
              <p:nvPr/>
            </p:nvSpPr>
            <p:spPr bwMode="auto">
              <a:xfrm rot="-2049816">
                <a:off x="4984" y="3021"/>
                <a:ext cx="63" cy="72"/>
              </a:xfrm>
              <a:custGeom>
                <a:avLst/>
                <a:gdLst>
                  <a:gd name="T0" fmla="*/ 16 w 35"/>
                  <a:gd name="T1" fmla="*/ 34 h 34"/>
                  <a:gd name="T2" fmla="*/ 24 w 35"/>
                  <a:gd name="T3" fmla="*/ 33 h 34"/>
                  <a:gd name="T4" fmla="*/ 29 w 35"/>
                  <a:gd name="T5" fmla="*/ 29 h 34"/>
                  <a:gd name="T6" fmla="*/ 33 w 35"/>
                  <a:gd name="T7" fmla="*/ 24 h 34"/>
                  <a:gd name="T8" fmla="*/ 35 w 35"/>
                  <a:gd name="T9" fmla="*/ 16 h 34"/>
                  <a:gd name="T10" fmla="*/ 33 w 35"/>
                  <a:gd name="T11" fmla="*/ 9 h 34"/>
                  <a:gd name="T12" fmla="*/ 29 w 35"/>
                  <a:gd name="T13" fmla="*/ 5 h 34"/>
                  <a:gd name="T14" fmla="*/ 24 w 35"/>
                  <a:gd name="T15" fmla="*/ 2 h 34"/>
                  <a:gd name="T16" fmla="*/ 16 w 35"/>
                  <a:gd name="T17" fmla="*/ 0 h 34"/>
                  <a:gd name="T18" fmla="*/ 9 w 35"/>
                  <a:gd name="T19" fmla="*/ 2 h 34"/>
                  <a:gd name="T20" fmla="*/ 5 w 35"/>
                  <a:gd name="T21" fmla="*/ 5 h 34"/>
                  <a:gd name="T22" fmla="*/ 2 w 35"/>
                  <a:gd name="T23" fmla="*/ 9 h 34"/>
                  <a:gd name="T24" fmla="*/ 0 w 35"/>
                  <a:gd name="T25" fmla="*/ 16 h 34"/>
                  <a:gd name="T26" fmla="*/ 2 w 35"/>
                  <a:gd name="T27" fmla="*/ 24 h 34"/>
                  <a:gd name="T28" fmla="*/ 5 w 35"/>
                  <a:gd name="T29" fmla="*/ 29 h 34"/>
                  <a:gd name="T30" fmla="*/ 9 w 35"/>
                  <a:gd name="T31" fmla="*/ 33 h 34"/>
                  <a:gd name="T32" fmla="*/ 16 w 35"/>
                  <a:gd name="T33" fmla="*/ 34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4"/>
                  <a:gd name="T53" fmla="*/ 35 w 35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4">
                    <a:moveTo>
                      <a:pt x="16" y="34"/>
                    </a:moveTo>
                    <a:lnTo>
                      <a:pt x="24" y="33"/>
                    </a:lnTo>
                    <a:lnTo>
                      <a:pt x="29" y="29"/>
                    </a:lnTo>
                    <a:lnTo>
                      <a:pt x="33" y="24"/>
                    </a:lnTo>
                    <a:lnTo>
                      <a:pt x="35" y="16"/>
                    </a:lnTo>
                    <a:lnTo>
                      <a:pt x="33" y="9"/>
                    </a:lnTo>
                    <a:lnTo>
                      <a:pt x="29" y="5"/>
                    </a:lnTo>
                    <a:lnTo>
                      <a:pt x="24" y="2"/>
                    </a:lnTo>
                    <a:lnTo>
                      <a:pt x="16" y="0"/>
                    </a:lnTo>
                    <a:lnTo>
                      <a:pt x="9" y="2"/>
                    </a:lnTo>
                    <a:lnTo>
                      <a:pt x="5" y="5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2" y="24"/>
                    </a:lnTo>
                    <a:lnTo>
                      <a:pt x="5" y="29"/>
                    </a:lnTo>
                    <a:lnTo>
                      <a:pt x="9" y="33"/>
                    </a:ln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47" name="Freeform 287"/>
              <p:cNvSpPr>
                <a:spLocks/>
              </p:cNvSpPr>
              <p:nvPr/>
            </p:nvSpPr>
            <p:spPr bwMode="auto">
              <a:xfrm rot="-2049816">
                <a:off x="4992" y="3029"/>
                <a:ext cx="49" cy="58"/>
              </a:xfrm>
              <a:custGeom>
                <a:avLst/>
                <a:gdLst>
                  <a:gd name="T0" fmla="*/ 12 w 27"/>
                  <a:gd name="T1" fmla="*/ 27 h 27"/>
                  <a:gd name="T2" fmla="*/ 18 w 27"/>
                  <a:gd name="T3" fmla="*/ 25 h 27"/>
                  <a:gd name="T4" fmla="*/ 23 w 27"/>
                  <a:gd name="T5" fmla="*/ 23 h 27"/>
                  <a:gd name="T6" fmla="*/ 25 w 27"/>
                  <a:gd name="T7" fmla="*/ 18 h 27"/>
                  <a:gd name="T8" fmla="*/ 27 w 27"/>
                  <a:gd name="T9" fmla="*/ 12 h 27"/>
                  <a:gd name="T10" fmla="*/ 25 w 27"/>
                  <a:gd name="T11" fmla="*/ 7 h 27"/>
                  <a:gd name="T12" fmla="*/ 23 w 27"/>
                  <a:gd name="T13" fmla="*/ 3 h 27"/>
                  <a:gd name="T14" fmla="*/ 18 w 27"/>
                  <a:gd name="T15" fmla="*/ 1 h 27"/>
                  <a:gd name="T16" fmla="*/ 12 w 27"/>
                  <a:gd name="T17" fmla="*/ 0 h 27"/>
                  <a:gd name="T18" fmla="*/ 7 w 27"/>
                  <a:gd name="T19" fmla="*/ 1 h 27"/>
                  <a:gd name="T20" fmla="*/ 3 w 27"/>
                  <a:gd name="T21" fmla="*/ 3 h 27"/>
                  <a:gd name="T22" fmla="*/ 1 w 27"/>
                  <a:gd name="T23" fmla="*/ 7 h 27"/>
                  <a:gd name="T24" fmla="*/ 0 w 27"/>
                  <a:gd name="T25" fmla="*/ 12 h 27"/>
                  <a:gd name="T26" fmla="*/ 1 w 27"/>
                  <a:gd name="T27" fmla="*/ 18 h 27"/>
                  <a:gd name="T28" fmla="*/ 3 w 27"/>
                  <a:gd name="T29" fmla="*/ 23 h 27"/>
                  <a:gd name="T30" fmla="*/ 7 w 27"/>
                  <a:gd name="T31" fmla="*/ 25 h 27"/>
                  <a:gd name="T32" fmla="*/ 12 w 27"/>
                  <a:gd name="T33" fmla="*/ 27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27"/>
                  <a:gd name="T53" fmla="*/ 27 w 27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27">
                    <a:moveTo>
                      <a:pt x="12" y="27"/>
                    </a:moveTo>
                    <a:lnTo>
                      <a:pt x="18" y="25"/>
                    </a:lnTo>
                    <a:lnTo>
                      <a:pt x="23" y="23"/>
                    </a:lnTo>
                    <a:lnTo>
                      <a:pt x="25" y="18"/>
                    </a:lnTo>
                    <a:lnTo>
                      <a:pt x="27" y="12"/>
                    </a:lnTo>
                    <a:lnTo>
                      <a:pt x="25" y="7"/>
                    </a:lnTo>
                    <a:lnTo>
                      <a:pt x="23" y="3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7" y="25"/>
                    </a:lnTo>
                    <a:lnTo>
                      <a:pt x="12" y="27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48" name="Freeform 288"/>
              <p:cNvSpPr>
                <a:spLocks/>
              </p:cNvSpPr>
              <p:nvPr/>
            </p:nvSpPr>
            <p:spPr bwMode="auto">
              <a:xfrm rot="-2049816">
                <a:off x="4967" y="2952"/>
                <a:ext cx="57" cy="74"/>
              </a:xfrm>
              <a:custGeom>
                <a:avLst/>
                <a:gdLst>
                  <a:gd name="T0" fmla="*/ 16 w 32"/>
                  <a:gd name="T1" fmla="*/ 35 h 35"/>
                  <a:gd name="T2" fmla="*/ 23 w 32"/>
                  <a:gd name="T3" fmla="*/ 33 h 35"/>
                  <a:gd name="T4" fmla="*/ 27 w 32"/>
                  <a:gd name="T5" fmla="*/ 29 h 35"/>
                  <a:gd name="T6" fmla="*/ 31 w 32"/>
                  <a:gd name="T7" fmla="*/ 26 h 35"/>
                  <a:gd name="T8" fmla="*/ 32 w 32"/>
                  <a:gd name="T9" fmla="*/ 18 h 35"/>
                  <a:gd name="T10" fmla="*/ 31 w 32"/>
                  <a:gd name="T11" fmla="*/ 11 h 35"/>
                  <a:gd name="T12" fmla="*/ 27 w 32"/>
                  <a:gd name="T13" fmla="*/ 6 h 35"/>
                  <a:gd name="T14" fmla="*/ 23 w 32"/>
                  <a:gd name="T15" fmla="*/ 2 h 35"/>
                  <a:gd name="T16" fmla="*/ 16 w 32"/>
                  <a:gd name="T17" fmla="*/ 0 h 35"/>
                  <a:gd name="T18" fmla="*/ 9 w 32"/>
                  <a:gd name="T19" fmla="*/ 2 h 35"/>
                  <a:gd name="T20" fmla="*/ 5 w 32"/>
                  <a:gd name="T21" fmla="*/ 6 h 35"/>
                  <a:gd name="T22" fmla="*/ 1 w 32"/>
                  <a:gd name="T23" fmla="*/ 11 h 35"/>
                  <a:gd name="T24" fmla="*/ 0 w 32"/>
                  <a:gd name="T25" fmla="*/ 18 h 35"/>
                  <a:gd name="T26" fmla="*/ 1 w 32"/>
                  <a:gd name="T27" fmla="*/ 26 h 35"/>
                  <a:gd name="T28" fmla="*/ 5 w 32"/>
                  <a:gd name="T29" fmla="*/ 29 h 35"/>
                  <a:gd name="T30" fmla="*/ 9 w 32"/>
                  <a:gd name="T31" fmla="*/ 33 h 35"/>
                  <a:gd name="T32" fmla="*/ 16 w 32"/>
                  <a:gd name="T33" fmla="*/ 35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5"/>
                  <a:gd name="T53" fmla="*/ 32 w 32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5">
                    <a:moveTo>
                      <a:pt x="16" y="35"/>
                    </a:moveTo>
                    <a:lnTo>
                      <a:pt x="23" y="33"/>
                    </a:lnTo>
                    <a:lnTo>
                      <a:pt x="27" y="29"/>
                    </a:lnTo>
                    <a:lnTo>
                      <a:pt x="31" y="26"/>
                    </a:lnTo>
                    <a:lnTo>
                      <a:pt x="32" y="18"/>
                    </a:lnTo>
                    <a:lnTo>
                      <a:pt x="31" y="11"/>
                    </a:lnTo>
                    <a:lnTo>
                      <a:pt x="27" y="6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9" y="2"/>
                    </a:lnTo>
                    <a:lnTo>
                      <a:pt x="5" y="6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29"/>
                    </a:lnTo>
                    <a:lnTo>
                      <a:pt x="9" y="33"/>
                    </a:lnTo>
                    <a:lnTo>
                      <a:pt x="16" y="35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49" name="Freeform 289"/>
              <p:cNvSpPr>
                <a:spLocks/>
              </p:cNvSpPr>
              <p:nvPr/>
            </p:nvSpPr>
            <p:spPr bwMode="auto">
              <a:xfrm rot="-2049816">
                <a:off x="4968" y="2960"/>
                <a:ext cx="51" cy="58"/>
              </a:xfrm>
              <a:custGeom>
                <a:avLst/>
                <a:gdLst>
                  <a:gd name="T0" fmla="*/ 15 w 28"/>
                  <a:gd name="T1" fmla="*/ 27 h 27"/>
                  <a:gd name="T2" fmla="*/ 20 w 28"/>
                  <a:gd name="T3" fmla="*/ 25 h 27"/>
                  <a:gd name="T4" fmla="*/ 24 w 28"/>
                  <a:gd name="T5" fmla="*/ 23 h 27"/>
                  <a:gd name="T6" fmla="*/ 26 w 28"/>
                  <a:gd name="T7" fmla="*/ 20 h 27"/>
                  <a:gd name="T8" fmla="*/ 28 w 28"/>
                  <a:gd name="T9" fmla="*/ 14 h 27"/>
                  <a:gd name="T10" fmla="*/ 26 w 28"/>
                  <a:gd name="T11" fmla="*/ 9 h 27"/>
                  <a:gd name="T12" fmla="*/ 24 w 28"/>
                  <a:gd name="T13" fmla="*/ 3 h 27"/>
                  <a:gd name="T14" fmla="*/ 20 w 28"/>
                  <a:gd name="T15" fmla="*/ 2 h 27"/>
                  <a:gd name="T16" fmla="*/ 15 w 28"/>
                  <a:gd name="T17" fmla="*/ 0 h 27"/>
                  <a:gd name="T18" fmla="*/ 10 w 28"/>
                  <a:gd name="T19" fmla="*/ 2 h 27"/>
                  <a:gd name="T20" fmla="*/ 6 w 28"/>
                  <a:gd name="T21" fmla="*/ 3 h 27"/>
                  <a:gd name="T22" fmla="*/ 2 w 28"/>
                  <a:gd name="T23" fmla="*/ 9 h 27"/>
                  <a:gd name="T24" fmla="*/ 0 w 28"/>
                  <a:gd name="T25" fmla="*/ 14 h 27"/>
                  <a:gd name="T26" fmla="*/ 2 w 28"/>
                  <a:gd name="T27" fmla="*/ 20 h 27"/>
                  <a:gd name="T28" fmla="*/ 6 w 28"/>
                  <a:gd name="T29" fmla="*/ 23 h 27"/>
                  <a:gd name="T30" fmla="*/ 10 w 28"/>
                  <a:gd name="T31" fmla="*/ 25 h 27"/>
                  <a:gd name="T32" fmla="*/ 15 w 28"/>
                  <a:gd name="T33" fmla="*/ 27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27"/>
                  <a:gd name="T53" fmla="*/ 28 w 28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27">
                    <a:moveTo>
                      <a:pt x="15" y="27"/>
                    </a:moveTo>
                    <a:lnTo>
                      <a:pt x="20" y="25"/>
                    </a:lnTo>
                    <a:lnTo>
                      <a:pt x="24" y="23"/>
                    </a:lnTo>
                    <a:lnTo>
                      <a:pt x="26" y="20"/>
                    </a:lnTo>
                    <a:lnTo>
                      <a:pt x="28" y="14"/>
                    </a:lnTo>
                    <a:lnTo>
                      <a:pt x="26" y="9"/>
                    </a:lnTo>
                    <a:lnTo>
                      <a:pt x="24" y="3"/>
                    </a:lnTo>
                    <a:lnTo>
                      <a:pt x="20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3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6" y="23"/>
                    </a:lnTo>
                    <a:lnTo>
                      <a:pt x="10" y="25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144" name="Group 290"/>
          <p:cNvGrpSpPr>
            <a:grpSpLocks/>
          </p:cNvGrpSpPr>
          <p:nvPr/>
        </p:nvGrpSpPr>
        <p:grpSpPr bwMode="auto">
          <a:xfrm>
            <a:off x="4356100" y="2355850"/>
            <a:ext cx="2409825" cy="1438275"/>
            <a:chOff x="3163" y="1941"/>
            <a:chExt cx="1518" cy="906"/>
          </a:xfrm>
        </p:grpSpPr>
        <p:sp>
          <p:nvSpPr>
            <p:cNvPr id="5233" name="Freeform 291"/>
            <p:cNvSpPr>
              <a:spLocks/>
            </p:cNvSpPr>
            <p:nvPr/>
          </p:nvSpPr>
          <p:spPr bwMode="auto">
            <a:xfrm>
              <a:off x="3763" y="2169"/>
              <a:ext cx="918" cy="678"/>
            </a:xfrm>
            <a:custGeom>
              <a:avLst/>
              <a:gdLst>
                <a:gd name="T0" fmla="*/ 900 w 918"/>
                <a:gd name="T1" fmla="*/ 6 h 678"/>
                <a:gd name="T2" fmla="*/ 870 w 918"/>
                <a:gd name="T3" fmla="*/ 18 h 678"/>
                <a:gd name="T4" fmla="*/ 834 w 918"/>
                <a:gd name="T5" fmla="*/ 36 h 678"/>
                <a:gd name="T6" fmla="*/ 798 w 918"/>
                <a:gd name="T7" fmla="*/ 48 h 678"/>
                <a:gd name="T8" fmla="*/ 762 w 918"/>
                <a:gd name="T9" fmla="*/ 60 h 678"/>
                <a:gd name="T10" fmla="*/ 744 w 918"/>
                <a:gd name="T11" fmla="*/ 66 h 678"/>
                <a:gd name="T12" fmla="*/ 702 w 918"/>
                <a:gd name="T13" fmla="*/ 78 h 678"/>
                <a:gd name="T14" fmla="*/ 660 w 918"/>
                <a:gd name="T15" fmla="*/ 90 h 678"/>
                <a:gd name="T16" fmla="*/ 618 w 918"/>
                <a:gd name="T17" fmla="*/ 102 h 678"/>
                <a:gd name="T18" fmla="*/ 570 w 918"/>
                <a:gd name="T19" fmla="*/ 108 h 678"/>
                <a:gd name="T20" fmla="*/ 528 w 918"/>
                <a:gd name="T21" fmla="*/ 120 h 678"/>
                <a:gd name="T22" fmla="*/ 480 w 918"/>
                <a:gd name="T23" fmla="*/ 132 h 678"/>
                <a:gd name="T24" fmla="*/ 432 w 918"/>
                <a:gd name="T25" fmla="*/ 138 h 678"/>
                <a:gd name="T26" fmla="*/ 378 w 918"/>
                <a:gd name="T27" fmla="*/ 150 h 678"/>
                <a:gd name="T28" fmla="*/ 330 w 918"/>
                <a:gd name="T29" fmla="*/ 156 h 678"/>
                <a:gd name="T30" fmla="*/ 276 w 918"/>
                <a:gd name="T31" fmla="*/ 168 h 678"/>
                <a:gd name="T32" fmla="*/ 252 w 918"/>
                <a:gd name="T33" fmla="*/ 168 h 678"/>
                <a:gd name="T34" fmla="*/ 198 w 918"/>
                <a:gd name="T35" fmla="*/ 180 h 678"/>
                <a:gd name="T36" fmla="*/ 138 w 918"/>
                <a:gd name="T37" fmla="*/ 186 h 678"/>
                <a:gd name="T38" fmla="*/ 84 w 918"/>
                <a:gd name="T39" fmla="*/ 192 h 678"/>
                <a:gd name="T40" fmla="*/ 30 w 918"/>
                <a:gd name="T41" fmla="*/ 198 h 678"/>
                <a:gd name="T42" fmla="*/ 0 w 918"/>
                <a:gd name="T43" fmla="*/ 678 h 678"/>
                <a:gd name="T44" fmla="*/ 54 w 918"/>
                <a:gd name="T45" fmla="*/ 672 h 678"/>
                <a:gd name="T46" fmla="*/ 114 w 918"/>
                <a:gd name="T47" fmla="*/ 666 h 678"/>
                <a:gd name="T48" fmla="*/ 168 w 918"/>
                <a:gd name="T49" fmla="*/ 660 h 678"/>
                <a:gd name="T50" fmla="*/ 222 w 918"/>
                <a:gd name="T51" fmla="*/ 654 h 678"/>
                <a:gd name="T52" fmla="*/ 276 w 918"/>
                <a:gd name="T53" fmla="*/ 648 h 678"/>
                <a:gd name="T54" fmla="*/ 300 w 918"/>
                <a:gd name="T55" fmla="*/ 642 h 678"/>
                <a:gd name="T56" fmla="*/ 354 w 918"/>
                <a:gd name="T57" fmla="*/ 636 h 678"/>
                <a:gd name="T58" fmla="*/ 402 w 918"/>
                <a:gd name="T59" fmla="*/ 624 h 678"/>
                <a:gd name="T60" fmla="*/ 456 w 918"/>
                <a:gd name="T61" fmla="*/ 618 h 678"/>
                <a:gd name="T62" fmla="*/ 504 w 918"/>
                <a:gd name="T63" fmla="*/ 606 h 678"/>
                <a:gd name="T64" fmla="*/ 546 w 918"/>
                <a:gd name="T65" fmla="*/ 594 h 678"/>
                <a:gd name="T66" fmla="*/ 594 w 918"/>
                <a:gd name="T67" fmla="*/ 582 h 678"/>
                <a:gd name="T68" fmla="*/ 636 w 918"/>
                <a:gd name="T69" fmla="*/ 576 h 678"/>
                <a:gd name="T70" fmla="*/ 678 w 918"/>
                <a:gd name="T71" fmla="*/ 564 h 678"/>
                <a:gd name="T72" fmla="*/ 720 w 918"/>
                <a:gd name="T73" fmla="*/ 552 h 678"/>
                <a:gd name="T74" fmla="*/ 744 w 918"/>
                <a:gd name="T75" fmla="*/ 546 h 678"/>
                <a:gd name="T76" fmla="*/ 780 w 918"/>
                <a:gd name="T77" fmla="*/ 534 h 678"/>
                <a:gd name="T78" fmla="*/ 816 w 918"/>
                <a:gd name="T79" fmla="*/ 522 h 678"/>
                <a:gd name="T80" fmla="*/ 852 w 918"/>
                <a:gd name="T81" fmla="*/ 504 h 678"/>
                <a:gd name="T82" fmla="*/ 882 w 918"/>
                <a:gd name="T83" fmla="*/ 492 h 678"/>
                <a:gd name="T84" fmla="*/ 918 w 918"/>
                <a:gd name="T85" fmla="*/ 480 h 67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18"/>
                <a:gd name="T130" fmla="*/ 0 h 678"/>
                <a:gd name="T131" fmla="*/ 918 w 918"/>
                <a:gd name="T132" fmla="*/ 678 h 67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18" h="678">
                  <a:moveTo>
                    <a:pt x="918" y="0"/>
                  </a:moveTo>
                  <a:lnTo>
                    <a:pt x="900" y="6"/>
                  </a:lnTo>
                  <a:lnTo>
                    <a:pt x="882" y="12"/>
                  </a:lnTo>
                  <a:lnTo>
                    <a:pt x="870" y="18"/>
                  </a:lnTo>
                  <a:lnTo>
                    <a:pt x="852" y="24"/>
                  </a:lnTo>
                  <a:lnTo>
                    <a:pt x="834" y="36"/>
                  </a:lnTo>
                  <a:lnTo>
                    <a:pt x="816" y="42"/>
                  </a:lnTo>
                  <a:lnTo>
                    <a:pt x="798" y="48"/>
                  </a:lnTo>
                  <a:lnTo>
                    <a:pt x="780" y="54"/>
                  </a:lnTo>
                  <a:lnTo>
                    <a:pt x="762" y="60"/>
                  </a:lnTo>
                  <a:lnTo>
                    <a:pt x="744" y="66"/>
                  </a:lnTo>
                  <a:lnTo>
                    <a:pt x="720" y="72"/>
                  </a:lnTo>
                  <a:lnTo>
                    <a:pt x="702" y="78"/>
                  </a:lnTo>
                  <a:lnTo>
                    <a:pt x="678" y="84"/>
                  </a:lnTo>
                  <a:lnTo>
                    <a:pt x="660" y="90"/>
                  </a:lnTo>
                  <a:lnTo>
                    <a:pt x="636" y="96"/>
                  </a:lnTo>
                  <a:lnTo>
                    <a:pt x="618" y="102"/>
                  </a:lnTo>
                  <a:lnTo>
                    <a:pt x="594" y="102"/>
                  </a:lnTo>
                  <a:lnTo>
                    <a:pt x="570" y="108"/>
                  </a:lnTo>
                  <a:lnTo>
                    <a:pt x="546" y="114"/>
                  </a:lnTo>
                  <a:lnTo>
                    <a:pt x="528" y="120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56" y="138"/>
                  </a:lnTo>
                  <a:lnTo>
                    <a:pt x="432" y="138"/>
                  </a:lnTo>
                  <a:lnTo>
                    <a:pt x="402" y="144"/>
                  </a:lnTo>
                  <a:lnTo>
                    <a:pt x="378" y="150"/>
                  </a:lnTo>
                  <a:lnTo>
                    <a:pt x="354" y="156"/>
                  </a:lnTo>
                  <a:lnTo>
                    <a:pt x="330" y="156"/>
                  </a:lnTo>
                  <a:lnTo>
                    <a:pt x="300" y="162"/>
                  </a:lnTo>
                  <a:lnTo>
                    <a:pt x="276" y="168"/>
                  </a:lnTo>
                  <a:lnTo>
                    <a:pt x="252" y="168"/>
                  </a:lnTo>
                  <a:lnTo>
                    <a:pt x="222" y="174"/>
                  </a:lnTo>
                  <a:lnTo>
                    <a:pt x="198" y="180"/>
                  </a:lnTo>
                  <a:lnTo>
                    <a:pt x="168" y="180"/>
                  </a:lnTo>
                  <a:lnTo>
                    <a:pt x="138" y="186"/>
                  </a:lnTo>
                  <a:lnTo>
                    <a:pt x="114" y="186"/>
                  </a:lnTo>
                  <a:lnTo>
                    <a:pt x="84" y="192"/>
                  </a:lnTo>
                  <a:lnTo>
                    <a:pt x="54" y="192"/>
                  </a:lnTo>
                  <a:lnTo>
                    <a:pt x="30" y="198"/>
                  </a:lnTo>
                  <a:lnTo>
                    <a:pt x="0" y="198"/>
                  </a:lnTo>
                  <a:lnTo>
                    <a:pt x="0" y="678"/>
                  </a:lnTo>
                  <a:lnTo>
                    <a:pt x="30" y="678"/>
                  </a:lnTo>
                  <a:lnTo>
                    <a:pt x="54" y="672"/>
                  </a:lnTo>
                  <a:lnTo>
                    <a:pt x="84" y="672"/>
                  </a:lnTo>
                  <a:lnTo>
                    <a:pt x="114" y="666"/>
                  </a:lnTo>
                  <a:lnTo>
                    <a:pt x="138" y="666"/>
                  </a:lnTo>
                  <a:lnTo>
                    <a:pt x="168" y="660"/>
                  </a:lnTo>
                  <a:lnTo>
                    <a:pt x="198" y="660"/>
                  </a:lnTo>
                  <a:lnTo>
                    <a:pt x="222" y="654"/>
                  </a:lnTo>
                  <a:lnTo>
                    <a:pt x="252" y="648"/>
                  </a:lnTo>
                  <a:lnTo>
                    <a:pt x="276" y="648"/>
                  </a:lnTo>
                  <a:lnTo>
                    <a:pt x="300" y="642"/>
                  </a:lnTo>
                  <a:lnTo>
                    <a:pt x="330" y="636"/>
                  </a:lnTo>
                  <a:lnTo>
                    <a:pt x="354" y="636"/>
                  </a:lnTo>
                  <a:lnTo>
                    <a:pt x="378" y="630"/>
                  </a:lnTo>
                  <a:lnTo>
                    <a:pt x="402" y="624"/>
                  </a:lnTo>
                  <a:lnTo>
                    <a:pt x="432" y="618"/>
                  </a:lnTo>
                  <a:lnTo>
                    <a:pt x="456" y="618"/>
                  </a:lnTo>
                  <a:lnTo>
                    <a:pt x="480" y="612"/>
                  </a:lnTo>
                  <a:lnTo>
                    <a:pt x="504" y="606"/>
                  </a:lnTo>
                  <a:lnTo>
                    <a:pt x="528" y="600"/>
                  </a:lnTo>
                  <a:lnTo>
                    <a:pt x="546" y="594"/>
                  </a:lnTo>
                  <a:lnTo>
                    <a:pt x="570" y="588"/>
                  </a:lnTo>
                  <a:lnTo>
                    <a:pt x="594" y="582"/>
                  </a:lnTo>
                  <a:lnTo>
                    <a:pt x="618" y="582"/>
                  </a:lnTo>
                  <a:lnTo>
                    <a:pt x="636" y="576"/>
                  </a:lnTo>
                  <a:lnTo>
                    <a:pt x="660" y="570"/>
                  </a:lnTo>
                  <a:lnTo>
                    <a:pt x="678" y="564"/>
                  </a:lnTo>
                  <a:lnTo>
                    <a:pt x="702" y="558"/>
                  </a:lnTo>
                  <a:lnTo>
                    <a:pt x="720" y="552"/>
                  </a:lnTo>
                  <a:lnTo>
                    <a:pt x="744" y="546"/>
                  </a:lnTo>
                  <a:lnTo>
                    <a:pt x="762" y="540"/>
                  </a:lnTo>
                  <a:lnTo>
                    <a:pt x="780" y="534"/>
                  </a:lnTo>
                  <a:lnTo>
                    <a:pt x="798" y="528"/>
                  </a:lnTo>
                  <a:lnTo>
                    <a:pt x="816" y="522"/>
                  </a:lnTo>
                  <a:lnTo>
                    <a:pt x="834" y="516"/>
                  </a:lnTo>
                  <a:lnTo>
                    <a:pt x="852" y="504"/>
                  </a:lnTo>
                  <a:lnTo>
                    <a:pt x="870" y="498"/>
                  </a:lnTo>
                  <a:lnTo>
                    <a:pt x="882" y="492"/>
                  </a:lnTo>
                  <a:lnTo>
                    <a:pt x="900" y="486"/>
                  </a:lnTo>
                  <a:lnTo>
                    <a:pt x="918" y="480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4" name="Freeform 292"/>
            <p:cNvSpPr>
              <a:spLocks/>
            </p:cNvSpPr>
            <p:nvPr/>
          </p:nvSpPr>
          <p:spPr bwMode="auto">
            <a:xfrm>
              <a:off x="3163" y="1941"/>
              <a:ext cx="594" cy="906"/>
            </a:xfrm>
            <a:custGeom>
              <a:avLst/>
              <a:gdLst>
                <a:gd name="T0" fmla="*/ 0 w 594"/>
                <a:gd name="T1" fmla="*/ 0 h 906"/>
                <a:gd name="T2" fmla="*/ 594 w 594"/>
                <a:gd name="T3" fmla="*/ 426 h 906"/>
                <a:gd name="T4" fmla="*/ 594 w 594"/>
                <a:gd name="T5" fmla="*/ 906 h 906"/>
                <a:gd name="T6" fmla="*/ 0 w 594"/>
                <a:gd name="T7" fmla="*/ 480 h 906"/>
                <a:gd name="T8" fmla="*/ 0 w 594"/>
                <a:gd name="T9" fmla="*/ 0 h 9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4"/>
                <a:gd name="T16" fmla="*/ 0 h 906"/>
                <a:gd name="T17" fmla="*/ 594 w 594"/>
                <a:gd name="T18" fmla="*/ 906 h 9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4" h="906">
                  <a:moveTo>
                    <a:pt x="0" y="0"/>
                  </a:moveTo>
                  <a:lnTo>
                    <a:pt x="594" y="426"/>
                  </a:lnTo>
                  <a:lnTo>
                    <a:pt x="594" y="906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5" name="Freeform 293"/>
            <p:cNvSpPr>
              <a:spLocks/>
            </p:cNvSpPr>
            <p:nvPr/>
          </p:nvSpPr>
          <p:spPr bwMode="auto">
            <a:xfrm>
              <a:off x="3163" y="1941"/>
              <a:ext cx="1518" cy="426"/>
            </a:xfrm>
            <a:custGeom>
              <a:avLst/>
              <a:gdLst>
                <a:gd name="T0" fmla="*/ 1518 w 1518"/>
                <a:gd name="T1" fmla="*/ 228 h 426"/>
                <a:gd name="T2" fmla="*/ 1500 w 1518"/>
                <a:gd name="T3" fmla="*/ 234 h 426"/>
                <a:gd name="T4" fmla="*/ 1482 w 1518"/>
                <a:gd name="T5" fmla="*/ 240 h 426"/>
                <a:gd name="T6" fmla="*/ 1470 w 1518"/>
                <a:gd name="T7" fmla="*/ 246 h 426"/>
                <a:gd name="T8" fmla="*/ 1452 w 1518"/>
                <a:gd name="T9" fmla="*/ 252 h 426"/>
                <a:gd name="T10" fmla="*/ 1434 w 1518"/>
                <a:gd name="T11" fmla="*/ 264 h 426"/>
                <a:gd name="T12" fmla="*/ 1416 w 1518"/>
                <a:gd name="T13" fmla="*/ 270 h 426"/>
                <a:gd name="T14" fmla="*/ 1398 w 1518"/>
                <a:gd name="T15" fmla="*/ 276 h 426"/>
                <a:gd name="T16" fmla="*/ 1380 w 1518"/>
                <a:gd name="T17" fmla="*/ 282 h 426"/>
                <a:gd name="T18" fmla="*/ 1362 w 1518"/>
                <a:gd name="T19" fmla="*/ 288 h 426"/>
                <a:gd name="T20" fmla="*/ 1344 w 1518"/>
                <a:gd name="T21" fmla="*/ 294 h 426"/>
                <a:gd name="T22" fmla="*/ 1344 w 1518"/>
                <a:gd name="T23" fmla="*/ 294 h 426"/>
                <a:gd name="T24" fmla="*/ 1320 w 1518"/>
                <a:gd name="T25" fmla="*/ 300 h 426"/>
                <a:gd name="T26" fmla="*/ 1302 w 1518"/>
                <a:gd name="T27" fmla="*/ 306 h 426"/>
                <a:gd name="T28" fmla="*/ 1278 w 1518"/>
                <a:gd name="T29" fmla="*/ 312 h 426"/>
                <a:gd name="T30" fmla="*/ 1260 w 1518"/>
                <a:gd name="T31" fmla="*/ 318 h 426"/>
                <a:gd name="T32" fmla="*/ 1236 w 1518"/>
                <a:gd name="T33" fmla="*/ 324 h 426"/>
                <a:gd name="T34" fmla="*/ 1218 w 1518"/>
                <a:gd name="T35" fmla="*/ 330 h 426"/>
                <a:gd name="T36" fmla="*/ 1194 w 1518"/>
                <a:gd name="T37" fmla="*/ 330 h 426"/>
                <a:gd name="T38" fmla="*/ 1170 w 1518"/>
                <a:gd name="T39" fmla="*/ 336 h 426"/>
                <a:gd name="T40" fmla="*/ 1146 w 1518"/>
                <a:gd name="T41" fmla="*/ 342 h 426"/>
                <a:gd name="T42" fmla="*/ 1128 w 1518"/>
                <a:gd name="T43" fmla="*/ 348 h 426"/>
                <a:gd name="T44" fmla="*/ 1104 w 1518"/>
                <a:gd name="T45" fmla="*/ 354 h 426"/>
                <a:gd name="T46" fmla="*/ 1080 w 1518"/>
                <a:gd name="T47" fmla="*/ 360 h 426"/>
                <a:gd name="T48" fmla="*/ 1056 w 1518"/>
                <a:gd name="T49" fmla="*/ 366 h 426"/>
                <a:gd name="T50" fmla="*/ 1032 w 1518"/>
                <a:gd name="T51" fmla="*/ 366 h 426"/>
                <a:gd name="T52" fmla="*/ 1002 w 1518"/>
                <a:gd name="T53" fmla="*/ 372 h 426"/>
                <a:gd name="T54" fmla="*/ 978 w 1518"/>
                <a:gd name="T55" fmla="*/ 378 h 426"/>
                <a:gd name="T56" fmla="*/ 954 w 1518"/>
                <a:gd name="T57" fmla="*/ 384 h 426"/>
                <a:gd name="T58" fmla="*/ 930 w 1518"/>
                <a:gd name="T59" fmla="*/ 384 h 426"/>
                <a:gd name="T60" fmla="*/ 900 w 1518"/>
                <a:gd name="T61" fmla="*/ 390 h 426"/>
                <a:gd name="T62" fmla="*/ 876 w 1518"/>
                <a:gd name="T63" fmla="*/ 396 h 426"/>
                <a:gd name="T64" fmla="*/ 876 w 1518"/>
                <a:gd name="T65" fmla="*/ 396 h 426"/>
                <a:gd name="T66" fmla="*/ 852 w 1518"/>
                <a:gd name="T67" fmla="*/ 396 h 426"/>
                <a:gd name="T68" fmla="*/ 822 w 1518"/>
                <a:gd name="T69" fmla="*/ 402 h 426"/>
                <a:gd name="T70" fmla="*/ 798 w 1518"/>
                <a:gd name="T71" fmla="*/ 408 h 426"/>
                <a:gd name="T72" fmla="*/ 768 w 1518"/>
                <a:gd name="T73" fmla="*/ 408 h 426"/>
                <a:gd name="T74" fmla="*/ 738 w 1518"/>
                <a:gd name="T75" fmla="*/ 414 h 426"/>
                <a:gd name="T76" fmla="*/ 714 w 1518"/>
                <a:gd name="T77" fmla="*/ 414 h 426"/>
                <a:gd name="T78" fmla="*/ 684 w 1518"/>
                <a:gd name="T79" fmla="*/ 420 h 426"/>
                <a:gd name="T80" fmla="*/ 654 w 1518"/>
                <a:gd name="T81" fmla="*/ 420 h 426"/>
                <a:gd name="T82" fmla="*/ 630 w 1518"/>
                <a:gd name="T83" fmla="*/ 426 h 426"/>
                <a:gd name="T84" fmla="*/ 600 w 1518"/>
                <a:gd name="T85" fmla="*/ 426 h 426"/>
                <a:gd name="T86" fmla="*/ 0 w 1518"/>
                <a:gd name="T87" fmla="*/ 0 h 426"/>
                <a:gd name="T88" fmla="*/ 1518 w 1518"/>
                <a:gd name="T89" fmla="*/ 228 h 4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18"/>
                <a:gd name="T136" fmla="*/ 0 h 426"/>
                <a:gd name="T137" fmla="*/ 1518 w 1518"/>
                <a:gd name="T138" fmla="*/ 426 h 4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18" h="426">
                  <a:moveTo>
                    <a:pt x="1518" y="228"/>
                  </a:moveTo>
                  <a:lnTo>
                    <a:pt x="1500" y="234"/>
                  </a:lnTo>
                  <a:lnTo>
                    <a:pt x="1482" y="240"/>
                  </a:lnTo>
                  <a:lnTo>
                    <a:pt x="1470" y="246"/>
                  </a:lnTo>
                  <a:lnTo>
                    <a:pt x="1452" y="252"/>
                  </a:lnTo>
                  <a:lnTo>
                    <a:pt x="1434" y="264"/>
                  </a:lnTo>
                  <a:lnTo>
                    <a:pt x="1416" y="270"/>
                  </a:lnTo>
                  <a:lnTo>
                    <a:pt x="1398" y="276"/>
                  </a:lnTo>
                  <a:lnTo>
                    <a:pt x="1380" y="282"/>
                  </a:lnTo>
                  <a:lnTo>
                    <a:pt x="1362" y="288"/>
                  </a:lnTo>
                  <a:lnTo>
                    <a:pt x="1344" y="294"/>
                  </a:lnTo>
                  <a:lnTo>
                    <a:pt x="1320" y="300"/>
                  </a:lnTo>
                  <a:lnTo>
                    <a:pt x="1302" y="306"/>
                  </a:lnTo>
                  <a:lnTo>
                    <a:pt x="1278" y="312"/>
                  </a:lnTo>
                  <a:lnTo>
                    <a:pt x="1260" y="318"/>
                  </a:lnTo>
                  <a:lnTo>
                    <a:pt x="1236" y="324"/>
                  </a:lnTo>
                  <a:lnTo>
                    <a:pt x="1218" y="330"/>
                  </a:lnTo>
                  <a:lnTo>
                    <a:pt x="1194" y="330"/>
                  </a:lnTo>
                  <a:lnTo>
                    <a:pt x="1170" y="336"/>
                  </a:lnTo>
                  <a:lnTo>
                    <a:pt x="1146" y="342"/>
                  </a:lnTo>
                  <a:lnTo>
                    <a:pt x="1128" y="348"/>
                  </a:lnTo>
                  <a:lnTo>
                    <a:pt x="1104" y="354"/>
                  </a:lnTo>
                  <a:lnTo>
                    <a:pt x="1080" y="360"/>
                  </a:lnTo>
                  <a:lnTo>
                    <a:pt x="1056" y="366"/>
                  </a:lnTo>
                  <a:lnTo>
                    <a:pt x="1032" y="366"/>
                  </a:lnTo>
                  <a:lnTo>
                    <a:pt x="1002" y="372"/>
                  </a:lnTo>
                  <a:lnTo>
                    <a:pt x="978" y="378"/>
                  </a:lnTo>
                  <a:lnTo>
                    <a:pt x="954" y="384"/>
                  </a:lnTo>
                  <a:lnTo>
                    <a:pt x="930" y="384"/>
                  </a:lnTo>
                  <a:lnTo>
                    <a:pt x="900" y="390"/>
                  </a:lnTo>
                  <a:lnTo>
                    <a:pt x="876" y="396"/>
                  </a:lnTo>
                  <a:lnTo>
                    <a:pt x="852" y="396"/>
                  </a:lnTo>
                  <a:lnTo>
                    <a:pt x="822" y="402"/>
                  </a:lnTo>
                  <a:lnTo>
                    <a:pt x="798" y="408"/>
                  </a:lnTo>
                  <a:lnTo>
                    <a:pt x="768" y="408"/>
                  </a:lnTo>
                  <a:lnTo>
                    <a:pt x="738" y="414"/>
                  </a:lnTo>
                  <a:lnTo>
                    <a:pt x="714" y="414"/>
                  </a:lnTo>
                  <a:lnTo>
                    <a:pt x="684" y="420"/>
                  </a:lnTo>
                  <a:lnTo>
                    <a:pt x="654" y="420"/>
                  </a:lnTo>
                  <a:lnTo>
                    <a:pt x="630" y="426"/>
                  </a:lnTo>
                  <a:lnTo>
                    <a:pt x="600" y="426"/>
                  </a:lnTo>
                  <a:lnTo>
                    <a:pt x="0" y="0"/>
                  </a:lnTo>
                  <a:lnTo>
                    <a:pt x="1518" y="228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45" name="Group 294"/>
          <p:cNvGrpSpPr>
            <a:grpSpLocks/>
          </p:cNvGrpSpPr>
          <p:nvPr/>
        </p:nvGrpSpPr>
        <p:grpSpPr bwMode="auto">
          <a:xfrm>
            <a:off x="3468688" y="2352675"/>
            <a:ext cx="1895475" cy="1485900"/>
            <a:chOff x="2287" y="1965"/>
            <a:chExt cx="1194" cy="936"/>
          </a:xfrm>
        </p:grpSpPr>
        <p:sp>
          <p:nvSpPr>
            <p:cNvPr id="5231" name="Freeform 295"/>
            <p:cNvSpPr>
              <a:spLocks/>
            </p:cNvSpPr>
            <p:nvPr/>
          </p:nvSpPr>
          <p:spPr bwMode="auto">
            <a:xfrm>
              <a:off x="2287" y="2391"/>
              <a:ext cx="1194" cy="510"/>
            </a:xfrm>
            <a:custGeom>
              <a:avLst/>
              <a:gdLst>
                <a:gd name="T0" fmla="*/ 1164 w 1194"/>
                <a:gd name="T1" fmla="*/ 6 h 510"/>
                <a:gd name="T2" fmla="*/ 1104 w 1194"/>
                <a:gd name="T3" fmla="*/ 6 h 510"/>
                <a:gd name="T4" fmla="*/ 1050 w 1194"/>
                <a:gd name="T5" fmla="*/ 12 h 510"/>
                <a:gd name="T6" fmla="*/ 990 w 1194"/>
                <a:gd name="T7" fmla="*/ 18 h 510"/>
                <a:gd name="T8" fmla="*/ 930 w 1194"/>
                <a:gd name="T9" fmla="*/ 18 h 510"/>
                <a:gd name="T10" fmla="*/ 900 w 1194"/>
                <a:gd name="T11" fmla="*/ 24 h 510"/>
                <a:gd name="T12" fmla="*/ 840 w 1194"/>
                <a:gd name="T13" fmla="*/ 24 h 510"/>
                <a:gd name="T14" fmla="*/ 780 w 1194"/>
                <a:gd name="T15" fmla="*/ 24 h 510"/>
                <a:gd name="T16" fmla="*/ 720 w 1194"/>
                <a:gd name="T17" fmla="*/ 30 h 510"/>
                <a:gd name="T18" fmla="*/ 654 w 1194"/>
                <a:gd name="T19" fmla="*/ 30 h 510"/>
                <a:gd name="T20" fmla="*/ 594 w 1194"/>
                <a:gd name="T21" fmla="*/ 30 h 510"/>
                <a:gd name="T22" fmla="*/ 534 w 1194"/>
                <a:gd name="T23" fmla="*/ 30 h 510"/>
                <a:gd name="T24" fmla="*/ 474 w 1194"/>
                <a:gd name="T25" fmla="*/ 30 h 510"/>
                <a:gd name="T26" fmla="*/ 414 w 1194"/>
                <a:gd name="T27" fmla="*/ 24 h 510"/>
                <a:gd name="T28" fmla="*/ 354 w 1194"/>
                <a:gd name="T29" fmla="*/ 24 h 510"/>
                <a:gd name="T30" fmla="*/ 294 w 1194"/>
                <a:gd name="T31" fmla="*/ 24 h 510"/>
                <a:gd name="T32" fmla="*/ 264 w 1194"/>
                <a:gd name="T33" fmla="*/ 18 h 510"/>
                <a:gd name="T34" fmla="*/ 204 w 1194"/>
                <a:gd name="T35" fmla="*/ 18 h 510"/>
                <a:gd name="T36" fmla="*/ 144 w 1194"/>
                <a:gd name="T37" fmla="*/ 12 h 510"/>
                <a:gd name="T38" fmla="*/ 84 w 1194"/>
                <a:gd name="T39" fmla="*/ 6 h 510"/>
                <a:gd name="T40" fmla="*/ 24 w 1194"/>
                <a:gd name="T41" fmla="*/ 6 h 510"/>
                <a:gd name="T42" fmla="*/ 0 w 1194"/>
                <a:gd name="T43" fmla="*/ 480 h 510"/>
                <a:gd name="T44" fmla="*/ 54 w 1194"/>
                <a:gd name="T45" fmla="*/ 486 h 510"/>
                <a:gd name="T46" fmla="*/ 114 w 1194"/>
                <a:gd name="T47" fmla="*/ 492 h 510"/>
                <a:gd name="T48" fmla="*/ 174 w 1194"/>
                <a:gd name="T49" fmla="*/ 498 h 510"/>
                <a:gd name="T50" fmla="*/ 234 w 1194"/>
                <a:gd name="T51" fmla="*/ 498 h 510"/>
                <a:gd name="T52" fmla="*/ 294 w 1194"/>
                <a:gd name="T53" fmla="*/ 504 h 510"/>
                <a:gd name="T54" fmla="*/ 324 w 1194"/>
                <a:gd name="T55" fmla="*/ 504 h 510"/>
                <a:gd name="T56" fmla="*/ 384 w 1194"/>
                <a:gd name="T57" fmla="*/ 504 h 510"/>
                <a:gd name="T58" fmla="*/ 444 w 1194"/>
                <a:gd name="T59" fmla="*/ 504 h 510"/>
                <a:gd name="T60" fmla="*/ 504 w 1194"/>
                <a:gd name="T61" fmla="*/ 510 h 510"/>
                <a:gd name="T62" fmla="*/ 564 w 1194"/>
                <a:gd name="T63" fmla="*/ 510 h 510"/>
                <a:gd name="T64" fmla="*/ 624 w 1194"/>
                <a:gd name="T65" fmla="*/ 510 h 510"/>
                <a:gd name="T66" fmla="*/ 690 w 1194"/>
                <a:gd name="T67" fmla="*/ 510 h 510"/>
                <a:gd name="T68" fmla="*/ 750 w 1194"/>
                <a:gd name="T69" fmla="*/ 504 h 510"/>
                <a:gd name="T70" fmla="*/ 810 w 1194"/>
                <a:gd name="T71" fmla="*/ 504 h 510"/>
                <a:gd name="T72" fmla="*/ 870 w 1194"/>
                <a:gd name="T73" fmla="*/ 504 h 510"/>
                <a:gd name="T74" fmla="*/ 900 w 1194"/>
                <a:gd name="T75" fmla="*/ 504 h 510"/>
                <a:gd name="T76" fmla="*/ 960 w 1194"/>
                <a:gd name="T77" fmla="*/ 498 h 510"/>
                <a:gd name="T78" fmla="*/ 1020 w 1194"/>
                <a:gd name="T79" fmla="*/ 498 h 510"/>
                <a:gd name="T80" fmla="*/ 1080 w 1194"/>
                <a:gd name="T81" fmla="*/ 492 h 510"/>
                <a:gd name="T82" fmla="*/ 1134 w 1194"/>
                <a:gd name="T83" fmla="*/ 486 h 510"/>
                <a:gd name="T84" fmla="*/ 1194 w 1194"/>
                <a:gd name="T85" fmla="*/ 480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94"/>
                <a:gd name="T130" fmla="*/ 0 h 510"/>
                <a:gd name="T131" fmla="*/ 1194 w 1194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94" h="510">
                  <a:moveTo>
                    <a:pt x="1194" y="0"/>
                  </a:moveTo>
                  <a:lnTo>
                    <a:pt x="1164" y="6"/>
                  </a:lnTo>
                  <a:lnTo>
                    <a:pt x="1134" y="6"/>
                  </a:lnTo>
                  <a:lnTo>
                    <a:pt x="1104" y="6"/>
                  </a:lnTo>
                  <a:lnTo>
                    <a:pt x="1080" y="12"/>
                  </a:lnTo>
                  <a:lnTo>
                    <a:pt x="1050" y="12"/>
                  </a:lnTo>
                  <a:lnTo>
                    <a:pt x="1020" y="18"/>
                  </a:lnTo>
                  <a:lnTo>
                    <a:pt x="990" y="18"/>
                  </a:lnTo>
                  <a:lnTo>
                    <a:pt x="960" y="18"/>
                  </a:lnTo>
                  <a:lnTo>
                    <a:pt x="930" y="18"/>
                  </a:lnTo>
                  <a:lnTo>
                    <a:pt x="900" y="24"/>
                  </a:lnTo>
                  <a:lnTo>
                    <a:pt x="870" y="24"/>
                  </a:lnTo>
                  <a:lnTo>
                    <a:pt x="840" y="24"/>
                  </a:lnTo>
                  <a:lnTo>
                    <a:pt x="810" y="24"/>
                  </a:lnTo>
                  <a:lnTo>
                    <a:pt x="780" y="24"/>
                  </a:lnTo>
                  <a:lnTo>
                    <a:pt x="750" y="24"/>
                  </a:lnTo>
                  <a:lnTo>
                    <a:pt x="720" y="30"/>
                  </a:lnTo>
                  <a:lnTo>
                    <a:pt x="690" y="30"/>
                  </a:lnTo>
                  <a:lnTo>
                    <a:pt x="654" y="30"/>
                  </a:lnTo>
                  <a:lnTo>
                    <a:pt x="624" y="30"/>
                  </a:lnTo>
                  <a:lnTo>
                    <a:pt x="594" y="30"/>
                  </a:lnTo>
                  <a:lnTo>
                    <a:pt x="564" y="30"/>
                  </a:lnTo>
                  <a:lnTo>
                    <a:pt x="534" y="30"/>
                  </a:lnTo>
                  <a:lnTo>
                    <a:pt x="504" y="30"/>
                  </a:lnTo>
                  <a:lnTo>
                    <a:pt x="474" y="30"/>
                  </a:lnTo>
                  <a:lnTo>
                    <a:pt x="444" y="24"/>
                  </a:lnTo>
                  <a:lnTo>
                    <a:pt x="414" y="24"/>
                  </a:lnTo>
                  <a:lnTo>
                    <a:pt x="384" y="24"/>
                  </a:lnTo>
                  <a:lnTo>
                    <a:pt x="354" y="24"/>
                  </a:lnTo>
                  <a:lnTo>
                    <a:pt x="324" y="24"/>
                  </a:lnTo>
                  <a:lnTo>
                    <a:pt x="294" y="24"/>
                  </a:lnTo>
                  <a:lnTo>
                    <a:pt x="264" y="18"/>
                  </a:lnTo>
                  <a:lnTo>
                    <a:pt x="234" y="18"/>
                  </a:lnTo>
                  <a:lnTo>
                    <a:pt x="204" y="18"/>
                  </a:lnTo>
                  <a:lnTo>
                    <a:pt x="174" y="18"/>
                  </a:lnTo>
                  <a:lnTo>
                    <a:pt x="144" y="12"/>
                  </a:lnTo>
                  <a:lnTo>
                    <a:pt x="114" y="12"/>
                  </a:lnTo>
                  <a:lnTo>
                    <a:pt x="84" y="6"/>
                  </a:lnTo>
                  <a:lnTo>
                    <a:pt x="54" y="6"/>
                  </a:lnTo>
                  <a:lnTo>
                    <a:pt x="24" y="6"/>
                  </a:lnTo>
                  <a:lnTo>
                    <a:pt x="0" y="0"/>
                  </a:lnTo>
                  <a:lnTo>
                    <a:pt x="0" y="480"/>
                  </a:lnTo>
                  <a:lnTo>
                    <a:pt x="24" y="486"/>
                  </a:lnTo>
                  <a:lnTo>
                    <a:pt x="54" y="486"/>
                  </a:lnTo>
                  <a:lnTo>
                    <a:pt x="84" y="486"/>
                  </a:lnTo>
                  <a:lnTo>
                    <a:pt x="114" y="492"/>
                  </a:lnTo>
                  <a:lnTo>
                    <a:pt x="144" y="492"/>
                  </a:lnTo>
                  <a:lnTo>
                    <a:pt x="174" y="498"/>
                  </a:lnTo>
                  <a:lnTo>
                    <a:pt x="204" y="498"/>
                  </a:lnTo>
                  <a:lnTo>
                    <a:pt x="234" y="498"/>
                  </a:lnTo>
                  <a:lnTo>
                    <a:pt x="264" y="498"/>
                  </a:lnTo>
                  <a:lnTo>
                    <a:pt x="294" y="504"/>
                  </a:lnTo>
                  <a:lnTo>
                    <a:pt x="324" y="504"/>
                  </a:lnTo>
                  <a:lnTo>
                    <a:pt x="354" y="504"/>
                  </a:lnTo>
                  <a:lnTo>
                    <a:pt x="384" y="504"/>
                  </a:lnTo>
                  <a:lnTo>
                    <a:pt x="414" y="504"/>
                  </a:lnTo>
                  <a:lnTo>
                    <a:pt x="444" y="504"/>
                  </a:lnTo>
                  <a:lnTo>
                    <a:pt x="474" y="510"/>
                  </a:lnTo>
                  <a:lnTo>
                    <a:pt x="504" y="510"/>
                  </a:lnTo>
                  <a:lnTo>
                    <a:pt x="534" y="510"/>
                  </a:lnTo>
                  <a:lnTo>
                    <a:pt x="564" y="510"/>
                  </a:lnTo>
                  <a:lnTo>
                    <a:pt x="594" y="510"/>
                  </a:lnTo>
                  <a:lnTo>
                    <a:pt x="624" y="510"/>
                  </a:lnTo>
                  <a:lnTo>
                    <a:pt x="654" y="510"/>
                  </a:lnTo>
                  <a:lnTo>
                    <a:pt x="690" y="510"/>
                  </a:lnTo>
                  <a:lnTo>
                    <a:pt x="720" y="510"/>
                  </a:lnTo>
                  <a:lnTo>
                    <a:pt x="750" y="504"/>
                  </a:lnTo>
                  <a:lnTo>
                    <a:pt x="780" y="504"/>
                  </a:lnTo>
                  <a:lnTo>
                    <a:pt x="810" y="504"/>
                  </a:lnTo>
                  <a:lnTo>
                    <a:pt x="840" y="504"/>
                  </a:lnTo>
                  <a:lnTo>
                    <a:pt x="870" y="504"/>
                  </a:lnTo>
                  <a:lnTo>
                    <a:pt x="900" y="504"/>
                  </a:lnTo>
                  <a:lnTo>
                    <a:pt x="930" y="498"/>
                  </a:lnTo>
                  <a:lnTo>
                    <a:pt x="960" y="498"/>
                  </a:lnTo>
                  <a:lnTo>
                    <a:pt x="990" y="498"/>
                  </a:lnTo>
                  <a:lnTo>
                    <a:pt x="1020" y="498"/>
                  </a:lnTo>
                  <a:lnTo>
                    <a:pt x="1050" y="492"/>
                  </a:lnTo>
                  <a:lnTo>
                    <a:pt x="1080" y="492"/>
                  </a:lnTo>
                  <a:lnTo>
                    <a:pt x="1104" y="486"/>
                  </a:lnTo>
                  <a:lnTo>
                    <a:pt x="1134" y="486"/>
                  </a:lnTo>
                  <a:lnTo>
                    <a:pt x="1164" y="486"/>
                  </a:lnTo>
                  <a:lnTo>
                    <a:pt x="1194" y="480"/>
                  </a:lnTo>
                  <a:lnTo>
                    <a:pt x="1194" y="0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2" name="Freeform 296"/>
            <p:cNvSpPr>
              <a:spLocks/>
            </p:cNvSpPr>
            <p:nvPr/>
          </p:nvSpPr>
          <p:spPr bwMode="auto">
            <a:xfrm>
              <a:off x="2287" y="1965"/>
              <a:ext cx="1194" cy="456"/>
            </a:xfrm>
            <a:custGeom>
              <a:avLst/>
              <a:gdLst>
                <a:gd name="T0" fmla="*/ 1194 w 1194"/>
                <a:gd name="T1" fmla="*/ 426 h 456"/>
                <a:gd name="T2" fmla="*/ 1164 w 1194"/>
                <a:gd name="T3" fmla="*/ 432 h 456"/>
                <a:gd name="T4" fmla="*/ 1134 w 1194"/>
                <a:gd name="T5" fmla="*/ 432 h 456"/>
                <a:gd name="T6" fmla="*/ 1104 w 1194"/>
                <a:gd name="T7" fmla="*/ 432 h 456"/>
                <a:gd name="T8" fmla="*/ 1080 w 1194"/>
                <a:gd name="T9" fmla="*/ 438 h 456"/>
                <a:gd name="T10" fmla="*/ 1050 w 1194"/>
                <a:gd name="T11" fmla="*/ 438 h 456"/>
                <a:gd name="T12" fmla="*/ 1020 w 1194"/>
                <a:gd name="T13" fmla="*/ 444 h 456"/>
                <a:gd name="T14" fmla="*/ 990 w 1194"/>
                <a:gd name="T15" fmla="*/ 444 h 456"/>
                <a:gd name="T16" fmla="*/ 960 w 1194"/>
                <a:gd name="T17" fmla="*/ 444 h 456"/>
                <a:gd name="T18" fmla="*/ 930 w 1194"/>
                <a:gd name="T19" fmla="*/ 444 h 456"/>
                <a:gd name="T20" fmla="*/ 900 w 1194"/>
                <a:gd name="T21" fmla="*/ 450 h 456"/>
                <a:gd name="T22" fmla="*/ 900 w 1194"/>
                <a:gd name="T23" fmla="*/ 450 h 456"/>
                <a:gd name="T24" fmla="*/ 870 w 1194"/>
                <a:gd name="T25" fmla="*/ 450 h 456"/>
                <a:gd name="T26" fmla="*/ 840 w 1194"/>
                <a:gd name="T27" fmla="*/ 450 h 456"/>
                <a:gd name="T28" fmla="*/ 810 w 1194"/>
                <a:gd name="T29" fmla="*/ 450 h 456"/>
                <a:gd name="T30" fmla="*/ 780 w 1194"/>
                <a:gd name="T31" fmla="*/ 450 h 456"/>
                <a:gd name="T32" fmla="*/ 750 w 1194"/>
                <a:gd name="T33" fmla="*/ 450 h 456"/>
                <a:gd name="T34" fmla="*/ 720 w 1194"/>
                <a:gd name="T35" fmla="*/ 456 h 456"/>
                <a:gd name="T36" fmla="*/ 690 w 1194"/>
                <a:gd name="T37" fmla="*/ 456 h 456"/>
                <a:gd name="T38" fmla="*/ 654 w 1194"/>
                <a:gd name="T39" fmla="*/ 456 h 456"/>
                <a:gd name="T40" fmla="*/ 624 w 1194"/>
                <a:gd name="T41" fmla="*/ 456 h 456"/>
                <a:gd name="T42" fmla="*/ 594 w 1194"/>
                <a:gd name="T43" fmla="*/ 456 h 456"/>
                <a:gd name="T44" fmla="*/ 564 w 1194"/>
                <a:gd name="T45" fmla="*/ 456 h 456"/>
                <a:gd name="T46" fmla="*/ 534 w 1194"/>
                <a:gd name="T47" fmla="*/ 456 h 456"/>
                <a:gd name="T48" fmla="*/ 504 w 1194"/>
                <a:gd name="T49" fmla="*/ 456 h 456"/>
                <a:gd name="T50" fmla="*/ 474 w 1194"/>
                <a:gd name="T51" fmla="*/ 456 h 456"/>
                <a:gd name="T52" fmla="*/ 444 w 1194"/>
                <a:gd name="T53" fmla="*/ 450 h 456"/>
                <a:gd name="T54" fmla="*/ 414 w 1194"/>
                <a:gd name="T55" fmla="*/ 450 h 456"/>
                <a:gd name="T56" fmla="*/ 384 w 1194"/>
                <a:gd name="T57" fmla="*/ 450 h 456"/>
                <a:gd name="T58" fmla="*/ 354 w 1194"/>
                <a:gd name="T59" fmla="*/ 450 h 456"/>
                <a:gd name="T60" fmla="*/ 324 w 1194"/>
                <a:gd name="T61" fmla="*/ 450 h 456"/>
                <a:gd name="T62" fmla="*/ 294 w 1194"/>
                <a:gd name="T63" fmla="*/ 450 h 456"/>
                <a:gd name="T64" fmla="*/ 294 w 1194"/>
                <a:gd name="T65" fmla="*/ 450 h 456"/>
                <a:gd name="T66" fmla="*/ 264 w 1194"/>
                <a:gd name="T67" fmla="*/ 444 h 456"/>
                <a:gd name="T68" fmla="*/ 234 w 1194"/>
                <a:gd name="T69" fmla="*/ 444 h 456"/>
                <a:gd name="T70" fmla="*/ 204 w 1194"/>
                <a:gd name="T71" fmla="*/ 444 h 456"/>
                <a:gd name="T72" fmla="*/ 174 w 1194"/>
                <a:gd name="T73" fmla="*/ 444 h 456"/>
                <a:gd name="T74" fmla="*/ 144 w 1194"/>
                <a:gd name="T75" fmla="*/ 438 h 456"/>
                <a:gd name="T76" fmla="*/ 114 w 1194"/>
                <a:gd name="T77" fmla="*/ 438 h 456"/>
                <a:gd name="T78" fmla="*/ 84 w 1194"/>
                <a:gd name="T79" fmla="*/ 432 h 456"/>
                <a:gd name="T80" fmla="*/ 54 w 1194"/>
                <a:gd name="T81" fmla="*/ 432 h 456"/>
                <a:gd name="T82" fmla="*/ 24 w 1194"/>
                <a:gd name="T83" fmla="*/ 432 h 456"/>
                <a:gd name="T84" fmla="*/ 0 w 1194"/>
                <a:gd name="T85" fmla="*/ 426 h 456"/>
                <a:gd name="T86" fmla="*/ 594 w 1194"/>
                <a:gd name="T87" fmla="*/ 0 h 456"/>
                <a:gd name="T88" fmla="*/ 1194 w 1194"/>
                <a:gd name="T89" fmla="*/ 426 h 4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94"/>
                <a:gd name="T136" fmla="*/ 0 h 456"/>
                <a:gd name="T137" fmla="*/ 1194 w 1194"/>
                <a:gd name="T138" fmla="*/ 456 h 4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94" h="456">
                  <a:moveTo>
                    <a:pt x="1194" y="426"/>
                  </a:moveTo>
                  <a:lnTo>
                    <a:pt x="1164" y="432"/>
                  </a:lnTo>
                  <a:lnTo>
                    <a:pt x="1134" y="432"/>
                  </a:lnTo>
                  <a:lnTo>
                    <a:pt x="1104" y="432"/>
                  </a:lnTo>
                  <a:lnTo>
                    <a:pt x="1080" y="438"/>
                  </a:lnTo>
                  <a:lnTo>
                    <a:pt x="1050" y="438"/>
                  </a:lnTo>
                  <a:lnTo>
                    <a:pt x="1020" y="444"/>
                  </a:lnTo>
                  <a:lnTo>
                    <a:pt x="990" y="444"/>
                  </a:lnTo>
                  <a:lnTo>
                    <a:pt x="960" y="444"/>
                  </a:lnTo>
                  <a:lnTo>
                    <a:pt x="930" y="444"/>
                  </a:lnTo>
                  <a:lnTo>
                    <a:pt x="900" y="450"/>
                  </a:lnTo>
                  <a:lnTo>
                    <a:pt x="870" y="450"/>
                  </a:lnTo>
                  <a:lnTo>
                    <a:pt x="840" y="450"/>
                  </a:lnTo>
                  <a:lnTo>
                    <a:pt x="810" y="450"/>
                  </a:lnTo>
                  <a:lnTo>
                    <a:pt x="780" y="450"/>
                  </a:lnTo>
                  <a:lnTo>
                    <a:pt x="750" y="450"/>
                  </a:lnTo>
                  <a:lnTo>
                    <a:pt x="720" y="456"/>
                  </a:lnTo>
                  <a:lnTo>
                    <a:pt x="690" y="456"/>
                  </a:lnTo>
                  <a:lnTo>
                    <a:pt x="654" y="456"/>
                  </a:lnTo>
                  <a:lnTo>
                    <a:pt x="624" y="456"/>
                  </a:lnTo>
                  <a:lnTo>
                    <a:pt x="594" y="456"/>
                  </a:lnTo>
                  <a:lnTo>
                    <a:pt x="564" y="456"/>
                  </a:lnTo>
                  <a:lnTo>
                    <a:pt x="534" y="456"/>
                  </a:lnTo>
                  <a:lnTo>
                    <a:pt x="504" y="456"/>
                  </a:lnTo>
                  <a:lnTo>
                    <a:pt x="474" y="456"/>
                  </a:lnTo>
                  <a:lnTo>
                    <a:pt x="444" y="450"/>
                  </a:lnTo>
                  <a:lnTo>
                    <a:pt x="414" y="450"/>
                  </a:lnTo>
                  <a:lnTo>
                    <a:pt x="384" y="450"/>
                  </a:lnTo>
                  <a:lnTo>
                    <a:pt x="354" y="450"/>
                  </a:lnTo>
                  <a:lnTo>
                    <a:pt x="324" y="450"/>
                  </a:lnTo>
                  <a:lnTo>
                    <a:pt x="294" y="450"/>
                  </a:lnTo>
                  <a:lnTo>
                    <a:pt x="264" y="444"/>
                  </a:lnTo>
                  <a:lnTo>
                    <a:pt x="234" y="444"/>
                  </a:lnTo>
                  <a:lnTo>
                    <a:pt x="204" y="444"/>
                  </a:lnTo>
                  <a:lnTo>
                    <a:pt x="174" y="444"/>
                  </a:lnTo>
                  <a:lnTo>
                    <a:pt x="144" y="438"/>
                  </a:lnTo>
                  <a:lnTo>
                    <a:pt x="114" y="438"/>
                  </a:lnTo>
                  <a:lnTo>
                    <a:pt x="84" y="432"/>
                  </a:lnTo>
                  <a:lnTo>
                    <a:pt x="54" y="432"/>
                  </a:lnTo>
                  <a:lnTo>
                    <a:pt x="24" y="432"/>
                  </a:lnTo>
                  <a:lnTo>
                    <a:pt x="0" y="426"/>
                  </a:lnTo>
                  <a:lnTo>
                    <a:pt x="594" y="0"/>
                  </a:lnTo>
                  <a:lnTo>
                    <a:pt x="1194" y="426"/>
                  </a:lnTo>
                  <a:close/>
                </a:path>
              </a:pathLst>
            </a:custGeom>
            <a:solidFill>
              <a:srgbClr val="4F0000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46" name="Group 297"/>
          <p:cNvGrpSpPr>
            <a:grpSpLocks/>
          </p:cNvGrpSpPr>
          <p:nvPr/>
        </p:nvGrpSpPr>
        <p:grpSpPr bwMode="auto">
          <a:xfrm>
            <a:off x="3490913" y="3001963"/>
            <a:ext cx="3343275" cy="576262"/>
            <a:chOff x="4164" y="3762"/>
            <a:chExt cx="946" cy="201"/>
          </a:xfrm>
        </p:grpSpPr>
        <p:sp>
          <p:nvSpPr>
            <p:cNvPr id="5164" name="Freeform 298"/>
            <p:cNvSpPr>
              <a:spLocks/>
            </p:cNvSpPr>
            <p:nvPr/>
          </p:nvSpPr>
          <p:spPr bwMode="auto">
            <a:xfrm>
              <a:off x="4188" y="3778"/>
              <a:ext cx="24" cy="8"/>
            </a:xfrm>
            <a:custGeom>
              <a:avLst/>
              <a:gdLst>
                <a:gd name="T0" fmla="*/ 3 w 24"/>
                <a:gd name="T1" fmla="*/ 0 h 8"/>
                <a:gd name="T2" fmla="*/ 5 w 24"/>
                <a:gd name="T3" fmla="*/ 0 h 8"/>
                <a:gd name="T4" fmla="*/ 9 w 24"/>
                <a:gd name="T5" fmla="*/ 0 h 8"/>
                <a:gd name="T6" fmla="*/ 13 w 24"/>
                <a:gd name="T7" fmla="*/ 0 h 8"/>
                <a:gd name="T8" fmla="*/ 20 w 24"/>
                <a:gd name="T9" fmla="*/ 0 h 8"/>
                <a:gd name="T10" fmla="*/ 20 w 24"/>
                <a:gd name="T11" fmla="*/ 0 h 8"/>
                <a:gd name="T12" fmla="*/ 20 w 24"/>
                <a:gd name="T13" fmla="*/ 0 h 8"/>
                <a:gd name="T14" fmla="*/ 20 w 24"/>
                <a:gd name="T15" fmla="*/ 0 h 8"/>
                <a:gd name="T16" fmla="*/ 18 w 24"/>
                <a:gd name="T17" fmla="*/ 2 h 8"/>
                <a:gd name="T18" fmla="*/ 18 w 24"/>
                <a:gd name="T19" fmla="*/ 2 h 8"/>
                <a:gd name="T20" fmla="*/ 20 w 24"/>
                <a:gd name="T21" fmla="*/ 0 h 8"/>
                <a:gd name="T22" fmla="*/ 22 w 24"/>
                <a:gd name="T23" fmla="*/ 0 h 8"/>
                <a:gd name="T24" fmla="*/ 22 w 24"/>
                <a:gd name="T25" fmla="*/ 0 h 8"/>
                <a:gd name="T26" fmla="*/ 22 w 24"/>
                <a:gd name="T27" fmla="*/ 0 h 8"/>
                <a:gd name="T28" fmla="*/ 24 w 24"/>
                <a:gd name="T29" fmla="*/ 2 h 8"/>
                <a:gd name="T30" fmla="*/ 24 w 24"/>
                <a:gd name="T31" fmla="*/ 4 h 8"/>
                <a:gd name="T32" fmla="*/ 22 w 24"/>
                <a:gd name="T33" fmla="*/ 6 h 8"/>
                <a:gd name="T34" fmla="*/ 22 w 24"/>
                <a:gd name="T35" fmla="*/ 6 h 8"/>
                <a:gd name="T36" fmla="*/ 20 w 24"/>
                <a:gd name="T37" fmla="*/ 6 h 8"/>
                <a:gd name="T38" fmla="*/ 20 w 24"/>
                <a:gd name="T39" fmla="*/ 6 h 8"/>
                <a:gd name="T40" fmla="*/ 18 w 24"/>
                <a:gd name="T41" fmla="*/ 6 h 8"/>
                <a:gd name="T42" fmla="*/ 18 w 24"/>
                <a:gd name="T43" fmla="*/ 6 h 8"/>
                <a:gd name="T44" fmla="*/ 20 w 24"/>
                <a:gd name="T45" fmla="*/ 6 h 8"/>
                <a:gd name="T46" fmla="*/ 20 w 24"/>
                <a:gd name="T47" fmla="*/ 6 h 8"/>
                <a:gd name="T48" fmla="*/ 20 w 24"/>
                <a:gd name="T49" fmla="*/ 8 h 8"/>
                <a:gd name="T50" fmla="*/ 18 w 24"/>
                <a:gd name="T51" fmla="*/ 8 h 8"/>
                <a:gd name="T52" fmla="*/ 16 w 24"/>
                <a:gd name="T53" fmla="*/ 8 h 8"/>
                <a:gd name="T54" fmla="*/ 11 w 24"/>
                <a:gd name="T55" fmla="*/ 8 h 8"/>
                <a:gd name="T56" fmla="*/ 5 w 24"/>
                <a:gd name="T57" fmla="*/ 8 h 8"/>
                <a:gd name="T58" fmla="*/ 5 w 24"/>
                <a:gd name="T59" fmla="*/ 8 h 8"/>
                <a:gd name="T60" fmla="*/ 5 w 24"/>
                <a:gd name="T61" fmla="*/ 8 h 8"/>
                <a:gd name="T62" fmla="*/ 5 w 24"/>
                <a:gd name="T63" fmla="*/ 8 h 8"/>
                <a:gd name="T64" fmla="*/ 5 w 24"/>
                <a:gd name="T65" fmla="*/ 6 h 8"/>
                <a:gd name="T66" fmla="*/ 5 w 24"/>
                <a:gd name="T67" fmla="*/ 6 h 8"/>
                <a:gd name="T68" fmla="*/ 5 w 24"/>
                <a:gd name="T69" fmla="*/ 6 h 8"/>
                <a:gd name="T70" fmla="*/ 3 w 24"/>
                <a:gd name="T71" fmla="*/ 8 h 8"/>
                <a:gd name="T72" fmla="*/ 2 w 24"/>
                <a:gd name="T73" fmla="*/ 8 h 8"/>
                <a:gd name="T74" fmla="*/ 2 w 24"/>
                <a:gd name="T75" fmla="*/ 8 h 8"/>
                <a:gd name="T76" fmla="*/ 0 w 24"/>
                <a:gd name="T77" fmla="*/ 6 h 8"/>
                <a:gd name="T78" fmla="*/ 0 w 24"/>
                <a:gd name="T79" fmla="*/ 4 h 8"/>
                <a:gd name="T80" fmla="*/ 2 w 24"/>
                <a:gd name="T81" fmla="*/ 2 h 8"/>
                <a:gd name="T82" fmla="*/ 2 w 24"/>
                <a:gd name="T83" fmla="*/ 2 h 8"/>
                <a:gd name="T84" fmla="*/ 3 w 24"/>
                <a:gd name="T85" fmla="*/ 2 h 8"/>
                <a:gd name="T86" fmla="*/ 3 w 24"/>
                <a:gd name="T87" fmla="*/ 2 h 8"/>
                <a:gd name="T88" fmla="*/ 5 w 24"/>
                <a:gd name="T89" fmla="*/ 2 h 8"/>
                <a:gd name="T90" fmla="*/ 5 w 24"/>
                <a:gd name="T91" fmla="*/ 2 h 8"/>
                <a:gd name="T92" fmla="*/ 5 w 24"/>
                <a:gd name="T93" fmla="*/ 0 h 8"/>
                <a:gd name="T94" fmla="*/ 3 w 24"/>
                <a:gd name="T95" fmla="*/ 0 h 8"/>
                <a:gd name="T96" fmla="*/ 3 w 24"/>
                <a:gd name="T97" fmla="*/ 0 h 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"/>
                <a:gd name="T148" fmla="*/ 0 h 8"/>
                <a:gd name="T149" fmla="*/ 24 w 24"/>
                <a:gd name="T150" fmla="*/ 8 h 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" h="8">
                  <a:moveTo>
                    <a:pt x="3" y="0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1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3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5" name="Freeform 299"/>
            <p:cNvSpPr>
              <a:spLocks/>
            </p:cNvSpPr>
            <p:nvPr/>
          </p:nvSpPr>
          <p:spPr bwMode="auto">
            <a:xfrm>
              <a:off x="4164" y="3853"/>
              <a:ext cx="33" cy="33"/>
            </a:xfrm>
            <a:custGeom>
              <a:avLst/>
              <a:gdLst>
                <a:gd name="T0" fmla="*/ 17 w 33"/>
                <a:gd name="T1" fmla="*/ 33 h 33"/>
                <a:gd name="T2" fmla="*/ 24 w 33"/>
                <a:gd name="T3" fmla="*/ 31 h 33"/>
                <a:gd name="T4" fmla="*/ 27 w 33"/>
                <a:gd name="T5" fmla="*/ 28 h 33"/>
                <a:gd name="T6" fmla="*/ 31 w 33"/>
                <a:gd name="T7" fmla="*/ 24 h 33"/>
                <a:gd name="T8" fmla="*/ 33 w 33"/>
                <a:gd name="T9" fmla="*/ 17 h 33"/>
                <a:gd name="T10" fmla="*/ 31 w 33"/>
                <a:gd name="T11" fmla="*/ 9 h 33"/>
                <a:gd name="T12" fmla="*/ 27 w 33"/>
                <a:gd name="T13" fmla="*/ 6 h 33"/>
                <a:gd name="T14" fmla="*/ 24 w 33"/>
                <a:gd name="T15" fmla="*/ 2 h 33"/>
                <a:gd name="T16" fmla="*/ 17 w 33"/>
                <a:gd name="T17" fmla="*/ 0 h 33"/>
                <a:gd name="T18" fmla="*/ 9 w 33"/>
                <a:gd name="T19" fmla="*/ 2 h 33"/>
                <a:gd name="T20" fmla="*/ 6 w 33"/>
                <a:gd name="T21" fmla="*/ 6 h 33"/>
                <a:gd name="T22" fmla="*/ 2 w 33"/>
                <a:gd name="T23" fmla="*/ 9 h 33"/>
                <a:gd name="T24" fmla="*/ 0 w 33"/>
                <a:gd name="T25" fmla="*/ 17 h 33"/>
                <a:gd name="T26" fmla="*/ 2 w 33"/>
                <a:gd name="T27" fmla="*/ 24 h 33"/>
                <a:gd name="T28" fmla="*/ 6 w 33"/>
                <a:gd name="T29" fmla="*/ 28 h 33"/>
                <a:gd name="T30" fmla="*/ 9 w 33"/>
                <a:gd name="T31" fmla="*/ 31 h 33"/>
                <a:gd name="T32" fmla="*/ 17 w 33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3"/>
                <a:gd name="T53" fmla="*/ 33 w 3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3">
                  <a:moveTo>
                    <a:pt x="17" y="33"/>
                  </a:moveTo>
                  <a:lnTo>
                    <a:pt x="24" y="31"/>
                  </a:lnTo>
                  <a:lnTo>
                    <a:pt x="27" y="28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8"/>
                  </a:lnTo>
                  <a:lnTo>
                    <a:pt x="9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6" name="Freeform 300"/>
            <p:cNvSpPr>
              <a:spLocks/>
            </p:cNvSpPr>
            <p:nvPr/>
          </p:nvSpPr>
          <p:spPr bwMode="auto">
            <a:xfrm>
              <a:off x="4168" y="3857"/>
              <a:ext cx="27" cy="27"/>
            </a:xfrm>
            <a:custGeom>
              <a:avLst/>
              <a:gdLst>
                <a:gd name="T0" fmla="*/ 13 w 27"/>
                <a:gd name="T1" fmla="*/ 27 h 27"/>
                <a:gd name="T2" fmla="*/ 18 w 27"/>
                <a:gd name="T3" fmla="*/ 25 h 27"/>
                <a:gd name="T4" fmla="*/ 23 w 27"/>
                <a:gd name="T5" fmla="*/ 22 h 27"/>
                <a:gd name="T6" fmla="*/ 25 w 27"/>
                <a:gd name="T7" fmla="*/ 18 h 27"/>
                <a:gd name="T8" fmla="*/ 27 w 27"/>
                <a:gd name="T9" fmla="*/ 13 h 27"/>
                <a:gd name="T10" fmla="*/ 25 w 27"/>
                <a:gd name="T11" fmla="*/ 7 h 27"/>
                <a:gd name="T12" fmla="*/ 23 w 27"/>
                <a:gd name="T13" fmla="*/ 4 h 27"/>
                <a:gd name="T14" fmla="*/ 18 w 27"/>
                <a:gd name="T15" fmla="*/ 2 h 27"/>
                <a:gd name="T16" fmla="*/ 13 w 27"/>
                <a:gd name="T17" fmla="*/ 0 h 27"/>
                <a:gd name="T18" fmla="*/ 7 w 27"/>
                <a:gd name="T19" fmla="*/ 2 h 27"/>
                <a:gd name="T20" fmla="*/ 3 w 27"/>
                <a:gd name="T21" fmla="*/ 4 h 27"/>
                <a:gd name="T22" fmla="*/ 2 w 27"/>
                <a:gd name="T23" fmla="*/ 7 h 27"/>
                <a:gd name="T24" fmla="*/ 0 w 27"/>
                <a:gd name="T25" fmla="*/ 13 h 27"/>
                <a:gd name="T26" fmla="*/ 2 w 27"/>
                <a:gd name="T27" fmla="*/ 18 h 27"/>
                <a:gd name="T28" fmla="*/ 3 w 27"/>
                <a:gd name="T29" fmla="*/ 22 h 27"/>
                <a:gd name="T30" fmla="*/ 7 w 27"/>
                <a:gd name="T31" fmla="*/ 25 h 27"/>
                <a:gd name="T32" fmla="*/ 13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3" y="27"/>
                  </a:moveTo>
                  <a:lnTo>
                    <a:pt x="18" y="25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7" name="Freeform 301"/>
            <p:cNvSpPr>
              <a:spLocks/>
            </p:cNvSpPr>
            <p:nvPr/>
          </p:nvSpPr>
          <p:spPr bwMode="auto">
            <a:xfrm>
              <a:off x="4190" y="3879"/>
              <a:ext cx="32" cy="33"/>
            </a:xfrm>
            <a:custGeom>
              <a:avLst/>
              <a:gdLst>
                <a:gd name="T0" fmla="*/ 16 w 32"/>
                <a:gd name="T1" fmla="*/ 33 h 33"/>
                <a:gd name="T2" fmla="*/ 23 w 32"/>
                <a:gd name="T3" fmla="*/ 31 h 33"/>
                <a:gd name="T4" fmla="*/ 27 w 32"/>
                <a:gd name="T5" fmla="*/ 27 h 33"/>
                <a:gd name="T6" fmla="*/ 31 w 32"/>
                <a:gd name="T7" fmla="*/ 23 h 33"/>
                <a:gd name="T8" fmla="*/ 32 w 32"/>
                <a:gd name="T9" fmla="*/ 16 h 33"/>
                <a:gd name="T10" fmla="*/ 31 w 32"/>
                <a:gd name="T11" fmla="*/ 9 h 33"/>
                <a:gd name="T12" fmla="*/ 27 w 32"/>
                <a:gd name="T13" fmla="*/ 5 h 33"/>
                <a:gd name="T14" fmla="*/ 23 w 32"/>
                <a:gd name="T15" fmla="*/ 2 h 33"/>
                <a:gd name="T16" fmla="*/ 16 w 32"/>
                <a:gd name="T17" fmla="*/ 0 h 33"/>
                <a:gd name="T18" fmla="*/ 9 w 32"/>
                <a:gd name="T19" fmla="*/ 2 h 33"/>
                <a:gd name="T20" fmla="*/ 5 w 32"/>
                <a:gd name="T21" fmla="*/ 5 h 33"/>
                <a:gd name="T22" fmla="*/ 1 w 32"/>
                <a:gd name="T23" fmla="*/ 9 h 33"/>
                <a:gd name="T24" fmla="*/ 0 w 32"/>
                <a:gd name="T25" fmla="*/ 16 h 33"/>
                <a:gd name="T26" fmla="*/ 1 w 32"/>
                <a:gd name="T27" fmla="*/ 23 h 33"/>
                <a:gd name="T28" fmla="*/ 5 w 32"/>
                <a:gd name="T29" fmla="*/ 27 h 33"/>
                <a:gd name="T30" fmla="*/ 9 w 32"/>
                <a:gd name="T31" fmla="*/ 31 h 33"/>
                <a:gd name="T32" fmla="*/ 16 w 32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3"/>
                <a:gd name="T53" fmla="*/ 32 w 3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3">
                  <a:moveTo>
                    <a:pt x="16" y="33"/>
                  </a:moveTo>
                  <a:lnTo>
                    <a:pt x="23" y="31"/>
                  </a:lnTo>
                  <a:lnTo>
                    <a:pt x="27" y="27"/>
                  </a:lnTo>
                  <a:lnTo>
                    <a:pt x="31" y="23"/>
                  </a:lnTo>
                  <a:lnTo>
                    <a:pt x="32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8" name="Freeform 302"/>
            <p:cNvSpPr>
              <a:spLocks/>
            </p:cNvSpPr>
            <p:nvPr/>
          </p:nvSpPr>
          <p:spPr bwMode="auto">
            <a:xfrm>
              <a:off x="4193" y="3882"/>
              <a:ext cx="26" cy="28"/>
            </a:xfrm>
            <a:custGeom>
              <a:avLst/>
              <a:gdLst>
                <a:gd name="T0" fmla="*/ 13 w 26"/>
                <a:gd name="T1" fmla="*/ 28 h 28"/>
                <a:gd name="T2" fmla="*/ 19 w 26"/>
                <a:gd name="T3" fmla="*/ 26 h 28"/>
                <a:gd name="T4" fmla="*/ 22 w 26"/>
                <a:gd name="T5" fmla="*/ 22 h 28"/>
                <a:gd name="T6" fmla="*/ 24 w 26"/>
                <a:gd name="T7" fmla="*/ 19 h 28"/>
                <a:gd name="T8" fmla="*/ 26 w 26"/>
                <a:gd name="T9" fmla="*/ 13 h 28"/>
                <a:gd name="T10" fmla="*/ 24 w 26"/>
                <a:gd name="T11" fmla="*/ 8 h 28"/>
                <a:gd name="T12" fmla="*/ 22 w 26"/>
                <a:gd name="T13" fmla="*/ 4 h 28"/>
                <a:gd name="T14" fmla="*/ 19 w 26"/>
                <a:gd name="T15" fmla="*/ 2 h 28"/>
                <a:gd name="T16" fmla="*/ 13 w 26"/>
                <a:gd name="T17" fmla="*/ 0 h 28"/>
                <a:gd name="T18" fmla="*/ 8 w 26"/>
                <a:gd name="T19" fmla="*/ 2 h 28"/>
                <a:gd name="T20" fmla="*/ 4 w 26"/>
                <a:gd name="T21" fmla="*/ 4 h 28"/>
                <a:gd name="T22" fmla="*/ 2 w 26"/>
                <a:gd name="T23" fmla="*/ 8 h 28"/>
                <a:gd name="T24" fmla="*/ 0 w 26"/>
                <a:gd name="T25" fmla="*/ 13 h 28"/>
                <a:gd name="T26" fmla="*/ 2 w 26"/>
                <a:gd name="T27" fmla="*/ 19 h 28"/>
                <a:gd name="T28" fmla="*/ 4 w 26"/>
                <a:gd name="T29" fmla="*/ 22 h 28"/>
                <a:gd name="T30" fmla="*/ 8 w 26"/>
                <a:gd name="T31" fmla="*/ 26 h 28"/>
                <a:gd name="T32" fmla="*/ 13 w 26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8"/>
                <a:gd name="T53" fmla="*/ 26 w 2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8">
                  <a:moveTo>
                    <a:pt x="13" y="28"/>
                  </a:moveTo>
                  <a:lnTo>
                    <a:pt x="19" y="26"/>
                  </a:lnTo>
                  <a:lnTo>
                    <a:pt x="22" y="22"/>
                  </a:lnTo>
                  <a:lnTo>
                    <a:pt x="24" y="19"/>
                  </a:lnTo>
                  <a:lnTo>
                    <a:pt x="26" y="13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8" y="2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9" name="Freeform 303"/>
            <p:cNvSpPr>
              <a:spLocks/>
            </p:cNvSpPr>
            <p:nvPr/>
          </p:nvSpPr>
          <p:spPr bwMode="auto">
            <a:xfrm>
              <a:off x="4215" y="3904"/>
              <a:ext cx="33" cy="33"/>
            </a:xfrm>
            <a:custGeom>
              <a:avLst/>
              <a:gdLst>
                <a:gd name="T0" fmla="*/ 17 w 33"/>
                <a:gd name="T1" fmla="*/ 33 h 33"/>
                <a:gd name="T2" fmla="*/ 24 w 33"/>
                <a:gd name="T3" fmla="*/ 31 h 33"/>
                <a:gd name="T4" fmla="*/ 28 w 33"/>
                <a:gd name="T5" fmla="*/ 28 h 33"/>
                <a:gd name="T6" fmla="*/ 31 w 33"/>
                <a:gd name="T7" fmla="*/ 24 h 33"/>
                <a:gd name="T8" fmla="*/ 33 w 33"/>
                <a:gd name="T9" fmla="*/ 17 h 33"/>
                <a:gd name="T10" fmla="*/ 31 w 33"/>
                <a:gd name="T11" fmla="*/ 9 h 33"/>
                <a:gd name="T12" fmla="*/ 28 w 33"/>
                <a:gd name="T13" fmla="*/ 6 h 33"/>
                <a:gd name="T14" fmla="*/ 24 w 33"/>
                <a:gd name="T15" fmla="*/ 2 h 33"/>
                <a:gd name="T16" fmla="*/ 17 w 33"/>
                <a:gd name="T17" fmla="*/ 0 h 33"/>
                <a:gd name="T18" fmla="*/ 9 w 33"/>
                <a:gd name="T19" fmla="*/ 2 h 33"/>
                <a:gd name="T20" fmla="*/ 6 w 33"/>
                <a:gd name="T21" fmla="*/ 6 h 33"/>
                <a:gd name="T22" fmla="*/ 2 w 33"/>
                <a:gd name="T23" fmla="*/ 9 h 33"/>
                <a:gd name="T24" fmla="*/ 0 w 33"/>
                <a:gd name="T25" fmla="*/ 17 h 33"/>
                <a:gd name="T26" fmla="*/ 2 w 33"/>
                <a:gd name="T27" fmla="*/ 24 h 33"/>
                <a:gd name="T28" fmla="*/ 6 w 33"/>
                <a:gd name="T29" fmla="*/ 28 h 33"/>
                <a:gd name="T30" fmla="*/ 9 w 33"/>
                <a:gd name="T31" fmla="*/ 31 h 33"/>
                <a:gd name="T32" fmla="*/ 17 w 33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3"/>
                <a:gd name="T53" fmla="*/ 33 w 3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3">
                  <a:moveTo>
                    <a:pt x="17" y="33"/>
                  </a:moveTo>
                  <a:lnTo>
                    <a:pt x="24" y="31"/>
                  </a:lnTo>
                  <a:lnTo>
                    <a:pt x="28" y="28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8"/>
                  </a:lnTo>
                  <a:lnTo>
                    <a:pt x="9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0" name="Freeform 304"/>
            <p:cNvSpPr>
              <a:spLocks/>
            </p:cNvSpPr>
            <p:nvPr/>
          </p:nvSpPr>
          <p:spPr bwMode="auto">
            <a:xfrm>
              <a:off x="4217" y="3908"/>
              <a:ext cx="27" cy="25"/>
            </a:xfrm>
            <a:custGeom>
              <a:avLst/>
              <a:gdLst>
                <a:gd name="T0" fmla="*/ 15 w 27"/>
                <a:gd name="T1" fmla="*/ 25 h 25"/>
                <a:gd name="T2" fmla="*/ 20 w 27"/>
                <a:gd name="T3" fmla="*/ 24 h 25"/>
                <a:gd name="T4" fmla="*/ 24 w 27"/>
                <a:gd name="T5" fmla="*/ 22 h 25"/>
                <a:gd name="T6" fmla="*/ 26 w 27"/>
                <a:gd name="T7" fmla="*/ 18 h 25"/>
                <a:gd name="T8" fmla="*/ 27 w 27"/>
                <a:gd name="T9" fmla="*/ 13 h 25"/>
                <a:gd name="T10" fmla="*/ 26 w 27"/>
                <a:gd name="T11" fmla="*/ 7 h 25"/>
                <a:gd name="T12" fmla="*/ 24 w 27"/>
                <a:gd name="T13" fmla="*/ 4 h 25"/>
                <a:gd name="T14" fmla="*/ 20 w 27"/>
                <a:gd name="T15" fmla="*/ 2 h 25"/>
                <a:gd name="T16" fmla="*/ 15 w 27"/>
                <a:gd name="T17" fmla="*/ 0 h 25"/>
                <a:gd name="T18" fmla="*/ 9 w 27"/>
                <a:gd name="T19" fmla="*/ 2 h 25"/>
                <a:gd name="T20" fmla="*/ 5 w 27"/>
                <a:gd name="T21" fmla="*/ 4 h 25"/>
                <a:gd name="T22" fmla="*/ 2 w 27"/>
                <a:gd name="T23" fmla="*/ 7 h 25"/>
                <a:gd name="T24" fmla="*/ 0 w 27"/>
                <a:gd name="T25" fmla="*/ 13 h 25"/>
                <a:gd name="T26" fmla="*/ 2 w 27"/>
                <a:gd name="T27" fmla="*/ 18 h 25"/>
                <a:gd name="T28" fmla="*/ 5 w 27"/>
                <a:gd name="T29" fmla="*/ 22 h 25"/>
                <a:gd name="T30" fmla="*/ 9 w 27"/>
                <a:gd name="T31" fmla="*/ 24 h 25"/>
                <a:gd name="T32" fmla="*/ 15 w 27"/>
                <a:gd name="T33" fmla="*/ 25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5"/>
                <a:gd name="T53" fmla="*/ 27 w 27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5">
                  <a:moveTo>
                    <a:pt x="15" y="25"/>
                  </a:moveTo>
                  <a:lnTo>
                    <a:pt x="20" y="24"/>
                  </a:lnTo>
                  <a:lnTo>
                    <a:pt x="24" y="22"/>
                  </a:lnTo>
                  <a:lnTo>
                    <a:pt x="26" y="18"/>
                  </a:lnTo>
                  <a:lnTo>
                    <a:pt x="27" y="13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1" name="Freeform 305"/>
            <p:cNvSpPr>
              <a:spLocks/>
            </p:cNvSpPr>
            <p:nvPr/>
          </p:nvSpPr>
          <p:spPr bwMode="auto">
            <a:xfrm>
              <a:off x="4243" y="3922"/>
              <a:ext cx="32" cy="35"/>
            </a:xfrm>
            <a:custGeom>
              <a:avLst/>
              <a:gdLst>
                <a:gd name="T0" fmla="*/ 16 w 32"/>
                <a:gd name="T1" fmla="*/ 35 h 35"/>
                <a:gd name="T2" fmla="*/ 23 w 32"/>
                <a:gd name="T3" fmla="*/ 33 h 35"/>
                <a:gd name="T4" fmla="*/ 27 w 32"/>
                <a:gd name="T5" fmla="*/ 30 h 35"/>
                <a:gd name="T6" fmla="*/ 31 w 32"/>
                <a:gd name="T7" fmla="*/ 24 h 35"/>
                <a:gd name="T8" fmla="*/ 32 w 32"/>
                <a:gd name="T9" fmla="*/ 17 h 35"/>
                <a:gd name="T10" fmla="*/ 31 w 32"/>
                <a:gd name="T11" fmla="*/ 10 h 35"/>
                <a:gd name="T12" fmla="*/ 27 w 32"/>
                <a:gd name="T13" fmla="*/ 6 h 35"/>
                <a:gd name="T14" fmla="*/ 23 w 32"/>
                <a:gd name="T15" fmla="*/ 2 h 35"/>
                <a:gd name="T16" fmla="*/ 16 w 32"/>
                <a:gd name="T17" fmla="*/ 0 h 35"/>
                <a:gd name="T18" fmla="*/ 9 w 32"/>
                <a:gd name="T19" fmla="*/ 2 h 35"/>
                <a:gd name="T20" fmla="*/ 5 w 32"/>
                <a:gd name="T21" fmla="*/ 6 h 35"/>
                <a:gd name="T22" fmla="*/ 1 w 32"/>
                <a:gd name="T23" fmla="*/ 10 h 35"/>
                <a:gd name="T24" fmla="*/ 0 w 32"/>
                <a:gd name="T25" fmla="*/ 17 h 35"/>
                <a:gd name="T26" fmla="*/ 1 w 32"/>
                <a:gd name="T27" fmla="*/ 24 h 35"/>
                <a:gd name="T28" fmla="*/ 5 w 32"/>
                <a:gd name="T29" fmla="*/ 30 h 35"/>
                <a:gd name="T30" fmla="*/ 9 w 32"/>
                <a:gd name="T31" fmla="*/ 33 h 35"/>
                <a:gd name="T32" fmla="*/ 16 w 32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5"/>
                <a:gd name="T53" fmla="*/ 32 w 3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5">
                  <a:moveTo>
                    <a:pt x="16" y="35"/>
                  </a:moveTo>
                  <a:lnTo>
                    <a:pt x="23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2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5" y="30"/>
                  </a:lnTo>
                  <a:lnTo>
                    <a:pt x="9" y="33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2" name="Freeform 306"/>
            <p:cNvSpPr>
              <a:spLocks/>
            </p:cNvSpPr>
            <p:nvPr/>
          </p:nvSpPr>
          <p:spPr bwMode="auto">
            <a:xfrm>
              <a:off x="4246" y="3926"/>
              <a:ext cx="26" cy="27"/>
            </a:xfrm>
            <a:custGeom>
              <a:avLst/>
              <a:gdLst>
                <a:gd name="T0" fmla="*/ 13 w 26"/>
                <a:gd name="T1" fmla="*/ 27 h 27"/>
                <a:gd name="T2" fmla="*/ 18 w 26"/>
                <a:gd name="T3" fmla="*/ 26 h 27"/>
                <a:gd name="T4" fmla="*/ 22 w 26"/>
                <a:gd name="T5" fmla="*/ 24 h 27"/>
                <a:gd name="T6" fmla="*/ 24 w 26"/>
                <a:gd name="T7" fmla="*/ 18 h 27"/>
                <a:gd name="T8" fmla="*/ 26 w 26"/>
                <a:gd name="T9" fmla="*/ 13 h 27"/>
                <a:gd name="T10" fmla="*/ 24 w 26"/>
                <a:gd name="T11" fmla="*/ 7 h 27"/>
                <a:gd name="T12" fmla="*/ 22 w 26"/>
                <a:gd name="T13" fmla="*/ 4 h 27"/>
                <a:gd name="T14" fmla="*/ 18 w 26"/>
                <a:gd name="T15" fmla="*/ 2 h 27"/>
                <a:gd name="T16" fmla="*/ 13 w 26"/>
                <a:gd name="T17" fmla="*/ 0 h 27"/>
                <a:gd name="T18" fmla="*/ 7 w 26"/>
                <a:gd name="T19" fmla="*/ 2 h 27"/>
                <a:gd name="T20" fmla="*/ 4 w 26"/>
                <a:gd name="T21" fmla="*/ 4 h 27"/>
                <a:gd name="T22" fmla="*/ 2 w 26"/>
                <a:gd name="T23" fmla="*/ 7 h 27"/>
                <a:gd name="T24" fmla="*/ 0 w 26"/>
                <a:gd name="T25" fmla="*/ 13 h 27"/>
                <a:gd name="T26" fmla="*/ 2 w 26"/>
                <a:gd name="T27" fmla="*/ 18 h 27"/>
                <a:gd name="T28" fmla="*/ 4 w 26"/>
                <a:gd name="T29" fmla="*/ 24 h 27"/>
                <a:gd name="T30" fmla="*/ 7 w 26"/>
                <a:gd name="T31" fmla="*/ 26 h 27"/>
                <a:gd name="T32" fmla="*/ 13 w 26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7"/>
                <a:gd name="T53" fmla="*/ 26 w 26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7">
                  <a:moveTo>
                    <a:pt x="13" y="27"/>
                  </a:moveTo>
                  <a:lnTo>
                    <a:pt x="18" y="26"/>
                  </a:lnTo>
                  <a:lnTo>
                    <a:pt x="22" y="24"/>
                  </a:lnTo>
                  <a:lnTo>
                    <a:pt x="24" y="18"/>
                  </a:lnTo>
                  <a:lnTo>
                    <a:pt x="26" y="13"/>
                  </a:lnTo>
                  <a:lnTo>
                    <a:pt x="24" y="7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3" name="Freeform 307"/>
            <p:cNvSpPr>
              <a:spLocks/>
            </p:cNvSpPr>
            <p:nvPr/>
          </p:nvSpPr>
          <p:spPr bwMode="auto">
            <a:xfrm>
              <a:off x="4275" y="3930"/>
              <a:ext cx="35" cy="33"/>
            </a:xfrm>
            <a:custGeom>
              <a:avLst/>
              <a:gdLst>
                <a:gd name="T0" fmla="*/ 19 w 35"/>
                <a:gd name="T1" fmla="*/ 33 h 33"/>
                <a:gd name="T2" fmla="*/ 26 w 35"/>
                <a:gd name="T3" fmla="*/ 31 h 33"/>
                <a:gd name="T4" fmla="*/ 30 w 35"/>
                <a:gd name="T5" fmla="*/ 27 h 33"/>
                <a:gd name="T6" fmla="*/ 33 w 35"/>
                <a:gd name="T7" fmla="*/ 23 h 33"/>
                <a:gd name="T8" fmla="*/ 35 w 35"/>
                <a:gd name="T9" fmla="*/ 16 h 33"/>
                <a:gd name="T10" fmla="*/ 33 w 35"/>
                <a:gd name="T11" fmla="*/ 9 h 33"/>
                <a:gd name="T12" fmla="*/ 30 w 35"/>
                <a:gd name="T13" fmla="*/ 5 h 33"/>
                <a:gd name="T14" fmla="*/ 26 w 35"/>
                <a:gd name="T15" fmla="*/ 2 h 33"/>
                <a:gd name="T16" fmla="*/ 19 w 35"/>
                <a:gd name="T17" fmla="*/ 0 h 33"/>
                <a:gd name="T18" fmla="*/ 11 w 35"/>
                <a:gd name="T19" fmla="*/ 2 h 33"/>
                <a:gd name="T20" fmla="*/ 6 w 35"/>
                <a:gd name="T21" fmla="*/ 5 h 33"/>
                <a:gd name="T22" fmla="*/ 2 w 35"/>
                <a:gd name="T23" fmla="*/ 9 h 33"/>
                <a:gd name="T24" fmla="*/ 0 w 35"/>
                <a:gd name="T25" fmla="*/ 16 h 33"/>
                <a:gd name="T26" fmla="*/ 2 w 35"/>
                <a:gd name="T27" fmla="*/ 23 h 33"/>
                <a:gd name="T28" fmla="*/ 6 w 35"/>
                <a:gd name="T29" fmla="*/ 27 h 33"/>
                <a:gd name="T30" fmla="*/ 11 w 35"/>
                <a:gd name="T31" fmla="*/ 31 h 33"/>
                <a:gd name="T32" fmla="*/ 19 w 35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3"/>
                <a:gd name="T53" fmla="*/ 35 w 3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3">
                  <a:moveTo>
                    <a:pt x="19" y="33"/>
                  </a:moveTo>
                  <a:lnTo>
                    <a:pt x="26" y="31"/>
                  </a:lnTo>
                  <a:lnTo>
                    <a:pt x="30" y="27"/>
                  </a:lnTo>
                  <a:lnTo>
                    <a:pt x="33" y="23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30" y="5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11" y="31"/>
                  </a:lnTo>
                  <a:lnTo>
                    <a:pt x="19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4" name="Freeform 308"/>
            <p:cNvSpPr>
              <a:spLocks/>
            </p:cNvSpPr>
            <p:nvPr/>
          </p:nvSpPr>
          <p:spPr bwMode="auto">
            <a:xfrm>
              <a:off x="4279" y="3932"/>
              <a:ext cx="27" cy="27"/>
            </a:xfrm>
            <a:custGeom>
              <a:avLst/>
              <a:gdLst>
                <a:gd name="T0" fmla="*/ 15 w 27"/>
                <a:gd name="T1" fmla="*/ 27 h 27"/>
                <a:gd name="T2" fmla="*/ 20 w 27"/>
                <a:gd name="T3" fmla="*/ 25 h 27"/>
                <a:gd name="T4" fmla="*/ 24 w 27"/>
                <a:gd name="T5" fmla="*/ 23 h 27"/>
                <a:gd name="T6" fmla="*/ 26 w 27"/>
                <a:gd name="T7" fmla="*/ 20 h 27"/>
                <a:gd name="T8" fmla="*/ 27 w 27"/>
                <a:gd name="T9" fmla="*/ 14 h 27"/>
                <a:gd name="T10" fmla="*/ 26 w 27"/>
                <a:gd name="T11" fmla="*/ 9 h 27"/>
                <a:gd name="T12" fmla="*/ 24 w 27"/>
                <a:gd name="T13" fmla="*/ 3 h 27"/>
                <a:gd name="T14" fmla="*/ 20 w 27"/>
                <a:gd name="T15" fmla="*/ 1 h 27"/>
                <a:gd name="T16" fmla="*/ 15 w 27"/>
                <a:gd name="T17" fmla="*/ 0 h 27"/>
                <a:gd name="T18" fmla="*/ 9 w 27"/>
                <a:gd name="T19" fmla="*/ 1 h 27"/>
                <a:gd name="T20" fmla="*/ 4 w 27"/>
                <a:gd name="T21" fmla="*/ 3 h 27"/>
                <a:gd name="T22" fmla="*/ 2 w 27"/>
                <a:gd name="T23" fmla="*/ 9 h 27"/>
                <a:gd name="T24" fmla="*/ 0 w 27"/>
                <a:gd name="T25" fmla="*/ 14 h 27"/>
                <a:gd name="T26" fmla="*/ 2 w 27"/>
                <a:gd name="T27" fmla="*/ 20 h 27"/>
                <a:gd name="T28" fmla="*/ 4 w 27"/>
                <a:gd name="T29" fmla="*/ 23 h 27"/>
                <a:gd name="T30" fmla="*/ 9 w 27"/>
                <a:gd name="T31" fmla="*/ 25 h 27"/>
                <a:gd name="T32" fmla="*/ 15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7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3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5" name="Freeform 309"/>
            <p:cNvSpPr>
              <a:spLocks/>
            </p:cNvSpPr>
            <p:nvPr/>
          </p:nvSpPr>
          <p:spPr bwMode="auto">
            <a:xfrm>
              <a:off x="4310" y="3922"/>
              <a:ext cx="35" cy="35"/>
            </a:xfrm>
            <a:custGeom>
              <a:avLst/>
              <a:gdLst>
                <a:gd name="T0" fmla="*/ 18 w 35"/>
                <a:gd name="T1" fmla="*/ 35 h 35"/>
                <a:gd name="T2" fmla="*/ 26 w 35"/>
                <a:gd name="T3" fmla="*/ 33 h 35"/>
                <a:gd name="T4" fmla="*/ 29 w 35"/>
                <a:gd name="T5" fmla="*/ 30 h 35"/>
                <a:gd name="T6" fmla="*/ 33 w 35"/>
                <a:gd name="T7" fmla="*/ 24 h 35"/>
                <a:gd name="T8" fmla="*/ 35 w 35"/>
                <a:gd name="T9" fmla="*/ 17 h 35"/>
                <a:gd name="T10" fmla="*/ 33 w 35"/>
                <a:gd name="T11" fmla="*/ 10 h 35"/>
                <a:gd name="T12" fmla="*/ 29 w 35"/>
                <a:gd name="T13" fmla="*/ 6 h 35"/>
                <a:gd name="T14" fmla="*/ 26 w 35"/>
                <a:gd name="T15" fmla="*/ 2 h 35"/>
                <a:gd name="T16" fmla="*/ 18 w 35"/>
                <a:gd name="T17" fmla="*/ 0 h 35"/>
                <a:gd name="T18" fmla="*/ 11 w 35"/>
                <a:gd name="T19" fmla="*/ 2 h 35"/>
                <a:gd name="T20" fmla="*/ 5 w 35"/>
                <a:gd name="T21" fmla="*/ 6 h 35"/>
                <a:gd name="T22" fmla="*/ 2 w 35"/>
                <a:gd name="T23" fmla="*/ 10 h 35"/>
                <a:gd name="T24" fmla="*/ 0 w 35"/>
                <a:gd name="T25" fmla="*/ 17 h 35"/>
                <a:gd name="T26" fmla="*/ 2 w 35"/>
                <a:gd name="T27" fmla="*/ 24 h 35"/>
                <a:gd name="T28" fmla="*/ 5 w 35"/>
                <a:gd name="T29" fmla="*/ 30 h 35"/>
                <a:gd name="T30" fmla="*/ 11 w 35"/>
                <a:gd name="T31" fmla="*/ 33 h 35"/>
                <a:gd name="T32" fmla="*/ 18 w 35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5"/>
                <a:gd name="T53" fmla="*/ 35 w 35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5">
                  <a:moveTo>
                    <a:pt x="18" y="35"/>
                  </a:moveTo>
                  <a:lnTo>
                    <a:pt x="26" y="33"/>
                  </a:lnTo>
                  <a:lnTo>
                    <a:pt x="29" y="30"/>
                  </a:lnTo>
                  <a:lnTo>
                    <a:pt x="33" y="24"/>
                  </a:lnTo>
                  <a:lnTo>
                    <a:pt x="35" y="17"/>
                  </a:lnTo>
                  <a:lnTo>
                    <a:pt x="33" y="10"/>
                  </a:lnTo>
                  <a:lnTo>
                    <a:pt x="29" y="6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5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30"/>
                  </a:lnTo>
                  <a:lnTo>
                    <a:pt x="11" y="33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6" name="Freeform 310"/>
            <p:cNvSpPr>
              <a:spLocks/>
            </p:cNvSpPr>
            <p:nvPr/>
          </p:nvSpPr>
          <p:spPr bwMode="auto">
            <a:xfrm>
              <a:off x="4314" y="3926"/>
              <a:ext cx="27" cy="27"/>
            </a:xfrm>
            <a:custGeom>
              <a:avLst/>
              <a:gdLst>
                <a:gd name="T0" fmla="*/ 14 w 27"/>
                <a:gd name="T1" fmla="*/ 27 h 27"/>
                <a:gd name="T2" fmla="*/ 20 w 27"/>
                <a:gd name="T3" fmla="*/ 26 h 27"/>
                <a:gd name="T4" fmla="*/ 23 w 27"/>
                <a:gd name="T5" fmla="*/ 24 h 27"/>
                <a:gd name="T6" fmla="*/ 25 w 27"/>
                <a:gd name="T7" fmla="*/ 18 h 27"/>
                <a:gd name="T8" fmla="*/ 27 w 27"/>
                <a:gd name="T9" fmla="*/ 13 h 27"/>
                <a:gd name="T10" fmla="*/ 25 w 27"/>
                <a:gd name="T11" fmla="*/ 7 h 27"/>
                <a:gd name="T12" fmla="*/ 23 w 27"/>
                <a:gd name="T13" fmla="*/ 4 h 27"/>
                <a:gd name="T14" fmla="*/ 20 w 27"/>
                <a:gd name="T15" fmla="*/ 2 h 27"/>
                <a:gd name="T16" fmla="*/ 14 w 27"/>
                <a:gd name="T17" fmla="*/ 0 h 27"/>
                <a:gd name="T18" fmla="*/ 9 w 27"/>
                <a:gd name="T19" fmla="*/ 2 h 27"/>
                <a:gd name="T20" fmla="*/ 5 w 27"/>
                <a:gd name="T21" fmla="*/ 4 h 27"/>
                <a:gd name="T22" fmla="*/ 1 w 27"/>
                <a:gd name="T23" fmla="*/ 7 h 27"/>
                <a:gd name="T24" fmla="*/ 0 w 27"/>
                <a:gd name="T25" fmla="*/ 13 h 27"/>
                <a:gd name="T26" fmla="*/ 1 w 27"/>
                <a:gd name="T27" fmla="*/ 18 h 27"/>
                <a:gd name="T28" fmla="*/ 5 w 27"/>
                <a:gd name="T29" fmla="*/ 24 h 27"/>
                <a:gd name="T30" fmla="*/ 9 w 27"/>
                <a:gd name="T31" fmla="*/ 26 h 27"/>
                <a:gd name="T32" fmla="*/ 14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4" y="27"/>
                  </a:moveTo>
                  <a:lnTo>
                    <a:pt x="20" y="26"/>
                  </a:lnTo>
                  <a:lnTo>
                    <a:pt x="23" y="24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5" y="24"/>
                  </a:lnTo>
                  <a:lnTo>
                    <a:pt x="9" y="26"/>
                  </a:lnTo>
                  <a:lnTo>
                    <a:pt x="14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7" name="Freeform 311"/>
            <p:cNvSpPr>
              <a:spLocks/>
            </p:cNvSpPr>
            <p:nvPr/>
          </p:nvSpPr>
          <p:spPr bwMode="auto">
            <a:xfrm>
              <a:off x="4343" y="3910"/>
              <a:ext cx="33" cy="34"/>
            </a:xfrm>
            <a:custGeom>
              <a:avLst/>
              <a:gdLst>
                <a:gd name="T0" fmla="*/ 16 w 33"/>
                <a:gd name="T1" fmla="*/ 34 h 34"/>
                <a:gd name="T2" fmla="*/ 24 w 33"/>
                <a:gd name="T3" fmla="*/ 33 h 34"/>
                <a:gd name="T4" fmla="*/ 27 w 33"/>
                <a:gd name="T5" fmla="*/ 29 h 34"/>
                <a:gd name="T6" fmla="*/ 31 w 33"/>
                <a:gd name="T7" fmla="*/ 23 h 34"/>
                <a:gd name="T8" fmla="*/ 33 w 33"/>
                <a:gd name="T9" fmla="*/ 16 h 34"/>
                <a:gd name="T10" fmla="*/ 31 w 33"/>
                <a:gd name="T11" fmla="*/ 9 h 34"/>
                <a:gd name="T12" fmla="*/ 27 w 33"/>
                <a:gd name="T13" fmla="*/ 5 h 34"/>
                <a:gd name="T14" fmla="*/ 24 w 33"/>
                <a:gd name="T15" fmla="*/ 2 h 34"/>
                <a:gd name="T16" fmla="*/ 16 w 33"/>
                <a:gd name="T17" fmla="*/ 0 h 34"/>
                <a:gd name="T18" fmla="*/ 9 w 33"/>
                <a:gd name="T19" fmla="*/ 2 h 34"/>
                <a:gd name="T20" fmla="*/ 5 w 33"/>
                <a:gd name="T21" fmla="*/ 5 h 34"/>
                <a:gd name="T22" fmla="*/ 2 w 33"/>
                <a:gd name="T23" fmla="*/ 9 h 34"/>
                <a:gd name="T24" fmla="*/ 0 w 33"/>
                <a:gd name="T25" fmla="*/ 16 h 34"/>
                <a:gd name="T26" fmla="*/ 2 w 33"/>
                <a:gd name="T27" fmla="*/ 23 h 34"/>
                <a:gd name="T28" fmla="*/ 5 w 33"/>
                <a:gd name="T29" fmla="*/ 29 h 34"/>
                <a:gd name="T30" fmla="*/ 9 w 33"/>
                <a:gd name="T31" fmla="*/ 33 h 34"/>
                <a:gd name="T32" fmla="*/ 16 w 33"/>
                <a:gd name="T33" fmla="*/ 3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4"/>
                <a:gd name="T53" fmla="*/ 33 w 3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4">
                  <a:moveTo>
                    <a:pt x="16" y="34"/>
                  </a:moveTo>
                  <a:lnTo>
                    <a:pt x="24" y="33"/>
                  </a:lnTo>
                  <a:lnTo>
                    <a:pt x="27" y="29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8" name="Freeform 312"/>
            <p:cNvSpPr>
              <a:spLocks/>
            </p:cNvSpPr>
            <p:nvPr/>
          </p:nvSpPr>
          <p:spPr bwMode="auto">
            <a:xfrm>
              <a:off x="4346" y="3913"/>
              <a:ext cx="28" cy="28"/>
            </a:xfrm>
            <a:custGeom>
              <a:avLst/>
              <a:gdLst>
                <a:gd name="T0" fmla="*/ 13 w 28"/>
                <a:gd name="T1" fmla="*/ 28 h 28"/>
                <a:gd name="T2" fmla="*/ 19 w 28"/>
                <a:gd name="T3" fmla="*/ 26 h 28"/>
                <a:gd name="T4" fmla="*/ 24 w 28"/>
                <a:gd name="T5" fmla="*/ 24 h 28"/>
                <a:gd name="T6" fmla="*/ 26 w 28"/>
                <a:gd name="T7" fmla="*/ 19 h 28"/>
                <a:gd name="T8" fmla="*/ 28 w 28"/>
                <a:gd name="T9" fmla="*/ 13 h 28"/>
                <a:gd name="T10" fmla="*/ 26 w 28"/>
                <a:gd name="T11" fmla="*/ 8 h 28"/>
                <a:gd name="T12" fmla="*/ 24 w 28"/>
                <a:gd name="T13" fmla="*/ 4 h 28"/>
                <a:gd name="T14" fmla="*/ 19 w 28"/>
                <a:gd name="T15" fmla="*/ 2 h 28"/>
                <a:gd name="T16" fmla="*/ 13 w 28"/>
                <a:gd name="T17" fmla="*/ 0 h 28"/>
                <a:gd name="T18" fmla="*/ 8 w 28"/>
                <a:gd name="T19" fmla="*/ 2 h 28"/>
                <a:gd name="T20" fmla="*/ 4 w 28"/>
                <a:gd name="T21" fmla="*/ 4 h 28"/>
                <a:gd name="T22" fmla="*/ 2 w 28"/>
                <a:gd name="T23" fmla="*/ 8 h 28"/>
                <a:gd name="T24" fmla="*/ 0 w 28"/>
                <a:gd name="T25" fmla="*/ 13 h 28"/>
                <a:gd name="T26" fmla="*/ 2 w 28"/>
                <a:gd name="T27" fmla="*/ 19 h 28"/>
                <a:gd name="T28" fmla="*/ 4 w 28"/>
                <a:gd name="T29" fmla="*/ 24 h 28"/>
                <a:gd name="T30" fmla="*/ 8 w 28"/>
                <a:gd name="T31" fmla="*/ 26 h 28"/>
                <a:gd name="T32" fmla="*/ 13 w 28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13" y="28"/>
                  </a:moveTo>
                  <a:lnTo>
                    <a:pt x="19" y="26"/>
                  </a:lnTo>
                  <a:lnTo>
                    <a:pt x="24" y="24"/>
                  </a:lnTo>
                  <a:lnTo>
                    <a:pt x="26" y="19"/>
                  </a:lnTo>
                  <a:lnTo>
                    <a:pt x="28" y="13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4" y="24"/>
                  </a:lnTo>
                  <a:lnTo>
                    <a:pt x="8" y="2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9" name="Freeform 313"/>
            <p:cNvSpPr>
              <a:spLocks/>
            </p:cNvSpPr>
            <p:nvPr/>
          </p:nvSpPr>
          <p:spPr bwMode="auto">
            <a:xfrm>
              <a:off x="4374" y="3895"/>
              <a:ext cx="34" cy="33"/>
            </a:xfrm>
            <a:custGeom>
              <a:avLst/>
              <a:gdLst>
                <a:gd name="T0" fmla="*/ 16 w 34"/>
                <a:gd name="T1" fmla="*/ 33 h 33"/>
                <a:gd name="T2" fmla="*/ 24 w 34"/>
                <a:gd name="T3" fmla="*/ 31 h 33"/>
                <a:gd name="T4" fmla="*/ 29 w 34"/>
                <a:gd name="T5" fmla="*/ 27 h 33"/>
                <a:gd name="T6" fmla="*/ 33 w 34"/>
                <a:gd name="T7" fmla="*/ 24 h 33"/>
                <a:gd name="T8" fmla="*/ 34 w 34"/>
                <a:gd name="T9" fmla="*/ 17 h 33"/>
                <a:gd name="T10" fmla="*/ 33 w 34"/>
                <a:gd name="T11" fmla="*/ 9 h 33"/>
                <a:gd name="T12" fmla="*/ 29 w 34"/>
                <a:gd name="T13" fmla="*/ 6 h 33"/>
                <a:gd name="T14" fmla="*/ 24 w 34"/>
                <a:gd name="T15" fmla="*/ 2 h 33"/>
                <a:gd name="T16" fmla="*/ 16 w 34"/>
                <a:gd name="T17" fmla="*/ 0 h 33"/>
                <a:gd name="T18" fmla="*/ 9 w 34"/>
                <a:gd name="T19" fmla="*/ 2 h 33"/>
                <a:gd name="T20" fmla="*/ 5 w 34"/>
                <a:gd name="T21" fmla="*/ 6 h 33"/>
                <a:gd name="T22" fmla="*/ 2 w 34"/>
                <a:gd name="T23" fmla="*/ 9 h 33"/>
                <a:gd name="T24" fmla="*/ 0 w 34"/>
                <a:gd name="T25" fmla="*/ 17 h 33"/>
                <a:gd name="T26" fmla="*/ 2 w 34"/>
                <a:gd name="T27" fmla="*/ 24 h 33"/>
                <a:gd name="T28" fmla="*/ 5 w 34"/>
                <a:gd name="T29" fmla="*/ 27 h 33"/>
                <a:gd name="T30" fmla="*/ 9 w 34"/>
                <a:gd name="T31" fmla="*/ 31 h 33"/>
                <a:gd name="T32" fmla="*/ 16 w 34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3"/>
                <a:gd name="T53" fmla="*/ 34 w 34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3">
                  <a:moveTo>
                    <a:pt x="16" y="33"/>
                  </a:moveTo>
                  <a:lnTo>
                    <a:pt x="24" y="31"/>
                  </a:lnTo>
                  <a:lnTo>
                    <a:pt x="29" y="27"/>
                  </a:lnTo>
                  <a:lnTo>
                    <a:pt x="33" y="24"/>
                  </a:lnTo>
                  <a:lnTo>
                    <a:pt x="34" y="17"/>
                  </a:lnTo>
                  <a:lnTo>
                    <a:pt x="33" y="9"/>
                  </a:lnTo>
                  <a:lnTo>
                    <a:pt x="29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0" name="Freeform 314"/>
            <p:cNvSpPr>
              <a:spLocks/>
            </p:cNvSpPr>
            <p:nvPr/>
          </p:nvSpPr>
          <p:spPr bwMode="auto">
            <a:xfrm>
              <a:off x="4377" y="3897"/>
              <a:ext cx="28" cy="27"/>
            </a:xfrm>
            <a:custGeom>
              <a:avLst/>
              <a:gdLst>
                <a:gd name="T0" fmla="*/ 13 w 28"/>
                <a:gd name="T1" fmla="*/ 27 h 27"/>
                <a:gd name="T2" fmla="*/ 19 w 28"/>
                <a:gd name="T3" fmla="*/ 25 h 27"/>
                <a:gd name="T4" fmla="*/ 24 w 28"/>
                <a:gd name="T5" fmla="*/ 24 h 27"/>
                <a:gd name="T6" fmla="*/ 26 w 28"/>
                <a:gd name="T7" fmla="*/ 20 h 27"/>
                <a:gd name="T8" fmla="*/ 28 w 28"/>
                <a:gd name="T9" fmla="*/ 15 h 27"/>
                <a:gd name="T10" fmla="*/ 26 w 28"/>
                <a:gd name="T11" fmla="*/ 9 h 27"/>
                <a:gd name="T12" fmla="*/ 24 w 28"/>
                <a:gd name="T13" fmla="*/ 4 h 27"/>
                <a:gd name="T14" fmla="*/ 19 w 28"/>
                <a:gd name="T15" fmla="*/ 2 h 27"/>
                <a:gd name="T16" fmla="*/ 13 w 28"/>
                <a:gd name="T17" fmla="*/ 0 h 27"/>
                <a:gd name="T18" fmla="*/ 8 w 28"/>
                <a:gd name="T19" fmla="*/ 2 h 27"/>
                <a:gd name="T20" fmla="*/ 4 w 28"/>
                <a:gd name="T21" fmla="*/ 4 h 27"/>
                <a:gd name="T22" fmla="*/ 2 w 28"/>
                <a:gd name="T23" fmla="*/ 9 h 27"/>
                <a:gd name="T24" fmla="*/ 0 w 28"/>
                <a:gd name="T25" fmla="*/ 15 h 27"/>
                <a:gd name="T26" fmla="*/ 2 w 28"/>
                <a:gd name="T27" fmla="*/ 20 h 27"/>
                <a:gd name="T28" fmla="*/ 4 w 28"/>
                <a:gd name="T29" fmla="*/ 24 h 27"/>
                <a:gd name="T30" fmla="*/ 8 w 28"/>
                <a:gd name="T31" fmla="*/ 25 h 27"/>
                <a:gd name="T32" fmla="*/ 13 w 28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7"/>
                <a:gd name="T53" fmla="*/ 28 w 28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7">
                  <a:moveTo>
                    <a:pt x="13" y="27"/>
                  </a:moveTo>
                  <a:lnTo>
                    <a:pt x="19" y="25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5"/>
                  </a:lnTo>
                  <a:lnTo>
                    <a:pt x="26" y="9"/>
                  </a:lnTo>
                  <a:lnTo>
                    <a:pt x="24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8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1" name="Freeform 315"/>
            <p:cNvSpPr>
              <a:spLocks/>
            </p:cNvSpPr>
            <p:nvPr/>
          </p:nvSpPr>
          <p:spPr bwMode="auto">
            <a:xfrm>
              <a:off x="4403" y="3871"/>
              <a:ext cx="33" cy="35"/>
            </a:xfrm>
            <a:custGeom>
              <a:avLst/>
              <a:gdLst>
                <a:gd name="T0" fmla="*/ 16 w 33"/>
                <a:gd name="T1" fmla="*/ 35 h 35"/>
                <a:gd name="T2" fmla="*/ 24 w 33"/>
                <a:gd name="T3" fmla="*/ 33 h 35"/>
                <a:gd name="T4" fmla="*/ 27 w 33"/>
                <a:gd name="T5" fmla="*/ 30 h 35"/>
                <a:gd name="T6" fmla="*/ 31 w 33"/>
                <a:gd name="T7" fmla="*/ 26 h 35"/>
                <a:gd name="T8" fmla="*/ 33 w 33"/>
                <a:gd name="T9" fmla="*/ 19 h 35"/>
                <a:gd name="T10" fmla="*/ 31 w 33"/>
                <a:gd name="T11" fmla="*/ 11 h 35"/>
                <a:gd name="T12" fmla="*/ 27 w 33"/>
                <a:gd name="T13" fmla="*/ 6 h 35"/>
                <a:gd name="T14" fmla="*/ 24 w 33"/>
                <a:gd name="T15" fmla="*/ 2 h 35"/>
                <a:gd name="T16" fmla="*/ 16 w 33"/>
                <a:gd name="T17" fmla="*/ 0 h 35"/>
                <a:gd name="T18" fmla="*/ 9 w 33"/>
                <a:gd name="T19" fmla="*/ 2 h 35"/>
                <a:gd name="T20" fmla="*/ 5 w 33"/>
                <a:gd name="T21" fmla="*/ 6 h 35"/>
                <a:gd name="T22" fmla="*/ 2 w 33"/>
                <a:gd name="T23" fmla="*/ 11 h 35"/>
                <a:gd name="T24" fmla="*/ 0 w 33"/>
                <a:gd name="T25" fmla="*/ 19 h 35"/>
                <a:gd name="T26" fmla="*/ 2 w 33"/>
                <a:gd name="T27" fmla="*/ 26 h 35"/>
                <a:gd name="T28" fmla="*/ 5 w 33"/>
                <a:gd name="T29" fmla="*/ 30 h 35"/>
                <a:gd name="T30" fmla="*/ 9 w 33"/>
                <a:gd name="T31" fmla="*/ 33 h 35"/>
                <a:gd name="T32" fmla="*/ 16 w 3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5"/>
                <a:gd name="T53" fmla="*/ 33 w 3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5">
                  <a:moveTo>
                    <a:pt x="16" y="35"/>
                  </a:moveTo>
                  <a:lnTo>
                    <a:pt x="24" y="33"/>
                  </a:lnTo>
                  <a:lnTo>
                    <a:pt x="27" y="30"/>
                  </a:lnTo>
                  <a:lnTo>
                    <a:pt x="31" y="26"/>
                  </a:lnTo>
                  <a:lnTo>
                    <a:pt x="33" y="19"/>
                  </a:lnTo>
                  <a:lnTo>
                    <a:pt x="31" y="11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5" y="30"/>
                  </a:lnTo>
                  <a:lnTo>
                    <a:pt x="9" y="33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2" name="Freeform 316"/>
            <p:cNvSpPr>
              <a:spLocks/>
            </p:cNvSpPr>
            <p:nvPr/>
          </p:nvSpPr>
          <p:spPr bwMode="auto">
            <a:xfrm>
              <a:off x="4407" y="3875"/>
              <a:ext cx="25" cy="27"/>
            </a:xfrm>
            <a:custGeom>
              <a:avLst/>
              <a:gdLst>
                <a:gd name="T0" fmla="*/ 12 w 25"/>
                <a:gd name="T1" fmla="*/ 27 h 27"/>
                <a:gd name="T2" fmla="*/ 18 w 25"/>
                <a:gd name="T3" fmla="*/ 26 h 27"/>
                <a:gd name="T4" fmla="*/ 22 w 25"/>
                <a:gd name="T5" fmla="*/ 24 h 27"/>
                <a:gd name="T6" fmla="*/ 23 w 25"/>
                <a:gd name="T7" fmla="*/ 20 h 27"/>
                <a:gd name="T8" fmla="*/ 25 w 25"/>
                <a:gd name="T9" fmla="*/ 15 h 27"/>
                <a:gd name="T10" fmla="*/ 23 w 25"/>
                <a:gd name="T11" fmla="*/ 9 h 27"/>
                <a:gd name="T12" fmla="*/ 22 w 25"/>
                <a:gd name="T13" fmla="*/ 4 h 27"/>
                <a:gd name="T14" fmla="*/ 18 w 25"/>
                <a:gd name="T15" fmla="*/ 2 h 27"/>
                <a:gd name="T16" fmla="*/ 12 w 25"/>
                <a:gd name="T17" fmla="*/ 0 h 27"/>
                <a:gd name="T18" fmla="*/ 7 w 25"/>
                <a:gd name="T19" fmla="*/ 2 h 27"/>
                <a:gd name="T20" fmla="*/ 3 w 25"/>
                <a:gd name="T21" fmla="*/ 4 h 27"/>
                <a:gd name="T22" fmla="*/ 1 w 25"/>
                <a:gd name="T23" fmla="*/ 9 h 27"/>
                <a:gd name="T24" fmla="*/ 0 w 25"/>
                <a:gd name="T25" fmla="*/ 15 h 27"/>
                <a:gd name="T26" fmla="*/ 1 w 25"/>
                <a:gd name="T27" fmla="*/ 20 h 27"/>
                <a:gd name="T28" fmla="*/ 3 w 25"/>
                <a:gd name="T29" fmla="*/ 24 h 27"/>
                <a:gd name="T30" fmla="*/ 7 w 25"/>
                <a:gd name="T31" fmla="*/ 26 h 27"/>
                <a:gd name="T32" fmla="*/ 12 w 25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7"/>
                <a:gd name="T53" fmla="*/ 25 w 25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7">
                  <a:moveTo>
                    <a:pt x="12" y="27"/>
                  </a:moveTo>
                  <a:lnTo>
                    <a:pt x="18" y="26"/>
                  </a:lnTo>
                  <a:lnTo>
                    <a:pt x="22" y="24"/>
                  </a:lnTo>
                  <a:lnTo>
                    <a:pt x="23" y="20"/>
                  </a:lnTo>
                  <a:lnTo>
                    <a:pt x="25" y="15"/>
                  </a:lnTo>
                  <a:lnTo>
                    <a:pt x="23" y="9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3" y="24"/>
                  </a:lnTo>
                  <a:lnTo>
                    <a:pt x="7" y="26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3" name="Freeform 317"/>
            <p:cNvSpPr>
              <a:spLocks/>
            </p:cNvSpPr>
            <p:nvPr/>
          </p:nvSpPr>
          <p:spPr bwMode="auto">
            <a:xfrm>
              <a:off x="4429" y="3848"/>
              <a:ext cx="32" cy="33"/>
            </a:xfrm>
            <a:custGeom>
              <a:avLst/>
              <a:gdLst>
                <a:gd name="T0" fmla="*/ 16 w 32"/>
                <a:gd name="T1" fmla="*/ 33 h 33"/>
                <a:gd name="T2" fmla="*/ 23 w 32"/>
                <a:gd name="T3" fmla="*/ 31 h 33"/>
                <a:gd name="T4" fmla="*/ 27 w 32"/>
                <a:gd name="T5" fmla="*/ 27 h 33"/>
                <a:gd name="T6" fmla="*/ 30 w 32"/>
                <a:gd name="T7" fmla="*/ 23 h 33"/>
                <a:gd name="T8" fmla="*/ 32 w 32"/>
                <a:gd name="T9" fmla="*/ 16 h 33"/>
                <a:gd name="T10" fmla="*/ 30 w 32"/>
                <a:gd name="T11" fmla="*/ 9 h 33"/>
                <a:gd name="T12" fmla="*/ 27 w 32"/>
                <a:gd name="T13" fmla="*/ 5 h 33"/>
                <a:gd name="T14" fmla="*/ 23 w 32"/>
                <a:gd name="T15" fmla="*/ 2 h 33"/>
                <a:gd name="T16" fmla="*/ 16 w 32"/>
                <a:gd name="T17" fmla="*/ 0 h 33"/>
                <a:gd name="T18" fmla="*/ 9 w 32"/>
                <a:gd name="T19" fmla="*/ 2 h 33"/>
                <a:gd name="T20" fmla="*/ 5 w 32"/>
                <a:gd name="T21" fmla="*/ 5 h 33"/>
                <a:gd name="T22" fmla="*/ 1 w 32"/>
                <a:gd name="T23" fmla="*/ 9 h 33"/>
                <a:gd name="T24" fmla="*/ 0 w 32"/>
                <a:gd name="T25" fmla="*/ 16 h 33"/>
                <a:gd name="T26" fmla="*/ 1 w 32"/>
                <a:gd name="T27" fmla="*/ 23 h 33"/>
                <a:gd name="T28" fmla="*/ 5 w 32"/>
                <a:gd name="T29" fmla="*/ 27 h 33"/>
                <a:gd name="T30" fmla="*/ 9 w 32"/>
                <a:gd name="T31" fmla="*/ 31 h 33"/>
                <a:gd name="T32" fmla="*/ 16 w 32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3"/>
                <a:gd name="T53" fmla="*/ 32 w 3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3">
                  <a:moveTo>
                    <a:pt x="16" y="33"/>
                  </a:moveTo>
                  <a:lnTo>
                    <a:pt x="23" y="31"/>
                  </a:lnTo>
                  <a:lnTo>
                    <a:pt x="27" y="27"/>
                  </a:lnTo>
                  <a:lnTo>
                    <a:pt x="30" y="23"/>
                  </a:lnTo>
                  <a:lnTo>
                    <a:pt x="32" y="16"/>
                  </a:lnTo>
                  <a:lnTo>
                    <a:pt x="30" y="9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4" name="Freeform 318"/>
            <p:cNvSpPr>
              <a:spLocks/>
            </p:cNvSpPr>
            <p:nvPr/>
          </p:nvSpPr>
          <p:spPr bwMode="auto">
            <a:xfrm>
              <a:off x="4430" y="3850"/>
              <a:ext cx="28" cy="27"/>
            </a:xfrm>
            <a:custGeom>
              <a:avLst/>
              <a:gdLst>
                <a:gd name="T0" fmla="*/ 15 w 28"/>
                <a:gd name="T1" fmla="*/ 27 h 27"/>
                <a:gd name="T2" fmla="*/ 20 w 28"/>
                <a:gd name="T3" fmla="*/ 25 h 27"/>
                <a:gd name="T4" fmla="*/ 24 w 28"/>
                <a:gd name="T5" fmla="*/ 23 h 27"/>
                <a:gd name="T6" fmla="*/ 26 w 28"/>
                <a:gd name="T7" fmla="*/ 20 h 27"/>
                <a:gd name="T8" fmla="*/ 28 w 28"/>
                <a:gd name="T9" fmla="*/ 14 h 27"/>
                <a:gd name="T10" fmla="*/ 26 w 28"/>
                <a:gd name="T11" fmla="*/ 9 h 27"/>
                <a:gd name="T12" fmla="*/ 24 w 28"/>
                <a:gd name="T13" fmla="*/ 3 h 27"/>
                <a:gd name="T14" fmla="*/ 20 w 28"/>
                <a:gd name="T15" fmla="*/ 1 h 27"/>
                <a:gd name="T16" fmla="*/ 15 w 28"/>
                <a:gd name="T17" fmla="*/ 0 h 27"/>
                <a:gd name="T18" fmla="*/ 9 w 28"/>
                <a:gd name="T19" fmla="*/ 1 h 27"/>
                <a:gd name="T20" fmla="*/ 6 w 28"/>
                <a:gd name="T21" fmla="*/ 3 h 27"/>
                <a:gd name="T22" fmla="*/ 2 w 28"/>
                <a:gd name="T23" fmla="*/ 9 h 27"/>
                <a:gd name="T24" fmla="*/ 0 w 28"/>
                <a:gd name="T25" fmla="*/ 14 h 27"/>
                <a:gd name="T26" fmla="*/ 2 w 28"/>
                <a:gd name="T27" fmla="*/ 20 h 27"/>
                <a:gd name="T28" fmla="*/ 6 w 28"/>
                <a:gd name="T29" fmla="*/ 23 h 27"/>
                <a:gd name="T30" fmla="*/ 9 w 28"/>
                <a:gd name="T31" fmla="*/ 25 h 27"/>
                <a:gd name="T32" fmla="*/ 15 w 28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7"/>
                <a:gd name="T53" fmla="*/ 28 w 28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5" name="Freeform 319"/>
            <p:cNvSpPr>
              <a:spLocks/>
            </p:cNvSpPr>
            <p:nvPr/>
          </p:nvSpPr>
          <p:spPr bwMode="auto">
            <a:xfrm>
              <a:off x="4456" y="3870"/>
              <a:ext cx="34" cy="32"/>
            </a:xfrm>
            <a:custGeom>
              <a:avLst/>
              <a:gdLst>
                <a:gd name="T0" fmla="*/ 18 w 34"/>
                <a:gd name="T1" fmla="*/ 32 h 32"/>
                <a:gd name="T2" fmla="*/ 25 w 34"/>
                <a:gd name="T3" fmla="*/ 31 h 32"/>
                <a:gd name="T4" fmla="*/ 29 w 34"/>
                <a:gd name="T5" fmla="*/ 27 h 32"/>
                <a:gd name="T6" fmla="*/ 33 w 34"/>
                <a:gd name="T7" fmla="*/ 23 h 32"/>
                <a:gd name="T8" fmla="*/ 34 w 34"/>
                <a:gd name="T9" fmla="*/ 16 h 32"/>
                <a:gd name="T10" fmla="*/ 33 w 34"/>
                <a:gd name="T11" fmla="*/ 9 h 32"/>
                <a:gd name="T12" fmla="*/ 29 w 34"/>
                <a:gd name="T13" fmla="*/ 5 h 32"/>
                <a:gd name="T14" fmla="*/ 25 w 34"/>
                <a:gd name="T15" fmla="*/ 1 h 32"/>
                <a:gd name="T16" fmla="*/ 18 w 34"/>
                <a:gd name="T17" fmla="*/ 0 h 32"/>
                <a:gd name="T18" fmla="*/ 11 w 34"/>
                <a:gd name="T19" fmla="*/ 1 h 32"/>
                <a:gd name="T20" fmla="*/ 5 w 34"/>
                <a:gd name="T21" fmla="*/ 5 h 32"/>
                <a:gd name="T22" fmla="*/ 2 w 34"/>
                <a:gd name="T23" fmla="*/ 9 h 32"/>
                <a:gd name="T24" fmla="*/ 0 w 34"/>
                <a:gd name="T25" fmla="*/ 16 h 32"/>
                <a:gd name="T26" fmla="*/ 2 w 34"/>
                <a:gd name="T27" fmla="*/ 23 h 32"/>
                <a:gd name="T28" fmla="*/ 5 w 34"/>
                <a:gd name="T29" fmla="*/ 27 h 32"/>
                <a:gd name="T30" fmla="*/ 11 w 34"/>
                <a:gd name="T31" fmla="*/ 31 h 32"/>
                <a:gd name="T32" fmla="*/ 18 w 34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2"/>
                <a:gd name="T53" fmla="*/ 34 w 34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2">
                  <a:moveTo>
                    <a:pt x="18" y="32"/>
                  </a:moveTo>
                  <a:lnTo>
                    <a:pt x="25" y="31"/>
                  </a:lnTo>
                  <a:lnTo>
                    <a:pt x="29" y="27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7"/>
                  </a:lnTo>
                  <a:lnTo>
                    <a:pt x="11" y="31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6" name="Freeform 320"/>
            <p:cNvSpPr>
              <a:spLocks/>
            </p:cNvSpPr>
            <p:nvPr/>
          </p:nvSpPr>
          <p:spPr bwMode="auto">
            <a:xfrm>
              <a:off x="4459" y="3871"/>
              <a:ext cx="28" cy="28"/>
            </a:xfrm>
            <a:custGeom>
              <a:avLst/>
              <a:gdLst>
                <a:gd name="T0" fmla="*/ 15 w 28"/>
                <a:gd name="T1" fmla="*/ 28 h 28"/>
                <a:gd name="T2" fmla="*/ 21 w 28"/>
                <a:gd name="T3" fmla="*/ 26 h 28"/>
                <a:gd name="T4" fmla="*/ 24 w 28"/>
                <a:gd name="T5" fmla="*/ 24 h 28"/>
                <a:gd name="T6" fmla="*/ 26 w 28"/>
                <a:gd name="T7" fmla="*/ 20 h 28"/>
                <a:gd name="T8" fmla="*/ 28 w 28"/>
                <a:gd name="T9" fmla="*/ 15 h 28"/>
                <a:gd name="T10" fmla="*/ 26 w 28"/>
                <a:gd name="T11" fmla="*/ 10 h 28"/>
                <a:gd name="T12" fmla="*/ 24 w 28"/>
                <a:gd name="T13" fmla="*/ 4 h 28"/>
                <a:gd name="T14" fmla="*/ 21 w 28"/>
                <a:gd name="T15" fmla="*/ 2 h 28"/>
                <a:gd name="T16" fmla="*/ 15 w 28"/>
                <a:gd name="T17" fmla="*/ 0 h 28"/>
                <a:gd name="T18" fmla="*/ 10 w 28"/>
                <a:gd name="T19" fmla="*/ 2 h 28"/>
                <a:gd name="T20" fmla="*/ 4 w 28"/>
                <a:gd name="T21" fmla="*/ 4 h 28"/>
                <a:gd name="T22" fmla="*/ 2 w 28"/>
                <a:gd name="T23" fmla="*/ 10 h 28"/>
                <a:gd name="T24" fmla="*/ 0 w 28"/>
                <a:gd name="T25" fmla="*/ 15 h 28"/>
                <a:gd name="T26" fmla="*/ 2 w 28"/>
                <a:gd name="T27" fmla="*/ 20 h 28"/>
                <a:gd name="T28" fmla="*/ 4 w 28"/>
                <a:gd name="T29" fmla="*/ 24 h 28"/>
                <a:gd name="T30" fmla="*/ 10 w 28"/>
                <a:gd name="T31" fmla="*/ 26 h 28"/>
                <a:gd name="T32" fmla="*/ 15 w 28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15" y="28"/>
                  </a:moveTo>
                  <a:lnTo>
                    <a:pt x="21" y="26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10" y="26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7" name="Freeform 321"/>
            <p:cNvSpPr>
              <a:spLocks/>
            </p:cNvSpPr>
            <p:nvPr/>
          </p:nvSpPr>
          <p:spPr bwMode="auto">
            <a:xfrm>
              <a:off x="4485" y="3891"/>
              <a:ext cx="33" cy="33"/>
            </a:xfrm>
            <a:custGeom>
              <a:avLst/>
              <a:gdLst>
                <a:gd name="T0" fmla="*/ 16 w 33"/>
                <a:gd name="T1" fmla="*/ 33 h 33"/>
                <a:gd name="T2" fmla="*/ 24 w 33"/>
                <a:gd name="T3" fmla="*/ 31 h 33"/>
                <a:gd name="T4" fmla="*/ 27 w 33"/>
                <a:gd name="T5" fmla="*/ 28 h 33"/>
                <a:gd name="T6" fmla="*/ 31 w 33"/>
                <a:gd name="T7" fmla="*/ 24 h 33"/>
                <a:gd name="T8" fmla="*/ 33 w 33"/>
                <a:gd name="T9" fmla="*/ 17 h 33"/>
                <a:gd name="T10" fmla="*/ 31 w 33"/>
                <a:gd name="T11" fmla="*/ 10 h 33"/>
                <a:gd name="T12" fmla="*/ 27 w 33"/>
                <a:gd name="T13" fmla="*/ 6 h 33"/>
                <a:gd name="T14" fmla="*/ 24 w 33"/>
                <a:gd name="T15" fmla="*/ 2 h 33"/>
                <a:gd name="T16" fmla="*/ 16 w 33"/>
                <a:gd name="T17" fmla="*/ 0 h 33"/>
                <a:gd name="T18" fmla="*/ 9 w 33"/>
                <a:gd name="T19" fmla="*/ 2 h 33"/>
                <a:gd name="T20" fmla="*/ 5 w 33"/>
                <a:gd name="T21" fmla="*/ 6 h 33"/>
                <a:gd name="T22" fmla="*/ 2 w 33"/>
                <a:gd name="T23" fmla="*/ 10 h 33"/>
                <a:gd name="T24" fmla="*/ 0 w 33"/>
                <a:gd name="T25" fmla="*/ 17 h 33"/>
                <a:gd name="T26" fmla="*/ 2 w 33"/>
                <a:gd name="T27" fmla="*/ 24 h 33"/>
                <a:gd name="T28" fmla="*/ 5 w 33"/>
                <a:gd name="T29" fmla="*/ 28 h 33"/>
                <a:gd name="T30" fmla="*/ 9 w 33"/>
                <a:gd name="T31" fmla="*/ 31 h 33"/>
                <a:gd name="T32" fmla="*/ 16 w 33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3"/>
                <a:gd name="T53" fmla="*/ 33 w 3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8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8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8" name="Freeform 322"/>
            <p:cNvSpPr>
              <a:spLocks/>
            </p:cNvSpPr>
            <p:nvPr/>
          </p:nvSpPr>
          <p:spPr bwMode="auto">
            <a:xfrm>
              <a:off x="4489" y="3895"/>
              <a:ext cx="27" cy="27"/>
            </a:xfrm>
            <a:custGeom>
              <a:avLst/>
              <a:gdLst>
                <a:gd name="T0" fmla="*/ 12 w 27"/>
                <a:gd name="T1" fmla="*/ 27 h 27"/>
                <a:gd name="T2" fmla="*/ 18 w 27"/>
                <a:gd name="T3" fmla="*/ 26 h 27"/>
                <a:gd name="T4" fmla="*/ 23 w 27"/>
                <a:gd name="T5" fmla="*/ 22 h 27"/>
                <a:gd name="T6" fmla="*/ 25 w 27"/>
                <a:gd name="T7" fmla="*/ 18 h 27"/>
                <a:gd name="T8" fmla="*/ 27 w 27"/>
                <a:gd name="T9" fmla="*/ 13 h 27"/>
                <a:gd name="T10" fmla="*/ 25 w 27"/>
                <a:gd name="T11" fmla="*/ 7 h 27"/>
                <a:gd name="T12" fmla="*/ 23 w 27"/>
                <a:gd name="T13" fmla="*/ 4 h 27"/>
                <a:gd name="T14" fmla="*/ 18 w 27"/>
                <a:gd name="T15" fmla="*/ 2 h 27"/>
                <a:gd name="T16" fmla="*/ 12 w 27"/>
                <a:gd name="T17" fmla="*/ 0 h 27"/>
                <a:gd name="T18" fmla="*/ 7 w 27"/>
                <a:gd name="T19" fmla="*/ 2 h 27"/>
                <a:gd name="T20" fmla="*/ 3 w 27"/>
                <a:gd name="T21" fmla="*/ 4 h 27"/>
                <a:gd name="T22" fmla="*/ 1 w 27"/>
                <a:gd name="T23" fmla="*/ 7 h 27"/>
                <a:gd name="T24" fmla="*/ 0 w 27"/>
                <a:gd name="T25" fmla="*/ 13 h 27"/>
                <a:gd name="T26" fmla="*/ 1 w 27"/>
                <a:gd name="T27" fmla="*/ 18 h 27"/>
                <a:gd name="T28" fmla="*/ 3 w 27"/>
                <a:gd name="T29" fmla="*/ 22 h 27"/>
                <a:gd name="T30" fmla="*/ 7 w 27"/>
                <a:gd name="T31" fmla="*/ 26 h 27"/>
                <a:gd name="T32" fmla="*/ 12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2" y="27"/>
                  </a:moveTo>
                  <a:lnTo>
                    <a:pt x="18" y="26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3" y="22"/>
                  </a:lnTo>
                  <a:lnTo>
                    <a:pt x="7" y="26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9" name="Freeform 323"/>
            <p:cNvSpPr>
              <a:spLocks/>
            </p:cNvSpPr>
            <p:nvPr/>
          </p:nvSpPr>
          <p:spPr bwMode="auto">
            <a:xfrm>
              <a:off x="4516" y="3910"/>
              <a:ext cx="35" cy="34"/>
            </a:xfrm>
            <a:custGeom>
              <a:avLst/>
              <a:gdLst>
                <a:gd name="T0" fmla="*/ 18 w 35"/>
                <a:gd name="T1" fmla="*/ 34 h 34"/>
                <a:gd name="T2" fmla="*/ 26 w 35"/>
                <a:gd name="T3" fmla="*/ 33 h 34"/>
                <a:gd name="T4" fmla="*/ 29 w 35"/>
                <a:gd name="T5" fmla="*/ 29 h 34"/>
                <a:gd name="T6" fmla="*/ 33 w 35"/>
                <a:gd name="T7" fmla="*/ 23 h 34"/>
                <a:gd name="T8" fmla="*/ 35 w 35"/>
                <a:gd name="T9" fmla="*/ 16 h 34"/>
                <a:gd name="T10" fmla="*/ 33 w 35"/>
                <a:gd name="T11" fmla="*/ 9 h 34"/>
                <a:gd name="T12" fmla="*/ 29 w 35"/>
                <a:gd name="T13" fmla="*/ 5 h 34"/>
                <a:gd name="T14" fmla="*/ 26 w 35"/>
                <a:gd name="T15" fmla="*/ 2 h 34"/>
                <a:gd name="T16" fmla="*/ 18 w 35"/>
                <a:gd name="T17" fmla="*/ 0 h 34"/>
                <a:gd name="T18" fmla="*/ 11 w 35"/>
                <a:gd name="T19" fmla="*/ 2 h 34"/>
                <a:gd name="T20" fmla="*/ 5 w 35"/>
                <a:gd name="T21" fmla="*/ 5 h 34"/>
                <a:gd name="T22" fmla="*/ 2 w 35"/>
                <a:gd name="T23" fmla="*/ 9 h 34"/>
                <a:gd name="T24" fmla="*/ 0 w 35"/>
                <a:gd name="T25" fmla="*/ 16 h 34"/>
                <a:gd name="T26" fmla="*/ 2 w 35"/>
                <a:gd name="T27" fmla="*/ 23 h 34"/>
                <a:gd name="T28" fmla="*/ 5 w 35"/>
                <a:gd name="T29" fmla="*/ 29 h 34"/>
                <a:gd name="T30" fmla="*/ 11 w 35"/>
                <a:gd name="T31" fmla="*/ 33 h 34"/>
                <a:gd name="T32" fmla="*/ 18 w 35"/>
                <a:gd name="T33" fmla="*/ 3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4"/>
                <a:gd name="T53" fmla="*/ 35 w 35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4">
                  <a:moveTo>
                    <a:pt x="18" y="34"/>
                  </a:moveTo>
                  <a:lnTo>
                    <a:pt x="26" y="33"/>
                  </a:lnTo>
                  <a:lnTo>
                    <a:pt x="29" y="29"/>
                  </a:lnTo>
                  <a:lnTo>
                    <a:pt x="33" y="23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9"/>
                  </a:lnTo>
                  <a:lnTo>
                    <a:pt x="11" y="33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0" name="Freeform 324"/>
            <p:cNvSpPr>
              <a:spLocks/>
            </p:cNvSpPr>
            <p:nvPr/>
          </p:nvSpPr>
          <p:spPr bwMode="auto">
            <a:xfrm>
              <a:off x="4520" y="3913"/>
              <a:ext cx="27" cy="28"/>
            </a:xfrm>
            <a:custGeom>
              <a:avLst/>
              <a:gdLst>
                <a:gd name="T0" fmla="*/ 14 w 27"/>
                <a:gd name="T1" fmla="*/ 28 h 28"/>
                <a:gd name="T2" fmla="*/ 20 w 27"/>
                <a:gd name="T3" fmla="*/ 26 h 28"/>
                <a:gd name="T4" fmla="*/ 23 w 27"/>
                <a:gd name="T5" fmla="*/ 24 h 28"/>
                <a:gd name="T6" fmla="*/ 25 w 27"/>
                <a:gd name="T7" fmla="*/ 19 h 28"/>
                <a:gd name="T8" fmla="*/ 27 w 27"/>
                <a:gd name="T9" fmla="*/ 13 h 28"/>
                <a:gd name="T10" fmla="*/ 25 w 27"/>
                <a:gd name="T11" fmla="*/ 8 h 28"/>
                <a:gd name="T12" fmla="*/ 23 w 27"/>
                <a:gd name="T13" fmla="*/ 4 h 28"/>
                <a:gd name="T14" fmla="*/ 20 w 27"/>
                <a:gd name="T15" fmla="*/ 2 h 28"/>
                <a:gd name="T16" fmla="*/ 14 w 27"/>
                <a:gd name="T17" fmla="*/ 0 h 28"/>
                <a:gd name="T18" fmla="*/ 9 w 27"/>
                <a:gd name="T19" fmla="*/ 2 h 28"/>
                <a:gd name="T20" fmla="*/ 3 w 27"/>
                <a:gd name="T21" fmla="*/ 4 h 28"/>
                <a:gd name="T22" fmla="*/ 1 w 27"/>
                <a:gd name="T23" fmla="*/ 8 h 28"/>
                <a:gd name="T24" fmla="*/ 0 w 27"/>
                <a:gd name="T25" fmla="*/ 13 h 28"/>
                <a:gd name="T26" fmla="*/ 1 w 27"/>
                <a:gd name="T27" fmla="*/ 19 h 28"/>
                <a:gd name="T28" fmla="*/ 3 w 27"/>
                <a:gd name="T29" fmla="*/ 24 h 28"/>
                <a:gd name="T30" fmla="*/ 9 w 27"/>
                <a:gd name="T31" fmla="*/ 26 h 28"/>
                <a:gd name="T32" fmla="*/ 14 w 27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14" y="28"/>
                  </a:moveTo>
                  <a:lnTo>
                    <a:pt x="20" y="26"/>
                  </a:lnTo>
                  <a:lnTo>
                    <a:pt x="23" y="24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3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3" y="24"/>
                  </a:lnTo>
                  <a:lnTo>
                    <a:pt x="9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1" name="Freeform 325"/>
            <p:cNvSpPr>
              <a:spLocks/>
            </p:cNvSpPr>
            <p:nvPr/>
          </p:nvSpPr>
          <p:spPr bwMode="auto">
            <a:xfrm>
              <a:off x="4549" y="3926"/>
              <a:ext cx="33" cy="33"/>
            </a:xfrm>
            <a:custGeom>
              <a:avLst/>
              <a:gdLst>
                <a:gd name="T0" fmla="*/ 16 w 33"/>
                <a:gd name="T1" fmla="*/ 33 h 33"/>
                <a:gd name="T2" fmla="*/ 24 w 33"/>
                <a:gd name="T3" fmla="*/ 31 h 33"/>
                <a:gd name="T4" fmla="*/ 27 w 33"/>
                <a:gd name="T5" fmla="*/ 27 h 33"/>
                <a:gd name="T6" fmla="*/ 31 w 33"/>
                <a:gd name="T7" fmla="*/ 24 h 33"/>
                <a:gd name="T8" fmla="*/ 33 w 33"/>
                <a:gd name="T9" fmla="*/ 17 h 33"/>
                <a:gd name="T10" fmla="*/ 31 w 33"/>
                <a:gd name="T11" fmla="*/ 9 h 33"/>
                <a:gd name="T12" fmla="*/ 27 w 33"/>
                <a:gd name="T13" fmla="*/ 6 h 33"/>
                <a:gd name="T14" fmla="*/ 24 w 33"/>
                <a:gd name="T15" fmla="*/ 2 h 33"/>
                <a:gd name="T16" fmla="*/ 16 w 33"/>
                <a:gd name="T17" fmla="*/ 0 h 33"/>
                <a:gd name="T18" fmla="*/ 9 w 33"/>
                <a:gd name="T19" fmla="*/ 2 h 33"/>
                <a:gd name="T20" fmla="*/ 5 w 33"/>
                <a:gd name="T21" fmla="*/ 6 h 33"/>
                <a:gd name="T22" fmla="*/ 2 w 33"/>
                <a:gd name="T23" fmla="*/ 9 h 33"/>
                <a:gd name="T24" fmla="*/ 0 w 33"/>
                <a:gd name="T25" fmla="*/ 17 h 33"/>
                <a:gd name="T26" fmla="*/ 2 w 33"/>
                <a:gd name="T27" fmla="*/ 24 h 33"/>
                <a:gd name="T28" fmla="*/ 5 w 33"/>
                <a:gd name="T29" fmla="*/ 27 h 33"/>
                <a:gd name="T30" fmla="*/ 9 w 33"/>
                <a:gd name="T31" fmla="*/ 31 h 33"/>
                <a:gd name="T32" fmla="*/ 16 w 33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3"/>
                <a:gd name="T53" fmla="*/ 33 w 3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7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2" name="Freeform 326"/>
            <p:cNvSpPr>
              <a:spLocks/>
            </p:cNvSpPr>
            <p:nvPr/>
          </p:nvSpPr>
          <p:spPr bwMode="auto">
            <a:xfrm>
              <a:off x="4551" y="3930"/>
              <a:ext cx="27" cy="27"/>
            </a:xfrm>
            <a:custGeom>
              <a:avLst/>
              <a:gdLst>
                <a:gd name="T0" fmla="*/ 14 w 27"/>
                <a:gd name="T1" fmla="*/ 27 h 27"/>
                <a:gd name="T2" fmla="*/ 20 w 27"/>
                <a:gd name="T3" fmla="*/ 25 h 27"/>
                <a:gd name="T4" fmla="*/ 23 w 27"/>
                <a:gd name="T5" fmla="*/ 22 h 27"/>
                <a:gd name="T6" fmla="*/ 25 w 27"/>
                <a:gd name="T7" fmla="*/ 18 h 27"/>
                <a:gd name="T8" fmla="*/ 27 w 27"/>
                <a:gd name="T9" fmla="*/ 13 h 27"/>
                <a:gd name="T10" fmla="*/ 25 w 27"/>
                <a:gd name="T11" fmla="*/ 7 h 27"/>
                <a:gd name="T12" fmla="*/ 23 w 27"/>
                <a:gd name="T13" fmla="*/ 3 h 27"/>
                <a:gd name="T14" fmla="*/ 20 w 27"/>
                <a:gd name="T15" fmla="*/ 2 h 27"/>
                <a:gd name="T16" fmla="*/ 14 w 27"/>
                <a:gd name="T17" fmla="*/ 0 h 27"/>
                <a:gd name="T18" fmla="*/ 9 w 27"/>
                <a:gd name="T19" fmla="*/ 2 h 27"/>
                <a:gd name="T20" fmla="*/ 5 w 27"/>
                <a:gd name="T21" fmla="*/ 3 h 27"/>
                <a:gd name="T22" fmla="*/ 1 w 27"/>
                <a:gd name="T23" fmla="*/ 7 h 27"/>
                <a:gd name="T24" fmla="*/ 0 w 27"/>
                <a:gd name="T25" fmla="*/ 13 h 27"/>
                <a:gd name="T26" fmla="*/ 1 w 27"/>
                <a:gd name="T27" fmla="*/ 18 h 27"/>
                <a:gd name="T28" fmla="*/ 5 w 27"/>
                <a:gd name="T29" fmla="*/ 22 h 27"/>
                <a:gd name="T30" fmla="*/ 9 w 27"/>
                <a:gd name="T31" fmla="*/ 25 h 27"/>
                <a:gd name="T32" fmla="*/ 14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4" y="27"/>
                  </a:moveTo>
                  <a:lnTo>
                    <a:pt x="20" y="25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5" y="22"/>
                  </a:lnTo>
                  <a:lnTo>
                    <a:pt x="9" y="25"/>
                  </a:lnTo>
                  <a:lnTo>
                    <a:pt x="14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3" name="Freeform 327"/>
            <p:cNvSpPr>
              <a:spLocks/>
            </p:cNvSpPr>
            <p:nvPr/>
          </p:nvSpPr>
          <p:spPr bwMode="auto">
            <a:xfrm>
              <a:off x="4583" y="3930"/>
              <a:ext cx="33" cy="33"/>
            </a:xfrm>
            <a:custGeom>
              <a:avLst/>
              <a:gdLst>
                <a:gd name="T0" fmla="*/ 17 w 33"/>
                <a:gd name="T1" fmla="*/ 33 h 33"/>
                <a:gd name="T2" fmla="*/ 24 w 33"/>
                <a:gd name="T3" fmla="*/ 31 h 33"/>
                <a:gd name="T4" fmla="*/ 28 w 33"/>
                <a:gd name="T5" fmla="*/ 27 h 33"/>
                <a:gd name="T6" fmla="*/ 31 w 33"/>
                <a:gd name="T7" fmla="*/ 23 h 33"/>
                <a:gd name="T8" fmla="*/ 33 w 33"/>
                <a:gd name="T9" fmla="*/ 16 h 33"/>
                <a:gd name="T10" fmla="*/ 31 w 33"/>
                <a:gd name="T11" fmla="*/ 9 h 33"/>
                <a:gd name="T12" fmla="*/ 28 w 33"/>
                <a:gd name="T13" fmla="*/ 5 h 33"/>
                <a:gd name="T14" fmla="*/ 24 w 33"/>
                <a:gd name="T15" fmla="*/ 2 h 33"/>
                <a:gd name="T16" fmla="*/ 17 w 33"/>
                <a:gd name="T17" fmla="*/ 0 h 33"/>
                <a:gd name="T18" fmla="*/ 10 w 33"/>
                <a:gd name="T19" fmla="*/ 2 h 33"/>
                <a:gd name="T20" fmla="*/ 6 w 33"/>
                <a:gd name="T21" fmla="*/ 5 h 33"/>
                <a:gd name="T22" fmla="*/ 2 w 33"/>
                <a:gd name="T23" fmla="*/ 9 h 33"/>
                <a:gd name="T24" fmla="*/ 0 w 33"/>
                <a:gd name="T25" fmla="*/ 16 h 33"/>
                <a:gd name="T26" fmla="*/ 2 w 33"/>
                <a:gd name="T27" fmla="*/ 23 h 33"/>
                <a:gd name="T28" fmla="*/ 6 w 33"/>
                <a:gd name="T29" fmla="*/ 27 h 33"/>
                <a:gd name="T30" fmla="*/ 10 w 33"/>
                <a:gd name="T31" fmla="*/ 31 h 33"/>
                <a:gd name="T32" fmla="*/ 17 w 33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3"/>
                <a:gd name="T53" fmla="*/ 33 w 3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3">
                  <a:moveTo>
                    <a:pt x="17" y="33"/>
                  </a:moveTo>
                  <a:lnTo>
                    <a:pt x="24" y="31"/>
                  </a:lnTo>
                  <a:lnTo>
                    <a:pt x="28" y="27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10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4" name="Freeform 328"/>
            <p:cNvSpPr>
              <a:spLocks/>
            </p:cNvSpPr>
            <p:nvPr/>
          </p:nvSpPr>
          <p:spPr bwMode="auto">
            <a:xfrm>
              <a:off x="4587" y="3932"/>
              <a:ext cx="26" cy="27"/>
            </a:xfrm>
            <a:custGeom>
              <a:avLst/>
              <a:gdLst>
                <a:gd name="T0" fmla="*/ 13 w 26"/>
                <a:gd name="T1" fmla="*/ 27 h 27"/>
                <a:gd name="T2" fmla="*/ 18 w 26"/>
                <a:gd name="T3" fmla="*/ 25 h 27"/>
                <a:gd name="T4" fmla="*/ 22 w 26"/>
                <a:gd name="T5" fmla="*/ 23 h 27"/>
                <a:gd name="T6" fmla="*/ 24 w 26"/>
                <a:gd name="T7" fmla="*/ 20 h 27"/>
                <a:gd name="T8" fmla="*/ 26 w 26"/>
                <a:gd name="T9" fmla="*/ 14 h 27"/>
                <a:gd name="T10" fmla="*/ 24 w 26"/>
                <a:gd name="T11" fmla="*/ 9 h 27"/>
                <a:gd name="T12" fmla="*/ 22 w 26"/>
                <a:gd name="T13" fmla="*/ 3 h 27"/>
                <a:gd name="T14" fmla="*/ 18 w 26"/>
                <a:gd name="T15" fmla="*/ 1 h 27"/>
                <a:gd name="T16" fmla="*/ 13 w 26"/>
                <a:gd name="T17" fmla="*/ 0 h 27"/>
                <a:gd name="T18" fmla="*/ 7 w 26"/>
                <a:gd name="T19" fmla="*/ 1 h 27"/>
                <a:gd name="T20" fmla="*/ 4 w 26"/>
                <a:gd name="T21" fmla="*/ 3 h 27"/>
                <a:gd name="T22" fmla="*/ 2 w 26"/>
                <a:gd name="T23" fmla="*/ 9 h 27"/>
                <a:gd name="T24" fmla="*/ 0 w 26"/>
                <a:gd name="T25" fmla="*/ 14 h 27"/>
                <a:gd name="T26" fmla="*/ 2 w 26"/>
                <a:gd name="T27" fmla="*/ 20 h 27"/>
                <a:gd name="T28" fmla="*/ 4 w 26"/>
                <a:gd name="T29" fmla="*/ 23 h 27"/>
                <a:gd name="T30" fmla="*/ 7 w 26"/>
                <a:gd name="T31" fmla="*/ 25 h 27"/>
                <a:gd name="T32" fmla="*/ 13 w 26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7"/>
                <a:gd name="T53" fmla="*/ 26 w 26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7">
                  <a:moveTo>
                    <a:pt x="13" y="27"/>
                  </a:moveTo>
                  <a:lnTo>
                    <a:pt x="18" y="25"/>
                  </a:lnTo>
                  <a:lnTo>
                    <a:pt x="22" y="23"/>
                  </a:lnTo>
                  <a:lnTo>
                    <a:pt x="24" y="20"/>
                  </a:lnTo>
                  <a:lnTo>
                    <a:pt x="26" y="14"/>
                  </a:lnTo>
                  <a:lnTo>
                    <a:pt x="24" y="9"/>
                  </a:lnTo>
                  <a:lnTo>
                    <a:pt x="22" y="3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3"/>
                  </a:lnTo>
                  <a:lnTo>
                    <a:pt x="7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5" name="Freeform 329"/>
            <p:cNvSpPr>
              <a:spLocks/>
            </p:cNvSpPr>
            <p:nvPr/>
          </p:nvSpPr>
          <p:spPr bwMode="auto">
            <a:xfrm>
              <a:off x="4618" y="3922"/>
              <a:ext cx="33" cy="35"/>
            </a:xfrm>
            <a:custGeom>
              <a:avLst/>
              <a:gdLst>
                <a:gd name="T0" fmla="*/ 17 w 33"/>
                <a:gd name="T1" fmla="*/ 35 h 35"/>
                <a:gd name="T2" fmla="*/ 24 w 33"/>
                <a:gd name="T3" fmla="*/ 33 h 35"/>
                <a:gd name="T4" fmla="*/ 27 w 33"/>
                <a:gd name="T5" fmla="*/ 30 h 35"/>
                <a:gd name="T6" fmla="*/ 31 w 33"/>
                <a:gd name="T7" fmla="*/ 24 h 35"/>
                <a:gd name="T8" fmla="*/ 33 w 33"/>
                <a:gd name="T9" fmla="*/ 17 h 35"/>
                <a:gd name="T10" fmla="*/ 31 w 33"/>
                <a:gd name="T11" fmla="*/ 10 h 35"/>
                <a:gd name="T12" fmla="*/ 27 w 33"/>
                <a:gd name="T13" fmla="*/ 6 h 35"/>
                <a:gd name="T14" fmla="*/ 24 w 33"/>
                <a:gd name="T15" fmla="*/ 2 h 35"/>
                <a:gd name="T16" fmla="*/ 17 w 33"/>
                <a:gd name="T17" fmla="*/ 0 h 35"/>
                <a:gd name="T18" fmla="*/ 9 w 33"/>
                <a:gd name="T19" fmla="*/ 2 h 35"/>
                <a:gd name="T20" fmla="*/ 6 w 33"/>
                <a:gd name="T21" fmla="*/ 6 h 35"/>
                <a:gd name="T22" fmla="*/ 2 w 33"/>
                <a:gd name="T23" fmla="*/ 10 h 35"/>
                <a:gd name="T24" fmla="*/ 0 w 33"/>
                <a:gd name="T25" fmla="*/ 17 h 35"/>
                <a:gd name="T26" fmla="*/ 2 w 33"/>
                <a:gd name="T27" fmla="*/ 24 h 35"/>
                <a:gd name="T28" fmla="*/ 6 w 33"/>
                <a:gd name="T29" fmla="*/ 30 h 35"/>
                <a:gd name="T30" fmla="*/ 9 w 33"/>
                <a:gd name="T31" fmla="*/ 33 h 35"/>
                <a:gd name="T32" fmla="*/ 17 w 3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5"/>
                <a:gd name="T53" fmla="*/ 33 w 3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5">
                  <a:moveTo>
                    <a:pt x="17" y="35"/>
                  </a:moveTo>
                  <a:lnTo>
                    <a:pt x="24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9" y="33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6" name="Freeform 330"/>
            <p:cNvSpPr>
              <a:spLocks/>
            </p:cNvSpPr>
            <p:nvPr/>
          </p:nvSpPr>
          <p:spPr bwMode="auto">
            <a:xfrm>
              <a:off x="4622" y="3926"/>
              <a:ext cx="27" cy="27"/>
            </a:xfrm>
            <a:custGeom>
              <a:avLst/>
              <a:gdLst>
                <a:gd name="T0" fmla="*/ 13 w 27"/>
                <a:gd name="T1" fmla="*/ 27 h 27"/>
                <a:gd name="T2" fmla="*/ 18 w 27"/>
                <a:gd name="T3" fmla="*/ 26 h 27"/>
                <a:gd name="T4" fmla="*/ 23 w 27"/>
                <a:gd name="T5" fmla="*/ 24 h 27"/>
                <a:gd name="T6" fmla="*/ 25 w 27"/>
                <a:gd name="T7" fmla="*/ 18 h 27"/>
                <a:gd name="T8" fmla="*/ 27 w 27"/>
                <a:gd name="T9" fmla="*/ 13 h 27"/>
                <a:gd name="T10" fmla="*/ 25 w 27"/>
                <a:gd name="T11" fmla="*/ 7 h 27"/>
                <a:gd name="T12" fmla="*/ 23 w 27"/>
                <a:gd name="T13" fmla="*/ 4 h 27"/>
                <a:gd name="T14" fmla="*/ 18 w 27"/>
                <a:gd name="T15" fmla="*/ 2 h 27"/>
                <a:gd name="T16" fmla="*/ 13 w 27"/>
                <a:gd name="T17" fmla="*/ 0 h 27"/>
                <a:gd name="T18" fmla="*/ 7 w 27"/>
                <a:gd name="T19" fmla="*/ 2 h 27"/>
                <a:gd name="T20" fmla="*/ 3 w 27"/>
                <a:gd name="T21" fmla="*/ 4 h 27"/>
                <a:gd name="T22" fmla="*/ 2 w 27"/>
                <a:gd name="T23" fmla="*/ 7 h 27"/>
                <a:gd name="T24" fmla="*/ 0 w 27"/>
                <a:gd name="T25" fmla="*/ 13 h 27"/>
                <a:gd name="T26" fmla="*/ 2 w 27"/>
                <a:gd name="T27" fmla="*/ 18 h 27"/>
                <a:gd name="T28" fmla="*/ 3 w 27"/>
                <a:gd name="T29" fmla="*/ 24 h 27"/>
                <a:gd name="T30" fmla="*/ 7 w 27"/>
                <a:gd name="T31" fmla="*/ 26 h 27"/>
                <a:gd name="T32" fmla="*/ 13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3" y="27"/>
                  </a:moveTo>
                  <a:lnTo>
                    <a:pt x="18" y="26"/>
                  </a:lnTo>
                  <a:lnTo>
                    <a:pt x="23" y="24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7" name="Freeform 331"/>
            <p:cNvSpPr>
              <a:spLocks/>
            </p:cNvSpPr>
            <p:nvPr/>
          </p:nvSpPr>
          <p:spPr bwMode="auto">
            <a:xfrm>
              <a:off x="4649" y="3913"/>
              <a:ext cx="35" cy="33"/>
            </a:xfrm>
            <a:custGeom>
              <a:avLst/>
              <a:gdLst>
                <a:gd name="T0" fmla="*/ 17 w 35"/>
                <a:gd name="T1" fmla="*/ 33 h 33"/>
                <a:gd name="T2" fmla="*/ 24 w 35"/>
                <a:gd name="T3" fmla="*/ 31 h 33"/>
                <a:gd name="T4" fmla="*/ 29 w 35"/>
                <a:gd name="T5" fmla="*/ 28 h 33"/>
                <a:gd name="T6" fmla="*/ 33 w 35"/>
                <a:gd name="T7" fmla="*/ 24 h 33"/>
                <a:gd name="T8" fmla="*/ 35 w 35"/>
                <a:gd name="T9" fmla="*/ 17 h 33"/>
                <a:gd name="T10" fmla="*/ 33 w 35"/>
                <a:gd name="T11" fmla="*/ 9 h 33"/>
                <a:gd name="T12" fmla="*/ 29 w 35"/>
                <a:gd name="T13" fmla="*/ 6 h 33"/>
                <a:gd name="T14" fmla="*/ 24 w 35"/>
                <a:gd name="T15" fmla="*/ 2 h 33"/>
                <a:gd name="T16" fmla="*/ 17 w 35"/>
                <a:gd name="T17" fmla="*/ 0 h 33"/>
                <a:gd name="T18" fmla="*/ 9 w 35"/>
                <a:gd name="T19" fmla="*/ 2 h 33"/>
                <a:gd name="T20" fmla="*/ 6 w 35"/>
                <a:gd name="T21" fmla="*/ 6 h 33"/>
                <a:gd name="T22" fmla="*/ 2 w 35"/>
                <a:gd name="T23" fmla="*/ 9 h 33"/>
                <a:gd name="T24" fmla="*/ 0 w 35"/>
                <a:gd name="T25" fmla="*/ 17 h 33"/>
                <a:gd name="T26" fmla="*/ 2 w 35"/>
                <a:gd name="T27" fmla="*/ 24 h 33"/>
                <a:gd name="T28" fmla="*/ 6 w 35"/>
                <a:gd name="T29" fmla="*/ 28 h 33"/>
                <a:gd name="T30" fmla="*/ 9 w 35"/>
                <a:gd name="T31" fmla="*/ 31 h 33"/>
                <a:gd name="T32" fmla="*/ 17 w 35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3"/>
                <a:gd name="T53" fmla="*/ 35 w 3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3">
                  <a:moveTo>
                    <a:pt x="17" y="33"/>
                  </a:moveTo>
                  <a:lnTo>
                    <a:pt x="24" y="31"/>
                  </a:lnTo>
                  <a:lnTo>
                    <a:pt x="29" y="28"/>
                  </a:lnTo>
                  <a:lnTo>
                    <a:pt x="33" y="24"/>
                  </a:lnTo>
                  <a:lnTo>
                    <a:pt x="35" y="17"/>
                  </a:lnTo>
                  <a:lnTo>
                    <a:pt x="33" y="9"/>
                  </a:lnTo>
                  <a:lnTo>
                    <a:pt x="29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8"/>
                  </a:lnTo>
                  <a:lnTo>
                    <a:pt x="9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8" name="Freeform 332"/>
            <p:cNvSpPr>
              <a:spLocks/>
            </p:cNvSpPr>
            <p:nvPr/>
          </p:nvSpPr>
          <p:spPr bwMode="auto">
            <a:xfrm>
              <a:off x="4653" y="3917"/>
              <a:ext cx="27" cy="27"/>
            </a:xfrm>
            <a:custGeom>
              <a:avLst/>
              <a:gdLst>
                <a:gd name="T0" fmla="*/ 13 w 27"/>
                <a:gd name="T1" fmla="*/ 27 h 27"/>
                <a:gd name="T2" fmla="*/ 18 w 27"/>
                <a:gd name="T3" fmla="*/ 26 h 27"/>
                <a:gd name="T4" fmla="*/ 23 w 27"/>
                <a:gd name="T5" fmla="*/ 22 h 27"/>
                <a:gd name="T6" fmla="*/ 25 w 27"/>
                <a:gd name="T7" fmla="*/ 18 h 27"/>
                <a:gd name="T8" fmla="*/ 27 w 27"/>
                <a:gd name="T9" fmla="*/ 13 h 27"/>
                <a:gd name="T10" fmla="*/ 25 w 27"/>
                <a:gd name="T11" fmla="*/ 7 h 27"/>
                <a:gd name="T12" fmla="*/ 23 w 27"/>
                <a:gd name="T13" fmla="*/ 4 h 27"/>
                <a:gd name="T14" fmla="*/ 18 w 27"/>
                <a:gd name="T15" fmla="*/ 2 h 27"/>
                <a:gd name="T16" fmla="*/ 13 w 27"/>
                <a:gd name="T17" fmla="*/ 0 h 27"/>
                <a:gd name="T18" fmla="*/ 7 w 27"/>
                <a:gd name="T19" fmla="*/ 2 h 27"/>
                <a:gd name="T20" fmla="*/ 3 w 27"/>
                <a:gd name="T21" fmla="*/ 4 h 27"/>
                <a:gd name="T22" fmla="*/ 2 w 27"/>
                <a:gd name="T23" fmla="*/ 7 h 27"/>
                <a:gd name="T24" fmla="*/ 0 w 27"/>
                <a:gd name="T25" fmla="*/ 13 h 27"/>
                <a:gd name="T26" fmla="*/ 2 w 27"/>
                <a:gd name="T27" fmla="*/ 18 h 27"/>
                <a:gd name="T28" fmla="*/ 3 w 27"/>
                <a:gd name="T29" fmla="*/ 22 h 27"/>
                <a:gd name="T30" fmla="*/ 7 w 27"/>
                <a:gd name="T31" fmla="*/ 26 h 27"/>
                <a:gd name="T32" fmla="*/ 13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3" y="27"/>
                  </a:moveTo>
                  <a:lnTo>
                    <a:pt x="18" y="26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2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9" name="Freeform 333"/>
            <p:cNvSpPr>
              <a:spLocks/>
            </p:cNvSpPr>
            <p:nvPr/>
          </p:nvSpPr>
          <p:spPr bwMode="auto">
            <a:xfrm>
              <a:off x="4678" y="3888"/>
              <a:ext cx="33" cy="34"/>
            </a:xfrm>
            <a:custGeom>
              <a:avLst/>
              <a:gdLst>
                <a:gd name="T0" fmla="*/ 17 w 33"/>
                <a:gd name="T1" fmla="*/ 34 h 34"/>
                <a:gd name="T2" fmla="*/ 24 w 33"/>
                <a:gd name="T3" fmla="*/ 33 h 34"/>
                <a:gd name="T4" fmla="*/ 28 w 33"/>
                <a:gd name="T5" fmla="*/ 29 h 34"/>
                <a:gd name="T6" fmla="*/ 31 w 33"/>
                <a:gd name="T7" fmla="*/ 24 h 34"/>
                <a:gd name="T8" fmla="*/ 33 w 33"/>
                <a:gd name="T9" fmla="*/ 16 h 34"/>
                <a:gd name="T10" fmla="*/ 31 w 33"/>
                <a:gd name="T11" fmla="*/ 9 h 34"/>
                <a:gd name="T12" fmla="*/ 28 w 33"/>
                <a:gd name="T13" fmla="*/ 5 h 34"/>
                <a:gd name="T14" fmla="*/ 24 w 33"/>
                <a:gd name="T15" fmla="*/ 2 h 34"/>
                <a:gd name="T16" fmla="*/ 17 w 33"/>
                <a:gd name="T17" fmla="*/ 0 h 34"/>
                <a:gd name="T18" fmla="*/ 9 w 33"/>
                <a:gd name="T19" fmla="*/ 2 h 34"/>
                <a:gd name="T20" fmla="*/ 6 w 33"/>
                <a:gd name="T21" fmla="*/ 5 h 34"/>
                <a:gd name="T22" fmla="*/ 2 w 33"/>
                <a:gd name="T23" fmla="*/ 9 h 34"/>
                <a:gd name="T24" fmla="*/ 0 w 33"/>
                <a:gd name="T25" fmla="*/ 16 h 34"/>
                <a:gd name="T26" fmla="*/ 2 w 33"/>
                <a:gd name="T27" fmla="*/ 24 h 34"/>
                <a:gd name="T28" fmla="*/ 6 w 33"/>
                <a:gd name="T29" fmla="*/ 29 h 34"/>
                <a:gd name="T30" fmla="*/ 9 w 33"/>
                <a:gd name="T31" fmla="*/ 33 h 34"/>
                <a:gd name="T32" fmla="*/ 17 w 33"/>
                <a:gd name="T33" fmla="*/ 3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4"/>
                <a:gd name="T53" fmla="*/ 33 w 3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4">
                  <a:moveTo>
                    <a:pt x="17" y="34"/>
                  </a:moveTo>
                  <a:lnTo>
                    <a:pt x="24" y="33"/>
                  </a:lnTo>
                  <a:lnTo>
                    <a:pt x="28" y="29"/>
                  </a:lnTo>
                  <a:lnTo>
                    <a:pt x="31" y="24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9" y="33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0" name="Freeform 334"/>
            <p:cNvSpPr>
              <a:spLocks/>
            </p:cNvSpPr>
            <p:nvPr/>
          </p:nvSpPr>
          <p:spPr bwMode="auto">
            <a:xfrm>
              <a:off x="4682" y="3891"/>
              <a:ext cx="27" cy="28"/>
            </a:xfrm>
            <a:custGeom>
              <a:avLst/>
              <a:gdLst>
                <a:gd name="T0" fmla="*/ 13 w 27"/>
                <a:gd name="T1" fmla="*/ 28 h 28"/>
                <a:gd name="T2" fmla="*/ 18 w 27"/>
                <a:gd name="T3" fmla="*/ 26 h 28"/>
                <a:gd name="T4" fmla="*/ 24 w 27"/>
                <a:gd name="T5" fmla="*/ 22 h 28"/>
                <a:gd name="T6" fmla="*/ 25 w 27"/>
                <a:gd name="T7" fmla="*/ 19 h 28"/>
                <a:gd name="T8" fmla="*/ 27 w 27"/>
                <a:gd name="T9" fmla="*/ 13 h 28"/>
                <a:gd name="T10" fmla="*/ 25 w 27"/>
                <a:gd name="T11" fmla="*/ 8 h 28"/>
                <a:gd name="T12" fmla="*/ 24 w 27"/>
                <a:gd name="T13" fmla="*/ 4 h 28"/>
                <a:gd name="T14" fmla="*/ 18 w 27"/>
                <a:gd name="T15" fmla="*/ 2 h 28"/>
                <a:gd name="T16" fmla="*/ 13 w 27"/>
                <a:gd name="T17" fmla="*/ 0 h 28"/>
                <a:gd name="T18" fmla="*/ 7 w 27"/>
                <a:gd name="T19" fmla="*/ 2 h 28"/>
                <a:gd name="T20" fmla="*/ 4 w 27"/>
                <a:gd name="T21" fmla="*/ 4 h 28"/>
                <a:gd name="T22" fmla="*/ 2 w 27"/>
                <a:gd name="T23" fmla="*/ 8 h 28"/>
                <a:gd name="T24" fmla="*/ 0 w 27"/>
                <a:gd name="T25" fmla="*/ 13 h 28"/>
                <a:gd name="T26" fmla="*/ 2 w 27"/>
                <a:gd name="T27" fmla="*/ 19 h 28"/>
                <a:gd name="T28" fmla="*/ 4 w 27"/>
                <a:gd name="T29" fmla="*/ 22 h 28"/>
                <a:gd name="T30" fmla="*/ 7 w 27"/>
                <a:gd name="T31" fmla="*/ 26 h 28"/>
                <a:gd name="T32" fmla="*/ 13 w 27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13" y="28"/>
                  </a:moveTo>
                  <a:lnTo>
                    <a:pt x="18" y="26"/>
                  </a:lnTo>
                  <a:lnTo>
                    <a:pt x="24" y="22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4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7" y="2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1" name="Freeform 335"/>
            <p:cNvSpPr>
              <a:spLocks/>
            </p:cNvSpPr>
            <p:nvPr/>
          </p:nvSpPr>
          <p:spPr bwMode="auto">
            <a:xfrm>
              <a:off x="4702" y="3857"/>
              <a:ext cx="35" cy="34"/>
            </a:xfrm>
            <a:custGeom>
              <a:avLst/>
              <a:gdLst>
                <a:gd name="T0" fmla="*/ 16 w 35"/>
                <a:gd name="T1" fmla="*/ 34 h 34"/>
                <a:gd name="T2" fmla="*/ 24 w 35"/>
                <a:gd name="T3" fmla="*/ 33 h 34"/>
                <a:gd name="T4" fmla="*/ 29 w 35"/>
                <a:gd name="T5" fmla="*/ 29 h 34"/>
                <a:gd name="T6" fmla="*/ 33 w 35"/>
                <a:gd name="T7" fmla="*/ 24 h 34"/>
                <a:gd name="T8" fmla="*/ 35 w 35"/>
                <a:gd name="T9" fmla="*/ 16 h 34"/>
                <a:gd name="T10" fmla="*/ 33 w 35"/>
                <a:gd name="T11" fmla="*/ 9 h 34"/>
                <a:gd name="T12" fmla="*/ 29 w 35"/>
                <a:gd name="T13" fmla="*/ 5 h 34"/>
                <a:gd name="T14" fmla="*/ 24 w 35"/>
                <a:gd name="T15" fmla="*/ 2 h 34"/>
                <a:gd name="T16" fmla="*/ 16 w 35"/>
                <a:gd name="T17" fmla="*/ 0 h 34"/>
                <a:gd name="T18" fmla="*/ 9 w 35"/>
                <a:gd name="T19" fmla="*/ 2 h 34"/>
                <a:gd name="T20" fmla="*/ 5 w 35"/>
                <a:gd name="T21" fmla="*/ 5 h 34"/>
                <a:gd name="T22" fmla="*/ 2 w 35"/>
                <a:gd name="T23" fmla="*/ 9 h 34"/>
                <a:gd name="T24" fmla="*/ 0 w 35"/>
                <a:gd name="T25" fmla="*/ 16 h 34"/>
                <a:gd name="T26" fmla="*/ 2 w 35"/>
                <a:gd name="T27" fmla="*/ 24 h 34"/>
                <a:gd name="T28" fmla="*/ 5 w 35"/>
                <a:gd name="T29" fmla="*/ 29 h 34"/>
                <a:gd name="T30" fmla="*/ 9 w 35"/>
                <a:gd name="T31" fmla="*/ 33 h 34"/>
                <a:gd name="T32" fmla="*/ 16 w 35"/>
                <a:gd name="T33" fmla="*/ 3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4"/>
                <a:gd name="T53" fmla="*/ 35 w 35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4">
                  <a:moveTo>
                    <a:pt x="16" y="34"/>
                  </a:moveTo>
                  <a:lnTo>
                    <a:pt x="24" y="33"/>
                  </a:lnTo>
                  <a:lnTo>
                    <a:pt x="29" y="29"/>
                  </a:lnTo>
                  <a:lnTo>
                    <a:pt x="33" y="24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2" name="Freeform 336"/>
            <p:cNvSpPr>
              <a:spLocks/>
            </p:cNvSpPr>
            <p:nvPr/>
          </p:nvSpPr>
          <p:spPr bwMode="auto">
            <a:xfrm>
              <a:off x="4706" y="3861"/>
              <a:ext cx="27" cy="27"/>
            </a:xfrm>
            <a:custGeom>
              <a:avLst/>
              <a:gdLst>
                <a:gd name="T0" fmla="*/ 12 w 27"/>
                <a:gd name="T1" fmla="*/ 27 h 27"/>
                <a:gd name="T2" fmla="*/ 18 w 27"/>
                <a:gd name="T3" fmla="*/ 25 h 27"/>
                <a:gd name="T4" fmla="*/ 23 w 27"/>
                <a:gd name="T5" fmla="*/ 23 h 27"/>
                <a:gd name="T6" fmla="*/ 25 w 27"/>
                <a:gd name="T7" fmla="*/ 18 h 27"/>
                <a:gd name="T8" fmla="*/ 27 w 27"/>
                <a:gd name="T9" fmla="*/ 12 h 27"/>
                <a:gd name="T10" fmla="*/ 25 w 27"/>
                <a:gd name="T11" fmla="*/ 7 h 27"/>
                <a:gd name="T12" fmla="*/ 23 w 27"/>
                <a:gd name="T13" fmla="*/ 3 h 27"/>
                <a:gd name="T14" fmla="*/ 18 w 27"/>
                <a:gd name="T15" fmla="*/ 1 h 27"/>
                <a:gd name="T16" fmla="*/ 12 w 27"/>
                <a:gd name="T17" fmla="*/ 0 h 27"/>
                <a:gd name="T18" fmla="*/ 7 w 27"/>
                <a:gd name="T19" fmla="*/ 1 h 27"/>
                <a:gd name="T20" fmla="*/ 3 w 27"/>
                <a:gd name="T21" fmla="*/ 3 h 27"/>
                <a:gd name="T22" fmla="*/ 1 w 27"/>
                <a:gd name="T23" fmla="*/ 7 h 27"/>
                <a:gd name="T24" fmla="*/ 0 w 27"/>
                <a:gd name="T25" fmla="*/ 12 h 27"/>
                <a:gd name="T26" fmla="*/ 1 w 27"/>
                <a:gd name="T27" fmla="*/ 18 h 27"/>
                <a:gd name="T28" fmla="*/ 3 w 27"/>
                <a:gd name="T29" fmla="*/ 23 h 27"/>
                <a:gd name="T30" fmla="*/ 7 w 27"/>
                <a:gd name="T31" fmla="*/ 25 h 27"/>
                <a:gd name="T32" fmla="*/ 12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2" y="27"/>
                  </a:moveTo>
                  <a:lnTo>
                    <a:pt x="18" y="25"/>
                  </a:lnTo>
                  <a:lnTo>
                    <a:pt x="23" y="23"/>
                  </a:lnTo>
                  <a:lnTo>
                    <a:pt x="25" y="18"/>
                  </a:lnTo>
                  <a:lnTo>
                    <a:pt x="27" y="12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18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3" name="Freeform 337"/>
            <p:cNvSpPr>
              <a:spLocks/>
            </p:cNvSpPr>
            <p:nvPr/>
          </p:nvSpPr>
          <p:spPr bwMode="auto">
            <a:xfrm>
              <a:off x="4837" y="3888"/>
              <a:ext cx="33" cy="34"/>
            </a:xfrm>
            <a:custGeom>
              <a:avLst/>
              <a:gdLst>
                <a:gd name="T0" fmla="*/ 16 w 33"/>
                <a:gd name="T1" fmla="*/ 34 h 34"/>
                <a:gd name="T2" fmla="*/ 24 w 33"/>
                <a:gd name="T3" fmla="*/ 33 h 34"/>
                <a:gd name="T4" fmla="*/ 27 w 33"/>
                <a:gd name="T5" fmla="*/ 29 h 34"/>
                <a:gd name="T6" fmla="*/ 31 w 33"/>
                <a:gd name="T7" fmla="*/ 24 h 34"/>
                <a:gd name="T8" fmla="*/ 33 w 33"/>
                <a:gd name="T9" fmla="*/ 16 h 34"/>
                <a:gd name="T10" fmla="*/ 31 w 33"/>
                <a:gd name="T11" fmla="*/ 9 h 34"/>
                <a:gd name="T12" fmla="*/ 27 w 33"/>
                <a:gd name="T13" fmla="*/ 5 h 34"/>
                <a:gd name="T14" fmla="*/ 24 w 33"/>
                <a:gd name="T15" fmla="*/ 2 h 34"/>
                <a:gd name="T16" fmla="*/ 16 w 33"/>
                <a:gd name="T17" fmla="*/ 0 h 34"/>
                <a:gd name="T18" fmla="*/ 9 w 33"/>
                <a:gd name="T19" fmla="*/ 2 h 34"/>
                <a:gd name="T20" fmla="*/ 5 w 33"/>
                <a:gd name="T21" fmla="*/ 5 h 34"/>
                <a:gd name="T22" fmla="*/ 2 w 33"/>
                <a:gd name="T23" fmla="*/ 9 h 34"/>
                <a:gd name="T24" fmla="*/ 0 w 33"/>
                <a:gd name="T25" fmla="*/ 16 h 34"/>
                <a:gd name="T26" fmla="*/ 2 w 33"/>
                <a:gd name="T27" fmla="*/ 24 h 34"/>
                <a:gd name="T28" fmla="*/ 5 w 33"/>
                <a:gd name="T29" fmla="*/ 29 h 34"/>
                <a:gd name="T30" fmla="*/ 9 w 33"/>
                <a:gd name="T31" fmla="*/ 33 h 34"/>
                <a:gd name="T32" fmla="*/ 16 w 33"/>
                <a:gd name="T33" fmla="*/ 3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4"/>
                <a:gd name="T53" fmla="*/ 33 w 33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4">
                  <a:moveTo>
                    <a:pt x="16" y="34"/>
                  </a:moveTo>
                  <a:lnTo>
                    <a:pt x="24" y="33"/>
                  </a:lnTo>
                  <a:lnTo>
                    <a:pt x="27" y="29"/>
                  </a:lnTo>
                  <a:lnTo>
                    <a:pt x="31" y="24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4" name="Freeform 338"/>
            <p:cNvSpPr>
              <a:spLocks/>
            </p:cNvSpPr>
            <p:nvPr/>
          </p:nvSpPr>
          <p:spPr bwMode="auto">
            <a:xfrm>
              <a:off x="4839" y="3891"/>
              <a:ext cx="27" cy="28"/>
            </a:xfrm>
            <a:custGeom>
              <a:avLst/>
              <a:gdLst>
                <a:gd name="T0" fmla="*/ 14 w 27"/>
                <a:gd name="T1" fmla="*/ 28 h 28"/>
                <a:gd name="T2" fmla="*/ 20 w 27"/>
                <a:gd name="T3" fmla="*/ 26 h 28"/>
                <a:gd name="T4" fmla="*/ 23 w 27"/>
                <a:gd name="T5" fmla="*/ 22 h 28"/>
                <a:gd name="T6" fmla="*/ 25 w 27"/>
                <a:gd name="T7" fmla="*/ 19 h 28"/>
                <a:gd name="T8" fmla="*/ 27 w 27"/>
                <a:gd name="T9" fmla="*/ 13 h 28"/>
                <a:gd name="T10" fmla="*/ 25 w 27"/>
                <a:gd name="T11" fmla="*/ 8 h 28"/>
                <a:gd name="T12" fmla="*/ 23 w 27"/>
                <a:gd name="T13" fmla="*/ 4 h 28"/>
                <a:gd name="T14" fmla="*/ 20 w 27"/>
                <a:gd name="T15" fmla="*/ 2 h 28"/>
                <a:gd name="T16" fmla="*/ 14 w 27"/>
                <a:gd name="T17" fmla="*/ 0 h 28"/>
                <a:gd name="T18" fmla="*/ 9 w 27"/>
                <a:gd name="T19" fmla="*/ 2 h 28"/>
                <a:gd name="T20" fmla="*/ 5 w 27"/>
                <a:gd name="T21" fmla="*/ 4 h 28"/>
                <a:gd name="T22" fmla="*/ 2 w 27"/>
                <a:gd name="T23" fmla="*/ 8 h 28"/>
                <a:gd name="T24" fmla="*/ 0 w 27"/>
                <a:gd name="T25" fmla="*/ 13 h 28"/>
                <a:gd name="T26" fmla="*/ 2 w 27"/>
                <a:gd name="T27" fmla="*/ 19 h 28"/>
                <a:gd name="T28" fmla="*/ 5 w 27"/>
                <a:gd name="T29" fmla="*/ 22 h 28"/>
                <a:gd name="T30" fmla="*/ 9 w 27"/>
                <a:gd name="T31" fmla="*/ 26 h 28"/>
                <a:gd name="T32" fmla="*/ 14 w 27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14" y="28"/>
                  </a:moveTo>
                  <a:lnTo>
                    <a:pt x="20" y="26"/>
                  </a:lnTo>
                  <a:lnTo>
                    <a:pt x="23" y="22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3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5" y="22"/>
                  </a:lnTo>
                  <a:lnTo>
                    <a:pt x="9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5" name="Freeform 339"/>
            <p:cNvSpPr>
              <a:spLocks/>
            </p:cNvSpPr>
            <p:nvPr/>
          </p:nvSpPr>
          <p:spPr bwMode="auto">
            <a:xfrm>
              <a:off x="4742" y="3848"/>
              <a:ext cx="33" cy="33"/>
            </a:xfrm>
            <a:custGeom>
              <a:avLst/>
              <a:gdLst>
                <a:gd name="T0" fmla="*/ 17 w 33"/>
                <a:gd name="T1" fmla="*/ 33 h 33"/>
                <a:gd name="T2" fmla="*/ 24 w 33"/>
                <a:gd name="T3" fmla="*/ 31 h 33"/>
                <a:gd name="T4" fmla="*/ 27 w 33"/>
                <a:gd name="T5" fmla="*/ 27 h 33"/>
                <a:gd name="T6" fmla="*/ 31 w 33"/>
                <a:gd name="T7" fmla="*/ 23 h 33"/>
                <a:gd name="T8" fmla="*/ 33 w 33"/>
                <a:gd name="T9" fmla="*/ 16 h 33"/>
                <a:gd name="T10" fmla="*/ 31 w 33"/>
                <a:gd name="T11" fmla="*/ 9 h 33"/>
                <a:gd name="T12" fmla="*/ 27 w 33"/>
                <a:gd name="T13" fmla="*/ 5 h 33"/>
                <a:gd name="T14" fmla="*/ 24 w 33"/>
                <a:gd name="T15" fmla="*/ 2 h 33"/>
                <a:gd name="T16" fmla="*/ 17 w 33"/>
                <a:gd name="T17" fmla="*/ 0 h 33"/>
                <a:gd name="T18" fmla="*/ 9 w 33"/>
                <a:gd name="T19" fmla="*/ 2 h 33"/>
                <a:gd name="T20" fmla="*/ 6 w 33"/>
                <a:gd name="T21" fmla="*/ 5 h 33"/>
                <a:gd name="T22" fmla="*/ 2 w 33"/>
                <a:gd name="T23" fmla="*/ 9 h 33"/>
                <a:gd name="T24" fmla="*/ 0 w 33"/>
                <a:gd name="T25" fmla="*/ 16 h 33"/>
                <a:gd name="T26" fmla="*/ 2 w 33"/>
                <a:gd name="T27" fmla="*/ 23 h 33"/>
                <a:gd name="T28" fmla="*/ 6 w 33"/>
                <a:gd name="T29" fmla="*/ 27 h 33"/>
                <a:gd name="T30" fmla="*/ 9 w 33"/>
                <a:gd name="T31" fmla="*/ 31 h 33"/>
                <a:gd name="T32" fmla="*/ 17 w 33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3"/>
                <a:gd name="T53" fmla="*/ 33 w 3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3">
                  <a:moveTo>
                    <a:pt x="17" y="33"/>
                  </a:moveTo>
                  <a:lnTo>
                    <a:pt x="24" y="31"/>
                  </a:lnTo>
                  <a:lnTo>
                    <a:pt x="27" y="27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9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6" name="Freeform 340"/>
            <p:cNvSpPr>
              <a:spLocks/>
            </p:cNvSpPr>
            <p:nvPr/>
          </p:nvSpPr>
          <p:spPr bwMode="auto">
            <a:xfrm>
              <a:off x="4744" y="3850"/>
              <a:ext cx="27" cy="27"/>
            </a:xfrm>
            <a:custGeom>
              <a:avLst/>
              <a:gdLst>
                <a:gd name="T0" fmla="*/ 15 w 27"/>
                <a:gd name="T1" fmla="*/ 27 h 27"/>
                <a:gd name="T2" fmla="*/ 20 w 27"/>
                <a:gd name="T3" fmla="*/ 25 h 27"/>
                <a:gd name="T4" fmla="*/ 24 w 27"/>
                <a:gd name="T5" fmla="*/ 23 h 27"/>
                <a:gd name="T6" fmla="*/ 25 w 27"/>
                <a:gd name="T7" fmla="*/ 20 h 27"/>
                <a:gd name="T8" fmla="*/ 27 w 27"/>
                <a:gd name="T9" fmla="*/ 14 h 27"/>
                <a:gd name="T10" fmla="*/ 25 w 27"/>
                <a:gd name="T11" fmla="*/ 9 h 27"/>
                <a:gd name="T12" fmla="*/ 24 w 27"/>
                <a:gd name="T13" fmla="*/ 3 h 27"/>
                <a:gd name="T14" fmla="*/ 20 w 27"/>
                <a:gd name="T15" fmla="*/ 1 h 27"/>
                <a:gd name="T16" fmla="*/ 15 w 27"/>
                <a:gd name="T17" fmla="*/ 0 h 27"/>
                <a:gd name="T18" fmla="*/ 9 w 27"/>
                <a:gd name="T19" fmla="*/ 1 h 27"/>
                <a:gd name="T20" fmla="*/ 5 w 27"/>
                <a:gd name="T21" fmla="*/ 3 h 27"/>
                <a:gd name="T22" fmla="*/ 2 w 27"/>
                <a:gd name="T23" fmla="*/ 9 h 27"/>
                <a:gd name="T24" fmla="*/ 0 w 27"/>
                <a:gd name="T25" fmla="*/ 14 h 27"/>
                <a:gd name="T26" fmla="*/ 2 w 27"/>
                <a:gd name="T27" fmla="*/ 20 h 27"/>
                <a:gd name="T28" fmla="*/ 5 w 27"/>
                <a:gd name="T29" fmla="*/ 23 h 27"/>
                <a:gd name="T30" fmla="*/ 9 w 27"/>
                <a:gd name="T31" fmla="*/ 25 h 27"/>
                <a:gd name="T32" fmla="*/ 15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5" y="20"/>
                  </a:lnTo>
                  <a:lnTo>
                    <a:pt x="27" y="14"/>
                  </a:lnTo>
                  <a:lnTo>
                    <a:pt x="25" y="9"/>
                  </a:lnTo>
                  <a:lnTo>
                    <a:pt x="24" y="3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5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5" y="23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7" name="Freeform 341"/>
            <p:cNvSpPr>
              <a:spLocks/>
            </p:cNvSpPr>
            <p:nvPr/>
          </p:nvSpPr>
          <p:spPr bwMode="auto">
            <a:xfrm>
              <a:off x="4773" y="3862"/>
              <a:ext cx="33" cy="35"/>
            </a:xfrm>
            <a:custGeom>
              <a:avLst/>
              <a:gdLst>
                <a:gd name="T0" fmla="*/ 17 w 33"/>
                <a:gd name="T1" fmla="*/ 35 h 35"/>
                <a:gd name="T2" fmla="*/ 24 w 33"/>
                <a:gd name="T3" fmla="*/ 33 h 35"/>
                <a:gd name="T4" fmla="*/ 27 w 33"/>
                <a:gd name="T5" fmla="*/ 29 h 35"/>
                <a:gd name="T6" fmla="*/ 31 w 33"/>
                <a:gd name="T7" fmla="*/ 24 h 35"/>
                <a:gd name="T8" fmla="*/ 33 w 33"/>
                <a:gd name="T9" fmla="*/ 17 h 35"/>
                <a:gd name="T10" fmla="*/ 31 w 33"/>
                <a:gd name="T11" fmla="*/ 9 h 35"/>
                <a:gd name="T12" fmla="*/ 27 w 33"/>
                <a:gd name="T13" fmla="*/ 6 h 35"/>
                <a:gd name="T14" fmla="*/ 24 w 33"/>
                <a:gd name="T15" fmla="*/ 2 h 35"/>
                <a:gd name="T16" fmla="*/ 17 w 33"/>
                <a:gd name="T17" fmla="*/ 0 h 35"/>
                <a:gd name="T18" fmla="*/ 9 w 33"/>
                <a:gd name="T19" fmla="*/ 2 h 35"/>
                <a:gd name="T20" fmla="*/ 6 w 33"/>
                <a:gd name="T21" fmla="*/ 6 h 35"/>
                <a:gd name="T22" fmla="*/ 2 w 33"/>
                <a:gd name="T23" fmla="*/ 9 h 35"/>
                <a:gd name="T24" fmla="*/ 0 w 33"/>
                <a:gd name="T25" fmla="*/ 17 h 35"/>
                <a:gd name="T26" fmla="*/ 2 w 33"/>
                <a:gd name="T27" fmla="*/ 24 h 35"/>
                <a:gd name="T28" fmla="*/ 6 w 33"/>
                <a:gd name="T29" fmla="*/ 29 h 35"/>
                <a:gd name="T30" fmla="*/ 9 w 33"/>
                <a:gd name="T31" fmla="*/ 33 h 35"/>
                <a:gd name="T32" fmla="*/ 17 w 3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5"/>
                <a:gd name="T53" fmla="*/ 33 w 3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5">
                  <a:moveTo>
                    <a:pt x="17" y="35"/>
                  </a:moveTo>
                  <a:lnTo>
                    <a:pt x="24" y="33"/>
                  </a:lnTo>
                  <a:lnTo>
                    <a:pt x="27" y="29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9" y="33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8" name="Freeform 342"/>
            <p:cNvSpPr>
              <a:spLocks/>
            </p:cNvSpPr>
            <p:nvPr/>
          </p:nvSpPr>
          <p:spPr bwMode="auto">
            <a:xfrm>
              <a:off x="4777" y="3866"/>
              <a:ext cx="27" cy="27"/>
            </a:xfrm>
            <a:custGeom>
              <a:avLst/>
              <a:gdLst>
                <a:gd name="T0" fmla="*/ 13 w 27"/>
                <a:gd name="T1" fmla="*/ 27 h 27"/>
                <a:gd name="T2" fmla="*/ 18 w 27"/>
                <a:gd name="T3" fmla="*/ 25 h 27"/>
                <a:gd name="T4" fmla="*/ 23 w 27"/>
                <a:gd name="T5" fmla="*/ 24 h 27"/>
                <a:gd name="T6" fmla="*/ 25 w 27"/>
                <a:gd name="T7" fmla="*/ 18 h 27"/>
                <a:gd name="T8" fmla="*/ 27 w 27"/>
                <a:gd name="T9" fmla="*/ 13 h 27"/>
                <a:gd name="T10" fmla="*/ 25 w 27"/>
                <a:gd name="T11" fmla="*/ 7 h 27"/>
                <a:gd name="T12" fmla="*/ 23 w 27"/>
                <a:gd name="T13" fmla="*/ 4 h 27"/>
                <a:gd name="T14" fmla="*/ 18 w 27"/>
                <a:gd name="T15" fmla="*/ 2 h 27"/>
                <a:gd name="T16" fmla="*/ 13 w 27"/>
                <a:gd name="T17" fmla="*/ 0 h 27"/>
                <a:gd name="T18" fmla="*/ 7 w 27"/>
                <a:gd name="T19" fmla="*/ 2 h 27"/>
                <a:gd name="T20" fmla="*/ 3 w 27"/>
                <a:gd name="T21" fmla="*/ 4 h 27"/>
                <a:gd name="T22" fmla="*/ 2 w 27"/>
                <a:gd name="T23" fmla="*/ 7 h 27"/>
                <a:gd name="T24" fmla="*/ 0 w 27"/>
                <a:gd name="T25" fmla="*/ 13 h 27"/>
                <a:gd name="T26" fmla="*/ 2 w 27"/>
                <a:gd name="T27" fmla="*/ 18 h 27"/>
                <a:gd name="T28" fmla="*/ 3 w 27"/>
                <a:gd name="T29" fmla="*/ 24 h 27"/>
                <a:gd name="T30" fmla="*/ 7 w 27"/>
                <a:gd name="T31" fmla="*/ 25 h 27"/>
                <a:gd name="T32" fmla="*/ 13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3" y="27"/>
                  </a:moveTo>
                  <a:lnTo>
                    <a:pt x="18" y="25"/>
                  </a:lnTo>
                  <a:lnTo>
                    <a:pt x="23" y="24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7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9" name="Freeform 343"/>
            <p:cNvSpPr>
              <a:spLocks/>
            </p:cNvSpPr>
            <p:nvPr/>
          </p:nvSpPr>
          <p:spPr bwMode="auto">
            <a:xfrm>
              <a:off x="4804" y="3879"/>
              <a:ext cx="35" cy="33"/>
            </a:xfrm>
            <a:custGeom>
              <a:avLst/>
              <a:gdLst>
                <a:gd name="T0" fmla="*/ 18 w 35"/>
                <a:gd name="T1" fmla="*/ 33 h 33"/>
                <a:gd name="T2" fmla="*/ 26 w 35"/>
                <a:gd name="T3" fmla="*/ 31 h 33"/>
                <a:gd name="T4" fmla="*/ 29 w 35"/>
                <a:gd name="T5" fmla="*/ 27 h 33"/>
                <a:gd name="T6" fmla="*/ 33 w 35"/>
                <a:gd name="T7" fmla="*/ 23 h 33"/>
                <a:gd name="T8" fmla="*/ 35 w 35"/>
                <a:gd name="T9" fmla="*/ 16 h 33"/>
                <a:gd name="T10" fmla="*/ 33 w 35"/>
                <a:gd name="T11" fmla="*/ 9 h 33"/>
                <a:gd name="T12" fmla="*/ 29 w 35"/>
                <a:gd name="T13" fmla="*/ 5 h 33"/>
                <a:gd name="T14" fmla="*/ 26 w 35"/>
                <a:gd name="T15" fmla="*/ 2 h 33"/>
                <a:gd name="T16" fmla="*/ 18 w 35"/>
                <a:gd name="T17" fmla="*/ 0 h 33"/>
                <a:gd name="T18" fmla="*/ 11 w 35"/>
                <a:gd name="T19" fmla="*/ 2 h 33"/>
                <a:gd name="T20" fmla="*/ 6 w 35"/>
                <a:gd name="T21" fmla="*/ 5 h 33"/>
                <a:gd name="T22" fmla="*/ 2 w 35"/>
                <a:gd name="T23" fmla="*/ 9 h 33"/>
                <a:gd name="T24" fmla="*/ 0 w 35"/>
                <a:gd name="T25" fmla="*/ 16 h 33"/>
                <a:gd name="T26" fmla="*/ 2 w 35"/>
                <a:gd name="T27" fmla="*/ 23 h 33"/>
                <a:gd name="T28" fmla="*/ 6 w 35"/>
                <a:gd name="T29" fmla="*/ 27 h 33"/>
                <a:gd name="T30" fmla="*/ 11 w 35"/>
                <a:gd name="T31" fmla="*/ 31 h 33"/>
                <a:gd name="T32" fmla="*/ 18 w 35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3"/>
                <a:gd name="T53" fmla="*/ 35 w 3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3">
                  <a:moveTo>
                    <a:pt x="18" y="33"/>
                  </a:moveTo>
                  <a:lnTo>
                    <a:pt x="26" y="31"/>
                  </a:lnTo>
                  <a:lnTo>
                    <a:pt x="29" y="27"/>
                  </a:lnTo>
                  <a:lnTo>
                    <a:pt x="33" y="23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11" y="31"/>
                  </a:lnTo>
                  <a:lnTo>
                    <a:pt x="18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0" name="Freeform 344"/>
            <p:cNvSpPr>
              <a:spLocks/>
            </p:cNvSpPr>
            <p:nvPr/>
          </p:nvSpPr>
          <p:spPr bwMode="auto">
            <a:xfrm>
              <a:off x="4808" y="3882"/>
              <a:ext cx="27" cy="28"/>
            </a:xfrm>
            <a:custGeom>
              <a:avLst/>
              <a:gdLst>
                <a:gd name="T0" fmla="*/ 14 w 27"/>
                <a:gd name="T1" fmla="*/ 28 h 28"/>
                <a:gd name="T2" fmla="*/ 20 w 27"/>
                <a:gd name="T3" fmla="*/ 26 h 28"/>
                <a:gd name="T4" fmla="*/ 23 w 27"/>
                <a:gd name="T5" fmla="*/ 22 h 28"/>
                <a:gd name="T6" fmla="*/ 25 w 27"/>
                <a:gd name="T7" fmla="*/ 19 h 28"/>
                <a:gd name="T8" fmla="*/ 27 w 27"/>
                <a:gd name="T9" fmla="*/ 13 h 28"/>
                <a:gd name="T10" fmla="*/ 25 w 27"/>
                <a:gd name="T11" fmla="*/ 8 h 28"/>
                <a:gd name="T12" fmla="*/ 23 w 27"/>
                <a:gd name="T13" fmla="*/ 4 h 28"/>
                <a:gd name="T14" fmla="*/ 20 w 27"/>
                <a:gd name="T15" fmla="*/ 2 h 28"/>
                <a:gd name="T16" fmla="*/ 14 w 27"/>
                <a:gd name="T17" fmla="*/ 0 h 28"/>
                <a:gd name="T18" fmla="*/ 9 w 27"/>
                <a:gd name="T19" fmla="*/ 2 h 28"/>
                <a:gd name="T20" fmla="*/ 3 w 27"/>
                <a:gd name="T21" fmla="*/ 4 h 28"/>
                <a:gd name="T22" fmla="*/ 2 w 27"/>
                <a:gd name="T23" fmla="*/ 8 h 28"/>
                <a:gd name="T24" fmla="*/ 0 w 27"/>
                <a:gd name="T25" fmla="*/ 13 h 28"/>
                <a:gd name="T26" fmla="*/ 2 w 27"/>
                <a:gd name="T27" fmla="*/ 19 h 28"/>
                <a:gd name="T28" fmla="*/ 3 w 27"/>
                <a:gd name="T29" fmla="*/ 22 h 28"/>
                <a:gd name="T30" fmla="*/ 9 w 27"/>
                <a:gd name="T31" fmla="*/ 26 h 28"/>
                <a:gd name="T32" fmla="*/ 14 w 27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14" y="28"/>
                  </a:moveTo>
                  <a:lnTo>
                    <a:pt x="20" y="26"/>
                  </a:lnTo>
                  <a:lnTo>
                    <a:pt x="23" y="22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3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3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3" y="22"/>
                  </a:lnTo>
                  <a:lnTo>
                    <a:pt x="9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1" name="Freeform 345"/>
            <p:cNvSpPr>
              <a:spLocks/>
            </p:cNvSpPr>
            <p:nvPr/>
          </p:nvSpPr>
          <p:spPr bwMode="auto">
            <a:xfrm>
              <a:off x="4868" y="3884"/>
              <a:ext cx="33" cy="33"/>
            </a:xfrm>
            <a:custGeom>
              <a:avLst/>
              <a:gdLst>
                <a:gd name="T0" fmla="*/ 16 w 33"/>
                <a:gd name="T1" fmla="*/ 33 h 33"/>
                <a:gd name="T2" fmla="*/ 24 w 33"/>
                <a:gd name="T3" fmla="*/ 31 h 33"/>
                <a:gd name="T4" fmla="*/ 27 w 33"/>
                <a:gd name="T5" fmla="*/ 28 h 33"/>
                <a:gd name="T6" fmla="*/ 31 w 33"/>
                <a:gd name="T7" fmla="*/ 24 h 33"/>
                <a:gd name="T8" fmla="*/ 33 w 33"/>
                <a:gd name="T9" fmla="*/ 17 h 33"/>
                <a:gd name="T10" fmla="*/ 31 w 33"/>
                <a:gd name="T11" fmla="*/ 9 h 33"/>
                <a:gd name="T12" fmla="*/ 27 w 33"/>
                <a:gd name="T13" fmla="*/ 6 h 33"/>
                <a:gd name="T14" fmla="*/ 24 w 33"/>
                <a:gd name="T15" fmla="*/ 2 h 33"/>
                <a:gd name="T16" fmla="*/ 16 w 33"/>
                <a:gd name="T17" fmla="*/ 0 h 33"/>
                <a:gd name="T18" fmla="*/ 9 w 33"/>
                <a:gd name="T19" fmla="*/ 2 h 33"/>
                <a:gd name="T20" fmla="*/ 5 w 33"/>
                <a:gd name="T21" fmla="*/ 6 h 33"/>
                <a:gd name="T22" fmla="*/ 2 w 33"/>
                <a:gd name="T23" fmla="*/ 9 h 33"/>
                <a:gd name="T24" fmla="*/ 0 w 33"/>
                <a:gd name="T25" fmla="*/ 17 h 33"/>
                <a:gd name="T26" fmla="*/ 2 w 33"/>
                <a:gd name="T27" fmla="*/ 24 h 33"/>
                <a:gd name="T28" fmla="*/ 5 w 33"/>
                <a:gd name="T29" fmla="*/ 28 h 33"/>
                <a:gd name="T30" fmla="*/ 9 w 33"/>
                <a:gd name="T31" fmla="*/ 31 h 33"/>
                <a:gd name="T32" fmla="*/ 16 w 33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3"/>
                <a:gd name="T53" fmla="*/ 33 w 33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8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8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2" name="Freeform 346"/>
            <p:cNvSpPr>
              <a:spLocks/>
            </p:cNvSpPr>
            <p:nvPr/>
          </p:nvSpPr>
          <p:spPr bwMode="auto">
            <a:xfrm>
              <a:off x="4872" y="3886"/>
              <a:ext cx="27" cy="27"/>
            </a:xfrm>
            <a:custGeom>
              <a:avLst/>
              <a:gdLst>
                <a:gd name="T0" fmla="*/ 12 w 27"/>
                <a:gd name="T1" fmla="*/ 27 h 27"/>
                <a:gd name="T2" fmla="*/ 18 w 27"/>
                <a:gd name="T3" fmla="*/ 26 h 27"/>
                <a:gd name="T4" fmla="*/ 23 w 27"/>
                <a:gd name="T5" fmla="*/ 24 h 27"/>
                <a:gd name="T6" fmla="*/ 25 w 27"/>
                <a:gd name="T7" fmla="*/ 20 h 27"/>
                <a:gd name="T8" fmla="*/ 27 w 27"/>
                <a:gd name="T9" fmla="*/ 15 h 27"/>
                <a:gd name="T10" fmla="*/ 25 w 27"/>
                <a:gd name="T11" fmla="*/ 9 h 27"/>
                <a:gd name="T12" fmla="*/ 23 w 27"/>
                <a:gd name="T13" fmla="*/ 4 h 27"/>
                <a:gd name="T14" fmla="*/ 18 w 27"/>
                <a:gd name="T15" fmla="*/ 2 h 27"/>
                <a:gd name="T16" fmla="*/ 12 w 27"/>
                <a:gd name="T17" fmla="*/ 0 h 27"/>
                <a:gd name="T18" fmla="*/ 7 w 27"/>
                <a:gd name="T19" fmla="*/ 2 h 27"/>
                <a:gd name="T20" fmla="*/ 3 w 27"/>
                <a:gd name="T21" fmla="*/ 4 h 27"/>
                <a:gd name="T22" fmla="*/ 1 w 27"/>
                <a:gd name="T23" fmla="*/ 9 h 27"/>
                <a:gd name="T24" fmla="*/ 0 w 27"/>
                <a:gd name="T25" fmla="*/ 15 h 27"/>
                <a:gd name="T26" fmla="*/ 1 w 27"/>
                <a:gd name="T27" fmla="*/ 20 h 27"/>
                <a:gd name="T28" fmla="*/ 3 w 27"/>
                <a:gd name="T29" fmla="*/ 24 h 27"/>
                <a:gd name="T30" fmla="*/ 7 w 27"/>
                <a:gd name="T31" fmla="*/ 26 h 27"/>
                <a:gd name="T32" fmla="*/ 12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2" y="27"/>
                  </a:moveTo>
                  <a:lnTo>
                    <a:pt x="18" y="26"/>
                  </a:lnTo>
                  <a:lnTo>
                    <a:pt x="23" y="24"/>
                  </a:lnTo>
                  <a:lnTo>
                    <a:pt x="25" y="20"/>
                  </a:lnTo>
                  <a:lnTo>
                    <a:pt x="27" y="15"/>
                  </a:lnTo>
                  <a:lnTo>
                    <a:pt x="25" y="9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3" y="24"/>
                  </a:lnTo>
                  <a:lnTo>
                    <a:pt x="7" y="26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3" name="Freeform 347"/>
            <p:cNvSpPr>
              <a:spLocks/>
            </p:cNvSpPr>
            <p:nvPr/>
          </p:nvSpPr>
          <p:spPr bwMode="auto">
            <a:xfrm>
              <a:off x="4903" y="3877"/>
              <a:ext cx="34" cy="35"/>
            </a:xfrm>
            <a:custGeom>
              <a:avLst/>
              <a:gdLst>
                <a:gd name="T0" fmla="*/ 16 w 34"/>
                <a:gd name="T1" fmla="*/ 35 h 35"/>
                <a:gd name="T2" fmla="*/ 23 w 34"/>
                <a:gd name="T3" fmla="*/ 33 h 35"/>
                <a:gd name="T4" fmla="*/ 29 w 34"/>
                <a:gd name="T5" fmla="*/ 29 h 35"/>
                <a:gd name="T6" fmla="*/ 32 w 34"/>
                <a:gd name="T7" fmla="*/ 24 h 35"/>
                <a:gd name="T8" fmla="*/ 34 w 34"/>
                <a:gd name="T9" fmla="*/ 16 h 35"/>
                <a:gd name="T10" fmla="*/ 32 w 34"/>
                <a:gd name="T11" fmla="*/ 9 h 35"/>
                <a:gd name="T12" fmla="*/ 29 w 34"/>
                <a:gd name="T13" fmla="*/ 5 h 35"/>
                <a:gd name="T14" fmla="*/ 23 w 34"/>
                <a:gd name="T15" fmla="*/ 2 h 35"/>
                <a:gd name="T16" fmla="*/ 16 w 34"/>
                <a:gd name="T17" fmla="*/ 0 h 35"/>
                <a:gd name="T18" fmla="*/ 9 w 34"/>
                <a:gd name="T19" fmla="*/ 2 h 35"/>
                <a:gd name="T20" fmla="*/ 5 w 34"/>
                <a:gd name="T21" fmla="*/ 5 h 35"/>
                <a:gd name="T22" fmla="*/ 1 w 34"/>
                <a:gd name="T23" fmla="*/ 9 h 35"/>
                <a:gd name="T24" fmla="*/ 0 w 34"/>
                <a:gd name="T25" fmla="*/ 16 h 35"/>
                <a:gd name="T26" fmla="*/ 1 w 34"/>
                <a:gd name="T27" fmla="*/ 24 h 35"/>
                <a:gd name="T28" fmla="*/ 5 w 34"/>
                <a:gd name="T29" fmla="*/ 29 h 35"/>
                <a:gd name="T30" fmla="*/ 9 w 34"/>
                <a:gd name="T31" fmla="*/ 33 h 35"/>
                <a:gd name="T32" fmla="*/ 16 w 3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5"/>
                <a:gd name="T53" fmla="*/ 34 w 3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5">
                  <a:moveTo>
                    <a:pt x="16" y="35"/>
                  </a:moveTo>
                  <a:lnTo>
                    <a:pt x="23" y="33"/>
                  </a:lnTo>
                  <a:lnTo>
                    <a:pt x="29" y="29"/>
                  </a:lnTo>
                  <a:lnTo>
                    <a:pt x="32" y="24"/>
                  </a:lnTo>
                  <a:lnTo>
                    <a:pt x="34" y="16"/>
                  </a:lnTo>
                  <a:lnTo>
                    <a:pt x="32" y="9"/>
                  </a:lnTo>
                  <a:lnTo>
                    <a:pt x="29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4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4" name="Freeform 348"/>
            <p:cNvSpPr>
              <a:spLocks/>
            </p:cNvSpPr>
            <p:nvPr/>
          </p:nvSpPr>
          <p:spPr bwMode="auto">
            <a:xfrm>
              <a:off x="4906" y="3881"/>
              <a:ext cx="28" cy="27"/>
            </a:xfrm>
            <a:custGeom>
              <a:avLst/>
              <a:gdLst>
                <a:gd name="T0" fmla="*/ 13 w 28"/>
                <a:gd name="T1" fmla="*/ 27 h 27"/>
                <a:gd name="T2" fmla="*/ 18 w 28"/>
                <a:gd name="T3" fmla="*/ 25 h 27"/>
                <a:gd name="T4" fmla="*/ 24 w 28"/>
                <a:gd name="T5" fmla="*/ 23 h 27"/>
                <a:gd name="T6" fmla="*/ 26 w 28"/>
                <a:gd name="T7" fmla="*/ 18 h 27"/>
                <a:gd name="T8" fmla="*/ 28 w 28"/>
                <a:gd name="T9" fmla="*/ 12 h 27"/>
                <a:gd name="T10" fmla="*/ 26 w 28"/>
                <a:gd name="T11" fmla="*/ 7 h 27"/>
                <a:gd name="T12" fmla="*/ 24 w 28"/>
                <a:gd name="T13" fmla="*/ 3 h 27"/>
                <a:gd name="T14" fmla="*/ 18 w 28"/>
                <a:gd name="T15" fmla="*/ 1 h 27"/>
                <a:gd name="T16" fmla="*/ 13 w 28"/>
                <a:gd name="T17" fmla="*/ 0 h 27"/>
                <a:gd name="T18" fmla="*/ 8 w 28"/>
                <a:gd name="T19" fmla="*/ 1 h 27"/>
                <a:gd name="T20" fmla="*/ 4 w 28"/>
                <a:gd name="T21" fmla="*/ 3 h 27"/>
                <a:gd name="T22" fmla="*/ 2 w 28"/>
                <a:gd name="T23" fmla="*/ 7 h 27"/>
                <a:gd name="T24" fmla="*/ 0 w 28"/>
                <a:gd name="T25" fmla="*/ 12 h 27"/>
                <a:gd name="T26" fmla="*/ 2 w 28"/>
                <a:gd name="T27" fmla="*/ 18 h 27"/>
                <a:gd name="T28" fmla="*/ 4 w 28"/>
                <a:gd name="T29" fmla="*/ 23 h 27"/>
                <a:gd name="T30" fmla="*/ 8 w 28"/>
                <a:gd name="T31" fmla="*/ 25 h 27"/>
                <a:gd name="T32" fmla="*/ 13 w 28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7"/>
                <a:gd name="T53" fmla="*/ 28 w 28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7">
                  <a:moveTo>
                    <a:pt x="13" y="27"/>
                  </a:moveTo>
                  <a:lnTo>
                    <a:pt x="18" y="25"/>
                  </a:lnTo>
                  <a:lnTo>
                    <a:pt x="24" y="23"/>
                  </a:lnTo>
                  <a:lnTo>
                    <a:pt x="26" y="18"/>
                  </a:lnTo>
                  <a:lnTo>
                    <a:pt x="28" y="12"/>
                  </a:lnTo>
                  <a:lnTo>
                    <a:pt x="26" y="7"/>
                  </a:lnTo>
                  <a:lnTo>
                    <a:pt x="24" y="3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8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5" name="Freeform 349"/>
            <p:cNvSpPr>
              <a:spLocks/>
            </p:cNvSpPr>
            <p:nvPr/>
          </p:nvSpPr>
          <p:spPr bwMode="auto">
            <a:xfrm>
              <a:off x="4932" y="3859"/>
              <a:ext cx="33" cy="32"/>
            </a:xfrm>
            <a:custGeom>
              <a:avLst/>
              <a:gdLst>
                <a:gd name="T0" fmla="*/ 16 w 33"/>
                <a:gd name="T1" fmla="*/ 32 h 32"/>
                <a:gd name="T2" fmla="*/ 23 w 33"/>
                <a:gd name="T3" fmla="*/ 31 h 32"/>
                <a:gd name="T4" fmla="*/ 27 w 33"/>
                <a:gd name="T5" fmla="*/ 27 h 32"/>
                <a:gd name="T6" fmla="*/ 31 w 33"/>
                <a:gd name="T7" fmla="*/ 23 h 32"/>
                <a:gd name="T8" fmla="*/ 33 w 33"/>
                <a:gd name="T9" fmla="*/ 16 h 32"/>
                <a:gd name="T10" fmla="*/ 31 w 33"/>
                <a:gd name="T11" fmla="*/ 9 h 32"/>
                <a:gd name="T12" fmla="*/ 27 w 33"/>
                <a:gd name="T13" fmla="*/ 5 h 32"/>
                <a:gd name="T14" fmla="*/ 23 w 33"/>
                <a:gd name="T15" fmla="*/ 2 h 32"/>
                <a:gd name="T16" fmla="*/ 16 w 33"/>
                <a:gd name="T17" fmla="*/ 0 h 32"/>
                <a:gd name="T18" fmla="*/ 9 w 33"/>
                <a:gd name="T19" fmla="*/ 2 h 32"/>
                <a:gd name="T20" fmla="*/ 5 w 33"/>
                <a:gd name="T21" fmla="*/ 5 h 32"/>
                <a:gd name="T22" fmla="*/ 2 w 33"/>
                <a:gd name="T23" fmla="*/ 9 h 32"/>
                <a:gd name="T24" fmla="*/ 0 w 33"/>
                <a:gd name="T25" fmla="*/ 16 h 32"/>
                <a:gd name="T26" fmla="*/ 2 w 33"/>
                <a:gd name="T27" fmla="*/ 23 h 32"/>
                <a:gd name="T28" fmla="*/ 5 w 33"/>
                <a:gd name="T29" fmla="*/ 27 h 32"/>
                <a:gd name="T30" fmla="*/ 9 w 33"/>
                <a:gd name="T31" fmla="*/ 31 h 32"/>
                <a:gd name="T32" fmla="*/ 16 w 33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2"/>
                <a:gd name="T53" fmla="*/ 33 w 33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2">
                  <a:moveTo>
                    <a:pt x="16" y="32"/>
                  </a:moveTo>
                  <a:lnTo>
                    <a:pt x="23" y="31"/>
                  </a:lnTo>
                  <a:lnTo>
                    <a:pt x="27" y="27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6" name="Freeform 350"/>
            <p:cNvSpPr>
              <a:spLocks/>
            </p:cNvSpPr>
            <p:nvPr/>
          </p:nvSpPr>
          <p:spPr bwMode="auto">
            <a:xfrm>
              <a:off x="4935" y="3862"/>
              <a:ext cx="26" cy="26"/>
            </a:xfrm>
            <a:custGeom>
              <a:avLst/>
              <a:gdLst>
                <a:gd name="T0" fmla="*/ 13 w 26"/>
                <a:gd name="T1" fmla="*/ 26 h 26"/>
                <a:gd name="T2" fmla="*/ 19 w 26"/>
                <a:gd name="T3" fmla="*/ 24 h 26"/>
                <a:gd name="T4" fmla="*/ 22 w 26"/>
                <a:gd name="T5" fmla="*/ 22 h 26"/>
                <a:gd name="T6" fmla="*/ 24 w 26"/>
                <a:gd name="T7" fmla="*/ 19 h 26"/>
                <a:gd name="T8" fmla="*/ 26 w 26"/>
                <a:gd name="T9" fmla="*/ 13 h 26"/>
                <a:gd name="T10" fmla="*/ 24 w 26"/>
                <a:gd name="T11" fmla="*/ 8 h 26"/>
                <a:gd name="T12" fmla="*/ 22 w 26"/>
                <a:gd name="T13" fmla="*/ 4 h 26"/>
                <a:gd name="T14" fmla="*/ 19 w 26"/>
                <a:gd name="T15" fmla="*/ 2 h 26"/>
                <a:gd name="T16" fmla="*/ 13 w 26"/>
                <a:gd name="T17" fmla="*/ 0 h 26"/>
                <a:gd name="T18" fmla="*/ 8 w 26"/>
                <a:gd name="T19" fmla="*/ 2 h 26"/>
                <a:gd name="T20" fmla="*/ 4 w 26"/>
                <a:gd name="T21" fmla="*/ 4 h 26"/>
                <a:gd name="T22" fmla="*/ 2 w 26"/>
                <a:gd name="T23" fmla="*/ 8 h 26"/>
                <a:gd name="T24" fmla="*/ 0 w 26"/>
                <a:gd name="T25" fmla="*/ 13 h 26"/>
                <a:gd name="T26" fmla="*/ 2 w 26"/>
                <a:gd name="T27" fmla="*/ 19 h 26"/>
                <a:gd name="T28" fmla="*/ 4 w 26"/>
                <a:gd name="T29" fmla="*/ 22 h 26"/>
                <a:gd name="T30" fmla="*/ 8 w 26"/>
                <a:gd name="T31" fmla="*/ 24 h 26"/>
                <a:gd name="T32" fmla="*/ 13 w 26"/>
                <a:gd name="T33" fmla="*/ 26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13" y="26"/>
                  </a:moveTo>
                  <a:lnTo>
                    <a:pt x="19" y="24"/>
                  </a:lnTo>
                  <a:lnTo>
                    <a:pt x="22" y="22"/>
                  </a:lnTo>
                  <a:lnTo>
                    <a:pt x="24" y="19"/>
                  </a:lnTo>
                  <a:lnTo>
                    <a:pt x="26" y="13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7" name="Freeform 351"/>
            <p:cNvSpPr>
              <a:spLocks/>
            </p:cNvSpPr>
            <p:nvPr/>
          </p:nvSpPr>
          <p:spPr bwMode="auto">
            <a:xfrm>
              <a:off x="4954" y="3830"/>
              <a:ext cx="32" cy="34"/>
            </a:xfrm>
            <a:custGeom>
              <a:avLst/>
              <a:gdLst>
                <a:gd name="T0" fmla="*/ 16 w 32"/>
                <a:gd name="T1" fmla="*/ 34 h 34"/>
                <a:gd name="T2" fmla="*/ 23 w 32"/>
                <a:gd name="T3" fmla="*/ 32 h 34"/>
                <a:gd name="T4" fmla="*/ 27 w 32"/>
                <a:gd name="T5" fmla="*/ 29 h 34"/>
                <a:gd name="T6" fmla="*/ 31 w 32"/>
                <a:gd name="T7" fmla="*/ 23 h 34"/>
                <a:gd name="T8" fmla="*/ 32 w 32"/>
                <a:gd name="T9" fmla="*/ 16 h 34"/>
                <a:gd name="T10" fmla="*/ 31 w 32"/>
                <a:gd name="T11" fmla="*/ 9 h 34"/>
                <a:gd name="T12" fmla="*/ 27 w 32"/>
                <a:gd name="T13" fmla="*/ 5 h 34"/>
                <a:gd name="T14" fmla="*/ 23 w 32"/>
                <a:gd name="T15" fmla="*/ 1 h 34"/>
                <a:gd name="T16" fmla="*/ 16 w 32"/>
                <a:gd name="T17" fmla="*/ 0 h 34"/>
                <a:gd name="T18" fmla="*/ 9 w 32"/>
                <a:gd name="T19" fmla="*/ 1 h 34"/>
                <a:gd name="T20" fmla="*/ 5 w 32"/>
                <a:gd name="T21" fmla="*/ 5 h 34"/>
                <a:gd name="T22" fmla="*/ 1 w 32"/>
                <a:gd name="T23" fmla="*/ 9 h 34"/>
                <a:gd name="T24" fmla="*/ 0 w 32"/>
                <a:gd name="T25" fmla="*/ 16 h 34"/>
                <a:gd name="T26" fmla="*/ 1 w 32"/>
                <a:gd name="T27" fmla="*/ 23 h 34"/>
                <a:gd name="T28" fmla="*/ 5 w 32"/>
                <a:gd name="T29" fmla="*/ 29 h 34"/>
                <a:gd name="T30" fmla="*/ 9 w 32"/>
                <a:gd name="T31" fmla="*/ 32 h 34"/>
                <a:gd name="T32" fmla="*/ 16 w 32"/>
                <a:gd name="T33" fmla="*/ 3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4"/>
                <a:gd name="T53" fmla="*/ 32 w 3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4">
                  <a:moveTo>
                    <a:pt x="16" y="34"/>
                  </a:moveTo>
                  <a:lnTo>
                    <a:pt x="23" y="32"/>
                  </a:lnTo>
                  <a:lnTo>
                    <a:pt x="27" y="29"/>
                  </a:lnTo>
                  <a:lnTo>
                    <a:pt x="31" y="23"/>
                  </a:lnTo>
                  <a:lnTo>
                    <a:pt x="32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9"/>
                  </a:lnTo>
                  <a:lnTo>
                    <a:pt x="9" y="32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8" name="Freeform 352"/>
            <p:cNvSpPr>
              <a:spLocks/>
            </p:cNvSpPr>
            <p:nvPr/>
          </p:nvSpPr>
          <p:spPr bwMode="auto">
            <a:xfrm>
              <a:off x="4957" y="3833"/>
              <a:ext cx="28" cy="28"/>
            </a:xfrm>
            <a:custGeom>
              <a:avLst/>
              <a:gdLst>
                <a:gd name="T0" fmla="*/ 13 w 28"/>
                <a:gd name="T1" fmla="*/ 28 h 28"/>
                <a:gd name="T2" fmla="*/ 19 w 28"/>
                <a:gd name="T3" fmla="*/ 26 h 28"/>
                <a:gd name="T4" fmla="*/ 24 w 28"/>
                <a:gd name="T5" fmla="*/ 22 h 28"/>
                <a:gd name="T6" fmla="*/ 26 w 28"/>
                <a:gd name="T7" fmla="*/ 18 h 28"/>
                <a:gd name="T8" fmla="*/ 28 w 28"/>
                <a:gd name="T9" fmla="*/ 13 h 28"/>
                <a:gd name="T10" fmla="*/ 26 w 28"/>
                <a:gd name="T11" fmla="*/ 7 h 28"/>
                <a:gd name="T12" fmla="*/ 24 w 28"/>
                <a:gd name="T13" fmla="*/ 4 h 28"/>
                <a:gd name="T14" fmla="*/ 19 w 28"/>
                <a:gd name="T15" fmla="*/ 2 h 28"/>
                <a:gd name="T16" fmla="*/ 13 w 28"/>
                <a:gd name="T17" fmla="*/ 0 h 28"/>
                <a:gd name="T18" fmla="*/ 8 w 28"/>
                <a:gd name="T19" fmla="*/ 2 h 28"/>
                <a:gd name="T20" fmla="*/ 4 w 28"/>
                <a:gd name="T21" fmla="*/ 4 h 28"/>
                <a:gd name="T22" fmla="*/ 2 w 28"/>
                <a:gd name="T23" fmla="*/ 7 h 28"/>
                <a:gd name="T24" fmla="*/ 0 w 28"/>
                <a:gd name="T25" fmla="*/ 13 h 28"/>
                <a:gd name="T26" fmla="*/ 2 w 28"/>
                <a:gd name="T27" fmla="*/ 18 h 28"/>
                <a:gd name="T28" fmla="*/ 4 w 28"/>
                <a:gd name="T29" fmla="*/ 22 h 28"/>
                <a:gd name="T30" fmla="*/ 8 w 28"/>
                <a:gd name="T31" fmla="*/ 26 h 28"/>
                <a:gd name="T32" fmla="*/ 13 w 28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13" y="28"/>
                  </a:moveTo>
                  <a:lnTo>
                    <a:pt x="19" y="26"/>
                  </a:lnTo>
                  <a:lnTo>
                    <a:pt x="24" y="22"/>
                  </a:lnTo>
                  <a:lnTo>
                    <a:pt x="26" y="18"/>
                  </a:lnTo>
                  <a:lnTo>
                    <a:pt x="28" y="13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8" y="2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9" name="Freeform 353"/>
            <p:cNvSpPr>
              <a:spLocks/>
            </p:cNvSpPr>
            <p:nvPr/>
          </p:nvSpPr>
          <p:spPr bwMode="auto">
            <a:xfrm>
              <a:off x="4970" y="3799"/>
              <a:ext cx="33" cy="32"/>
            </a:xfrm>
            <a:custGeom>
              <a:avLst/>
              <a:gdLst>
                <a:gd name="T0" fmla="*/ 16 w 33"/>
                <a:gd name="T1" fmla="*/ 32 h 32"/>
                <a:gd name="T2" fmla="*/ 24 w 33"/>
                <a:gd name="T3" fmla="*/ 31 h 32"/>
                <a:gd name="T4" fmla="*/ 27 w 33"/>
                <a:gd name="T5" fmla="*/ 27 h 32"/>
                <a:gd name="T6" fmla="*/ 31 w 33"/>
                <a:gd name="T7" fmla="*/ 23 h 32"/>
                <a:gd name="T8" fmla="*/ 33 w 33"/>
                <a:gd name="T9" fmla="*/ 16 h 32"/>
                <a:gd name="T10" fmla="*/ 31 w 33"/>
                <a:gd name="T11" fmla="*/ 9 h 32"/>
                <a:gd name="T12" fmla="*/ 27 w 33"/>
                <a:gd name="T13" fmla="*/ 5 h 32"/>
                <a:gd name="T14" fmla="*/ 24 w 33"/>
                <a:gd name="T15" fmla="*/ 1 h 32"/>
                <a:gd name="T16" fmla="*/ 16 w 33"/>
                <a:gd name="T17" fmla="*/ 0 h 32"/>
                <a:gd name="T18" fmla="*/ 9 w 33"/>
                <a:gd name="T19" fmla="*/ 1 h 32"/>
                <a:gd name="T20" fmla="*/ 6 w 33"/>
                <a:gd name="T21" fmla="*/ 5 h 32"/>
                <a:gd name="T22" fmla="*/ 2 w 33"/>
                <a:gd name="T23" fmla="*/ 9 h 32"/>
                <a:gd name="T24" fmla="*/ 0 w 33"/>
                <a:gd name="T25" fmla="*/ 16 h 32"/>
                <a:gd name="T26" fmla="*/ 2 w 33"/>
                <a:gd name="T27" fmla="*/ 23 h 32"/>
                <a:gd name="T28" fmla="*/ 6 w 33"/>
                <a:gd name="T29" fmla="*/ 27 h 32"/>
                <a:gd name="T30" fmla="*/ 9 w 33"/>
                <a:gd name="T31" fmla="*/ 31 h 32"/>
                <a:gd name="T32" fmla="*/ 16 w 33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2"/>
                <a:gd name="T53" fmla="*/ 33 w 33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2">
                  <a:moveTo>
                    <a:pt x="16" y="32"/>
                  </a:moveTo>
                  <a:lnTo>
                    <a:pt x="24" y="31"/>
                  </a:lnTo>
                  <a:lnTo>
                    <a:pt x="27" y="27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4" y="1"/>
                  </a:lnTo>
                  <a:lnTo>
                    <a:pt x="16" y="0"/>
                  </a:lnTo>
                  <a:lnTo>
                    <a:pt x="9" y="1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9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0" name="Freeform 354"/>
            <p:cNvSpPr>
              <a:spLocks/>
            </p:cNvSpPr>
            <p:nvPr/>
          </p:nvSpPr>
          <p:spPr bwMode="auto">
            <a:xfrm>
              <a:off x="4972" y="3802"/>
              <a:ext cx="27" cy="26"/>
            </a:xfrm>
            <a:custGeom>
              <a:avLst/>
              <a:gdLst>
                <a:gd name="T0" fmla="*/ 14 w 27"/>
                <a:gd name="T1" fmla="*/ 26 h 26"/>
                <a:gd name="T2" fmla="*/ 20 w 27"/>
                <a:gd name="T3" fmla="*/ 24 h 26"/>
                <a:gd name="T4" fmla="*/ 24 w 27"/>
                <a:gd name="T5" fmla="*/ 22 h 26"/>
                <a:gd name="T6" fmla="*/ 25 w 27"/>
                <a:gd name="T7" fmla="*/ 18 h 26"/>
                <a:gd name="T8" fmla="*/ 27 w 27"/>
                <a:gd name="T9" fmla="*/ 13 h 26"/>
                <a:gd name="T10" fmla="*/ 25 w 27"/>
                <a:gd name="T11" fmla="*/ 7 h 26"/>
                <a:gd name="T12" fmla="*/ 24 w 27"/>
                <a:gd name="T13" fmla="*/ 4 h 26"/>
                <a:gd name="T14" fmla="*/ 20 w 27"/>
                <a:gd name="T15" fmla="*/ 2 h 26"/>
                <a:gd name="T16" fmla="*/ 14 w 27"/>
                <a:gd name="T17" fmla="*/ 0 h 26"/>
                <a:gd name="T18" fmla="*/ 9 w 27"/>
                <a:gd name="T19" fmla="*/ 2 h 26"/>
                <a:gd name="T20" fmla="*/ 5 w 27"/>
                <a:gd name="T21" fmla="*/ 4 h 26"/>
                <a:gd name="T22" fmla="*/ 2 w 27"/>
                <a:gd name="T23" fmla="*/ 7 h 26"/>
                <a:gd name="T24" fmla="*/ 0 w 27"/>
                <a:gd name="T25" fmla="*/ 13 h 26"/>
                <a:gd name="T26" fmla="*/ 2 w 27"/>
                <a:gd name="T27" fmla="*/ 18 h 26"/>
                <a:gd name="T28" fmla="*/ 5 w 27"/>
                <a:gd name="T29" fmla="*/ 22 h 26"/>
                <a:gd name="T30" fmla="*/ 9 w 27"/>
                <a:gd name="T31" fmla="*/ 24 h 26"/>
                <a:gd name="T32" fmla="*/ 14 w 27"/>
                <a:gd name="T33" fmla="*/ 26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6"/>
                <a:gd name="T53" fmla="*/ 27 w 27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6">
                  <a:moveTo>
                    <a:pt x="14" y="26"/>
                  </a:moveTo>
                  <a:lnTo>
                    <a:pt x="20" y="24"/>
                  </a:lnTo>
                  <a:lnTo>
                    <a:pt x="24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1" name="Freeform 355"/>
            <p:cNvSpPr>
              <a:spLocks/>
            </p:cNvSpPr>
            <p:nvPr/>
          </p:nvSpPr>
          <p:spPr bwMode="auto">
            <a:xfrm>
              <a:off x="4717" y="3824"/>
              <a:ext cx="32" cy="35"/>
            </a:xfrm>
            <a:custGeom>
              <a:avLst/>
              <a:gdLst>
                <a:gd name="T0" fmla="*/ 16 w 32"/>
                <a:gd name="T1" fmla="*/ 35 h 35"/>
                <a:gd name="T2" fmla="*/ 23 w 32"/>
                <a:gd name="T3" fmla="*/ 33 h 35"/>
                <a:gd name="T4" fmla="*/ 27 w 32"/>
                <a:gd name="T5" fmla="*/ 29 h 35"/>
                <a:gd name="T6" fmla="*/ 31 w 32"/>
                <a:gd name="T7" fmla="*/ 26 h 35"/>
                <a:gd name="T8" fmla="*/ 32 w 32"/>
                <a:gd name="T9" fmla="*/ 18 h 35"/>
                <a:gd name="T10" fmla="*/ 31 w 32"/>
                <a:gd name="T11" fmla="*/ 11 h 35"/>
                <a:gd name="T12" fmla="*/ 27 w 32"/>
                <a:gd name="T13" fmla="*/ 6 h 35"/>
                <a:gd name="T14" fmla="*/ 23 w 32"/>
                <a:gd name="T15" fmla="*/ 2 h 35"/>
                <a:gd name="T16" fmla="*/ 16 w 32"/>
                <a:gd name="T17" fmla="*/ 0 h 35"/>
                <a:gd name="T18" fmla="*/ 9 w 32"/>
                <a:gd name="T19" fmla="*/ 2 h 35"/>
                <a:gd name="T20" fmla="*/ 5 w 32"/>
                <a:gd name="T21" fmla="*/ 6 h 35"/>
                <a:gd name="T22" fmla="*/ 1 w 32"/>
                <a:gd name="T23" fmla="*/ 11 h 35"/>
                <a:gd name="T24" fmla="*/ 0 w 32"/>
                <a:gd name="T25" fmla="*/ 18 h 35"/>
                <a:gd name="T26" fmla="*/ 1 w 32"/>
                <a:gd name="T27" fmla="*/ 26 h 35"/>
                <a:gd name="T28" fmla="*/ 5 w 32"/>
                <a:gd name="T29" fmla="*/ 29 h 35"/>
                <a:gd name="T30" fmla="*/ 9 w 32"/>
                <a:gd name="T31" fmla="*/ 33 h 35"/>
                <a:gd name="T32" fmla="*/ 16 w 32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5"/>
                <a:gd name="T53" fmla="*/ 32 w 3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5">
                  <a:moveTo>
                    <a:pt x="16" y="35"/>
                  </a:moveTo>
                  <a:lnTo>
                    <a:pt x="23" y="33"/>
                  </a:lnTo>
                  <a:lnTo>
                    <a:pt x="27" y="29"/>
                  </a:lnTo>
                  <a:lnTo>
                    <a:pt x="31" y="26"/>
                  </a:lnTo>
                  <a:lnTo>
                    <a:pt x="32" y="18"/>
                  </a:lnTo>
                  <a:lnTo>
                    <a:pt x="31" y="11"/>
                  </a:lnTo>
                  <a:lnTo>
                    <a:pt x="27" y="6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2" name="Freeform 356"/>
            <p:cNvSpPr>
              <a:spLocks/>
            </p:cNvSpPr>
            <p:nvPr/>
          </p:nvSpPr>
          <p:spPr bwMode="auto">
            <a:xfrm>
              <a:off x="4718" y="3828"/>
              <a:ext cx="28" cy="27"/>
            </a:xfrm>
            <a:custGeom>
              <a:avLst/>
              <a:gdLst>
                <a:gd name="T0" fmla="*/ 15 w 28"/>
                <a:gd name="T1" fmla="*/ 27 h 27"/>
                <a:gd name="T2" fmla="*/ 20 w 28"/>
                <a:gd name="T3" fmla="*/ 25 h 27"/>
                <a:gd name="T4" fmla="*/ 24 w 28"/>
                <a:gd name="T5" fmla="*/ 23 h 27"/>
                <a:gd name="T6" fmla="*/ 26 w 28"/>
                <a:gd name="T7" fmla="*/ 20 h 27"/>
                <a:gd name="T8" fmla="*/ 28 w 28"/>
                <a:gd name="T9" fmla="*/ 14 h 27"/>
                <a:gd name="T10" fmla="*/ 26 w 28"/>
                <a:gd name="T11" fmla="*/ 9 h 27"/>
                <a:gd name="T12" fmla="*/ 24 w 28"/>
                <a:gd name="T13" fmla="*/ 3 h 27"/>
                <a:gd name="T14" fmla="*/ 20 w 28"/>
                <a:gd name="T15" fmla="*/ 2 h 27"/>
                <a:gd name="T16" fmla="*/ 15 w 28"/>
                <a:gd name="T17" fmla="*/ 0 h 27"/>
                <a:gd name="T18" fmla="*/ 10 w 28"/>
                <a:gd name="T19" fmla="*/ 2 h 27"/>
                <a:gd name="T20" fmla="*/ 6 w 28"/>
                <a:gd name="T21" fmla="*/ 3 h 27"/>
                <a:gd name="T22" fmla="*/ 2 w 28"/>
                <a:gd name="T23" fmla="*/ 9 h 27"/>
                <a:gd name="T24" fmla="*/ 0 w 28"/>
                <a:gd name="T25" fmla="*/ 14 h 27"/>
                <a:gd name="T26" fmla="*/ 2 w 28"/>
                <a:gd name="T27" fmla="*/ 20 h 27"/>
                <a:gd name="T28" fmla="*/ 6 w 28"/>
                <a:gd name="T29" fmla="*/ 23 h 27"/>
                <a:gd name="T30" fmla="*/ 10 w 28"/>
                <a:gd name="T31" fmla="*/ 25 h 27"/>
                <a:gd name="T32" fmla="*/ 15 w 28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7"/>
                <a:gd name="T53" fmla="*/ 28 w 28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10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" name="Freeform 357"/>
            <p:cNvSpPr>
              <a:spLocks/>
            </p:cNvSpPr>
            <p:nvPr/>
          </p:nvSpPr>
          <p:spPr bwMode="auto">
            <a:xfrm>
              <a:off x="4977" y="3762"/>
              <a:ext cx="35" cy="35"/>
            </a:xfrm>
            <a:custGeom>
              <a:avLst/>
              <a:gdLst>
                <a:gd name="T0" fmla="*/ 19 w 35"/>
                <a:gd name="T1" fmla="*/ 35 h 35"/>
                <a:gd name="T2" fmla="*/ 26 w 35"/>
                <a:gd name="T3" fmla="*/ 33 h 35"/>
                <a:gd name="T4" fmla="*/ 30 w 35"/>
                <a:gd name="T5" fmla="*/ 29 h 35"/>
                <a:gd name="T6" fmla="*/ 33 w 35"/>
                <a:gd name="T7" fmla="*/ 24 h 35"/>
                <a:gd name="T8" fmla="*/ 35 w 35"/>
                <a:gd name="T9" fmla="*/ 16 h 35"/>
                <a:gd name="T10" fmla="*/ 33 w 35"/>
                <a:gd name="T11" fmla="*/ 9 h 35"/>
                <a:gd name="T12" fmla="*/ 30 w 35"/>
                <a:gd name="T13" fmla="*/ 6 h 35"/>
                <a:gd name="T14" fmla="*/ 26 w 35"/>
                <a:gd name="T15" fmla="*/ 2 h 35"/>
                <a:gd name="T16" fmla="*/ 19 w 35"/>
                <a:gd name="T17" fmla="*/ 0 h 35"/>
                <a:gd name="T18" fmla="*/ 11 w 35"/>
                <a:gd name="T19" fmla="*/ 2 h 35"/>
                <a:gd name="T20" fmla="*/ 6 w 35"/>
                <a:gd name="T21" fmla="*/ 6 h 35"/>
                <a:gd name="T22" fmla="*/ 2 w 35"/>
                <a:gd name="T23" fmla="*/ 9 h 35"/>
                <a:gd name="T24" fmla="*/ 0 w 35"/>
                <a:gd name="T25" fmla="*/ 16 h 35"/>
                <a:gd name="T26" fmla="*/ 2 w 35"/>
                <a:gd name="T27" fmla="*/ 24 h 35"/>
                <a:gd name="T28" fmla="*/ 6 w 35"/>
                <a:gd name="T29" fmla="*/ 29 h 35"/>
                <a:gd name="T30" fmla="*/ 11 w 35"/>
                <a:gd name="T31" fmla="*/ 33 h 35"/>
                <a:gd name="T32" fmla="*/ 19 w 35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5"/>
                <a:gd name="T53" fmla="*/ 35 w 35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5">
                  <a:moveTo>
                    <a:pt x="19" y="35"/>
                  </a:moveTo>
                  <a:lnTo>
                    <a:pt x="26" y="33"/>
                  </a:lnTo>
                  <a:lnTo>
                    <a:pt x="30" y="29"/>
                  </a:lnTo>
                  <a:lnTo>
                    <a:pt x="33" y="24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30" y="6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11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" name="Freeform 358"/>
            <p:cNvSpPr>
              <a:spLocks/>
            </p:cNvSpPr>
            <p:nvPr/>
          </p:nvSpPr>
          <p:spPr bwMode="auto">
            <a:xfrm>
              <a:off x="4981" y="3766"/>
              <a:ext cx="27" cy="27"/>
            </a:xfrm>
            <a:custGeom>
              <a:avLst/>
              <a:gdLst>
                <a:gd name="T0" fmla="*/ 15 w 27"/>
                <a:gd name="T1" fmla="*/ 27 h 27"/>
                <a:gd name="T2" fmla="*/ 20 w 27"/>
                <a:gd name="T3" fmla="*/ 25 h 27"/>
                <a:gd name="T4" fmla="*/ 24 w 27"/>
                <a:gd name="T5" fmla="*/ 23 h 27"/>
                <a:gd name="T6" fmla="*/ 26 w 27"/>
                <a:gd name="T7" fmla="*/ 18 h 27"/>
                <a:gd name="T8" fmla="*/ 27 w 27"/>
                <a:gd name="T9" fmla="*/ 12 h 27"/>
                <a:gd name="T10" fmla="*/ 26 w 27"/>
                <a:gd name="T11" fmla="*/ 7 h 27"/>
                <a:gd name="T12" fmla="*/ 24 w 27"/>
                <a:gd name="T13" fmla="*/ 3 h 27"/>
                <a:gd name="T14" fmla="*/ 20 w 27"/>
                <a:gd name="T15" fmla="*/ 2 h 27"/>
                <a:gd name="T16" fmla="*/ 15 w 27"/>
                <a:gd name="T17" fmla="*/ 0 h 27"/>
                <a:gd name="T18" fmla="*/ 9 w 27"/>
                <a:gd name="T19" fmla="*/ 2 h 27"/>
                <a:gd name="T20" fmla="*/ 4 w 27"/>
                <a:gd name="T21" fmla="*/ 3 h 27"/>
                <a:gd name="T22" fmla="*/ 2 w 27"/>
                <a:gd name="T23" fmla="*/ 7 h 27"/>
                <a:gd name="T24" fmla="*/ 0 w 27"/>
                <a:gd name="T25" fmla="*/ 12 h 27"/>
                <a:gd name="T26" fmla="*/ 2 w 27"/>
                <a:gd name="T27" fmla="*/ 18 h 27"/>
                <a:gd name="T28" fmla="*/ 4 w 27"/>
                <a:gd name="T29" fmla="*/ 23 h 27"/>
                <a:gd name="T30" fmla="*/ 9 w 27"/>
                <a:gd name="T31" fmla="*/ 25 h 27"/>
                <a:gd name="T32" fmla="*/ 15 w 27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18"/>
                  </a:lnTo>
                  <a:lnTo>
                    <a:pt x="27" y="12"/>
                  </a:lnTo>
                  <a:lnTo>
                    <a:pt x="26" y="7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9" y="2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5" name="Freeform 359"/>
            <p:cNvSpPr>
              <a:spLocks/>
            </p:cNvSpPr>
            <p:nvPr/>
          </p:nvSpPr>
          <p:spPr bwMode="auto">
            <a:xfrm>
              <a:off x="5007" y="3782"/>
              <a:ext cx="34" cy="35"/>
            </a:xfrm>
            <a:custGeom>
              <a:avLst/>
              <a:gdLst>
                <a:gd name="T0" fmla="*/ 18 w 34"/>
                <a:gd name="T1" fmla="*/ 35 h 35"/>
                <a:gd name="T2" fmla="*/ 25 w 34"/>
                <a:gd name="T3" fmla="*/ 33 h 35"/>
                <a:gd name="T4" fmla="*/ 29 w 34"/>
                <a:gd name="T5" fmla="*/ 29 h 35"/>
                <a:gd name="T6" fmla="*/ 32 w 34"/>
                <a:gd name="T7" fmla="*/ 24 h 35"/>
                <a:gd name="T8" fmla="*/ 34 w 34"/>
                <a:gd name="T9" fmla="*/ 17 h 35"/>
                <a:gd name="T10" fmla="*/ 32 w 34"/>
                <a:gd name="T11" fmla="*/ 9 h 35"/>
                <a:gd name="T12" fmla="*/ 29 w 34"/>
                <a:gd name="T13" fmla="*/ 6 h 35"/>
                <a:gd name="T14" fmla="*/ 25 w 34"/>
                <a:gd name="T15" fmla="*/ 2 h 35"/>
                <a:gd name="T16" fmla="*/ 18 w 34"/>
                <a:gd name="T17" fmla="*/ 0 h 35"/>
                <a:gd name="T18" fmla="*/ 10 w 34"/>
                <a:gd name="T19" fmla="*/ 2 h 35"/>
                <a:gd name="T20" fmla="*/ 5 w 34"/>
                <a:gd name="T21" fmla="*/ 6 h 35"/>
                <a:gd name="T22" fmla="*/ 1 w 34"/>
                <a:gd name="T23" fmla="*/ 9 h 35"/>
                <a:gd name="T24" fmla="*/ 0 w 34"/>
                <a:gd name="T25" fmla="*/ 17 h 35"/>
                <a:gd name="T26" fmla="*/ 1 w 34"/>
                <a:gd name="T27" fmla="*/ 24 h 35"/>
                <a:gd name="T28" fmla="*/ 5 w 34"/>
                <a:gd name="T29" fmla="*/ 29 h 35"/>
                <a:gd name="T30" fmla="*/ 10 w 34"/>
                <a:gd name="T31" fmla="*/ 33 h 35"/>
                <a:gd name="T32" fmla="*/ 18 w 3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5"/>
                <a:gd name="T53" fmla="*/ 34 w 3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5">
                  <a:moveTo>
                    <a:pt x="18" y="35"/>
                  </a:moveTo>
                  <a:lnTo>
                    <a:pt x="25" y="33"/>
                  </a:lnTo>
                  <a:lnTo>
                    <a:pt x="29" y="29"/>
                  </a:lnTo>
                  <a:lnTo>
                    <a:pt x="32" y="24"/>
                  </a:lnTo>
                  <a:lnTo>
                    <a:pt x="34" y="17"/>
                  </a:lnTo>
                  <a:lnTo>
                    <a:pt x="32" y="9"/>
                  </a:lnTo>
                  <a:lnTo>
                    <a:pt x="29" y="6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6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5" y="29"/>
                  </a:lnTo>
                  <a:lnTo>
                    <a:pt x="10" y="33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6" name="Freeform 360"/>
            <p:cNvSpPr>
              <a:spLocks/>
            </p:cNvSpPr>
            <p:nvPr/>
          </p:nvSpPr>
          <p:spPr bwMode="auto">
            <a:xfrm>
              <a:off x="5010" y="3786"/>
              <a:ext cx="28" cy="27"/>
            </a:xfrm>
            <a:custGeom>
              <a:avLst/>
              <a:gdLst>
                <a:gd name="T0" fmla="*/ 15 w 28"/>
                <a:gd name="T1" fmla="*/ 27 h 27"/>
                <a:gd name="T2" fmla="*/ 20 w 28"/>
                <a:gd name="T3" fmla="*/ 25 h 27"/>
                <a:gd name="T4" fmla="*/ 24 w 28"/>
                <a:gd name="T5" fmla="*/ 22 h 27"/>
                <a:gd name="T6" fmla="*/ 26 w 28"/>
                <a:gd name="T7" fmla="*/ 18 h 27"/>
                <a:gd name="T8" fmla="*/ 28 w 28"/>
                <a:gd name="T9" fmla="*/ 13 h 27"/>
                <a:gd name="T10" fmla="*/ 26 w 28"/>
                <a:gd name="T11" fmla="*/ 7 h 27"/>
                <a:gd name="T12" fmla="*/ 24 w 28"/>
                <a:gd name="T13" fmla="*/ 3 h 27"/>
                <a:gd name="T14" fmla="*/ 20 w 28"/>
                <a:gd name="T15" fmla="*/ 2 h 27"/>
                <a:gd name="T16" fmla="*/ 15 w 28"/>
                <a:gd name="T17" fmla="*/ 0 h 27"/>
                <a:gd name="T18" fmla="*/ 9 w 28"/>
                <a:gd name="T19" fmla="*/ 2 h 27"/>
                <a:gd name="T20" fmla="*/ 6 w 28"/>
                <a:gd name="T21" fmla="*/ 3 h 27"/>
                <a:gd name="T22" fmla="*/ 2 w 28"/>
                <a:gd name="T23" fmla="*/ 7 h 27"/>
                <a:gd name="T24" fmla="*/ 0 w 28"/>
                <a:gd name="T25" fmla="*/ 13 h 27"/>
                <a:gd name="T26" fmla="*/ 2 w 28"/>
                <a:gd name="T27" fmla="*/ 18 h 27"/>
                <a:gd name="T28" fmla="*/ 6 w 28"/>
                <a:gd name="T29" fmla="*/ 22 h 27"/>
                <a:gd name="T30" fmla="*/ 9 w 28"/>
                <a:gd name="T31" fmla="*/ 25 h 27"/>
                <a:gd name="T32" fmla="*/ 15 w 28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7"/>
                <a:gd name="T53" fmla="*/ 28 w 28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2"/>
                  </a:lnTo>
                  <a:lnTo>
                    <a:pt x="26" y="18"/>
                  </a:lnTo>
                  <a:lnTo>
                    <a:pt x="28" y="13"/>
                  </a:lnTo>
                  <a:lnTo>
                    <a:pt x="26" y="7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9" y="2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6" y="22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7" name="Freeform 361"/>
            <p:cNvSpPr>
              <a:spLocks/>
            </p:cNvSpPr>
            <p:nvPr/>
          </p:nvSpPr>
          <p:spPr bwMode="auto">
            <a:xfrm>
              <a:off x="5039" y="3802"/>
              <a:ext cx="33" cy="35"/>
            </a:xfrm>
            <a:custGeom>
              <a:avLst/>
              <a:gdLst>
                <a:gd name="T0" fmla="*/ 17 w 33"/>
                <a:gd name="T1" fmla="*/ 35 h 35"/>
                <a:gd name="T2" fmla="*/ 24 w 33"/>
                <a:gd name="T3" fmla="*/ 33 h 35"/>
                <a:gd name="T4" fmla="*/ 28 w 33"/>
                <a:gd name="T5" fmla="*/ 29 h 35"/>
                <a:gd name="T6" fmla="*/ 31 w 33"/>
                <a:gd name="T7" fmla="*/ 24 h 35"/>
                <a:gd name="T8" fmla="*/ 33 w 33"/>
                <a:gd name="T9" fmla="*/ 17 h 35"/>
                <a:gd name="T10" fmla="*/ 31 w 33"/>
                <a:gd name="T11" fmla="*/ 9 h 35"/>
                <a:gd name="T12" fmla="*/ 28 w 33"/>
                <a:gd name="T13" fmla="*/ 6 h 35"/>
                <a:gd name="T14" fmla="*/ 24 w 33"/>
                <a:gd name="T15" fmla="*/ 2 h 35"/>
                <a:gd name="T16" fmla="*/ 17 w 33"/>
                <a:gd name="T17" fmla="*/ 0 h 35"/>
                <a:gd name="T18" fmla="*/ 9 w 33"/>
                <a:gd name="T19" fmla="*/ 2 h 35"/>
                <a:gd name="T20" fmla="*/ 6 w 33"/>
                <a:gd name="T21" fmla="*/ 6 h 35"/>
                <a:gd name="T22" fmla="*/ 2 w 33"/>
                <a:gd name="T23" fmla="*/ 9 h 35"/>
                <a:gd name="T24" fmla="*/ 0 w 33"/>
                <a:gd name="T25" fmla="*/ 17 h 35"/>
                <a:gd name="T26" fmla="*/ 2 w 33"/>
                <a:gd name="T27" fmla="*/ 24 h 35"/>
                <a:gd name="T28" fmla="*/ 6 w 33"/>
                <a:gd name="T29" fmla="*/ 29 h 35"/>
                <a:gd name="T30" fmla="*/ 9 w 33"/>
                <a:gd name="T31" fmla="*/ 33 h 35"/>
                <a:gd name="T32" fmla="*/ 17 w 33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5"/>
                <a:gd name="T53" fmla="*/ 33 w 3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5">
                  <a:moveTo>
                    <a:pt x="17" y="35"/>
                  </a:moveTo>
                  <a:lnTo>
                    <a:pt x="24" y="33"/>
                  </a:lnTo>
                  <a:lnTo>
                    <a:pt x="28" y="29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9" y="33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8" name="Freeform 362"/>
            <p:cNvSpPr>
              <a:spLocks/>
            </p:cNvSpPr>
            <p:nvPr/>
          </p:nvSpPr>
          <p:spPr bwMode="auto">
            <a:xfrm>
              <a:off x="5043" y="3806"/>
              <a:ext cx="26" cy="27"/>
            </a:xfrm>
            <a:custGeom>
              <a:avLst/>
              <a:gdLst>
                <a:gd name="T0" fmla="*/ 13 w 26"/>
                <a:gd name="T1" fmla="*/ 27 h 27"/>
                <a:gd name="T2" fmla="*/ 18 w 26"/>
                <a:gd name="T3" fmla="*/ 25 h 27"/>
                <a:gd name="T4" fmla="*/ 22 w 26"/>
                <a:gd name="T5" fmla="*/ 24 h 27"/>
                <a:gd name="T6" fmla="*/ 24 w 26"/>
                <a:gd name="T7" fmla="*/ 18 h 27"/>
                <a:gd name="T8" fmla="*/ 26 w 26"/>
                <a:gd name="T9" fmla="*/ 13 h 27"/>
                <a:gd name="T10" fmla="*/ 24 w 26"/>
                <a:gd name="T11" fmla="*/ 7 h 27"/>
                <a:gd name="T12" fmla="*/ 22 w 26"/>
                <a:gd name="T13" fmla="*/ 3 h 27"/>
                <a:gd name="T14" fmla="*/ 18 w 26"/>
                <a:gd name="T15" fmla="*/ 2 h 27"/>
                <a:gd name="T16" fmla="*/ 13 w 26"/>
                <a:gd name="T17" fmla="*/ 0 h 27"/>
                <a:gd name="T18" fmla="*/ 7 w 26"/>
                <a:gd name="T19" fmla="*/ 2 h 27"/>
                <a:gd name="T20" fmla="*/ 4 w 26"/>
                <a:gd name="T21" fmla="*/ 3 h 27"/>
                <a:gd name="T22" fmla="*/ 2 w 26"/>
                <a:gd name="T23" fmla="*/ 7 h 27"/>
                <a:gd name="T24" fmla="*/ 0 w 26"/>
                <a:gd name="T25" fmla="*/ 13 h 27"/>
                <a:gd name="T26" fmla="*/ 2 w 26"/>
                <a:gd name="T27" fmla="*/ 18 h 27"/>
                <a:gd name="T28" fmla="*/ 4 w 26"/>
                <a:gd name="T29" fmla="*/ 24 h 27"/>
                <a:gd name="T30" fmla="*/ 7 w 26"/>
                <a:gd name="T31" fmla="*/ 25 h 27"/>
                <a:gd name="T32" fmla="*/ 13 w 26"/>
                <a:gd name="T33" fmla="*/ 2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7"/>
                <a:gd name="T53" fmla="*/ 26 w 26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7">
                  <a:moveTo>
                    <a:pt x="13" y="27"/>
                  </a:moveTo>
                  <a:lnTo>
                    <a:pt x="18" y="25"/>
                  </a:lnTo>
                  <a:lnTo>
                    <a:pt x="22" y="24"/>
                  </a:lnTo>
                  <a:lnTo>
                    <a:pt x="24" y="18"/>
                  </a:lnTo>
                  <a:lnTo>
                    <a:pt x="26" y="13"/>
                  </a:lnTo>
                  <a:lnTo>
                    <a:pt x="24" y="7"/>
                  </a:lnTo>
                  <a:lnTo>
                    <a:pt x="22" y="3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4"/>
                  </a:lnTo>
                  <a:lnTo>
                    <a:pt x="7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9" name="Freeform 363"/>
            <p:cNvSpPr>
              <a:spLocks/>
            </p:cNvSpPr>
            <p:nvPr/>
          </p:nvSpPr>
          <p:spPr bwMode="auto">
            <a:xfrm>
              <a:off x="5078" y="3806"/>
              <a:ext cx="32" cy="33"/>
            </a:xfrm>
            <a:custGeom>
              <a:avLst/>
              <a:gdLst>
                <a:gd name="T0" fmla="*/ 16 w 32"/>
                <a:gd name="T1" fmla="*/ 33 h 33"/>
                <a:gd name="T2" fmla="*/ 23 w 32"/>
                <a:gd name="T3" fmla="*/ 31 h 33"/>
                <a:gd name="T4" fmla="*/ 27 w 32"/>
                <a:gd name="T5" fmla="*/ 27 h 33"/>
                <a:gd name="T6" fmla="*/ 31 w 32"/>
                <a:gd name="T7" fmla="*/ 24 h 33"/>
                <a:gd name="T8" fmla="*/ 32 w 32"/>
                <a:gd name="T9" fmla="*/ 16 h 33"/>
                <a:gd name="T10" fmla="*/ 31 w 32"/>
                <a:gd name="T11" fmla="*/ 9 h 33"/>
                <a:gd name="T12" fmla="*/ 27 w 32"/>
                <a:gd name="T13" fmla="*/ 5 h 33"/>
                <a:gd name="T14" fmla="*/ 23 w 32"/>
                <a:gd name="T15" fmla="*/ 2 h 33"/>
                <a:gd name="T16" fmla="*/ 16 w 32"/>
                <a:gd name="T17" fmla="*/ 0 h 33"/>
                <a:gd name="T18" fmla="*/ 9 w 32"/>
                <a:gd name="T19" fmla="*/ 2 h 33"/>
                <a:gd name="T20" fmla="*/ 5 w 32"/>
                <a:gd name="T21" fmla="*/ 5 h 33"/>
                <a:gd name="T22" fmla="*/ 1 w 32"/>
                <a:gd name="T23" fmla="*/ 9 h 33"/>
                <a:gd name="T24" fmla="*/ 0 w 32"/>
                <a:gd name="T25" fmla="*/ 16 h 33"/>
                <a:gd name="T26" fmla="*/ 1 w 32"/>
                <a:gd name="T27" fmla="*/ 24 h 33"/>
                <a:gd name="T28" fmla="*/ 5 w 32"/>
                <a:gd name="T29" fmla="*/ 27 h 33"/>
                <a:gd name="T30" fmla="*/ 9 w 32"/>
                <a:gd name="T31" fmla="*/ 31 h 33"/>
                <a:gd name="T32" fmla="*/ 16 w 32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3"/>
                <a:gd name="T53" fmla="*/ 32 w 3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3">
                  <a:moveTo>
                    <a:pt x="16" y="33"/>
                  </a:moveTo>
                  <a:lnTo>
                    <a:pt x="23" y="31"/>
                  </a:lnTo>
                  <a:lnTo>
                    <a:pt x="27" y="27"/>
                  </a:lnTo>
                  <a:lnTo>
                    <a:pt x="31" y="24"/>
                  </a:lnTo>
                  <a:lnTo>
                    <a:pt x="32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4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0" name="Freeform 364"/>
            <p:cNvSpPr>
              <a:spLocks/>
            </p:cNvSpPr>
            <p:nvPr/>
          </p:nvSpPr>
          <p:spPr bwMode="auto">
            <a:xfrm>
              <a:off x="5079" y="3809"/>
              <a:ext cx="28" cy="28"/>
            </a:xfrm>
            <a:custGeom>
              <a:avLst/>
              <a:gdLst>
                <a:gd name="T0" fmla="*/ 15 w 28"/>
                <a:gd name="T1" fmla="*/ 28 h 28"/>
                <a:gd name="T2" fmla="*/ 21 w 28"/>
                <a:gd name="T3" fmla="*/ 26 h 28"/>
                <a:gd name="T4" fmla="*/ 24 w 28"/>
                <a:gd name="T5" fmla="*/ 22 h 28"/>
                <a:gd name="T6" fmla="*/ 26 w 28"/>
                <a:gd name="T7" fmla="*/ 19 h 28"/>
                <a:gd name="T8" fmla="*/ 28 w 28"/>
                <a:gd name="T9" fmla="*/ 13 h 28"/>
                <a:gd name="T10" fmla="*/ 26 w 28"/>
                <a:gd name="T11" fmla="*/ 8 h 28"/>
                <a:gd name="T12" fmla="*/ 24 w 28"/>
                <a:gd name="T13" fmla="*/ 4 h 28"/>
                <a:gd name="T14" fmla="*/ 21 w 28"/>
                <a:gd name="T15" fmla="*/ 2 h 28"/>
                <a:gd name="T16" fmla="*/ 15 w 28"/>
                <a:gd name="T17" fmla="*/ 0 h 28"/>
                <a:gd name="T18" fmla="*/ 10 w 28"/>
                <a:gd name="T19" fmla="*/ 2 h 28"/>
                <a:gd name="T20" fmla="*/ 6 w 28"/>
                <a:gd name="T21" fmla="*/ 4 h 28"/>
                <a:gd name="T22" fmla="*/ 2 w 28"/>
                <a:gd name="T23" fmla="*/ 8 h 28"/>
                <a:gd name="T24" fmla="*/ 0 w 28"/>
                <a:gd name="T25" fmla="*/ 13 h 28"/>
                <a:gd name="T26" fmla="*/ 2 w 28"/>
                <a:gd name="T27" fmla="*/ 19 h 28"/>
                <a:gd name="T28" fmla="*/ 6 w 28"/>
                <a:gd name="T29" fmla="*/ 22 h 28"/>
                <a:gd name="T30" fmla="*/ 10 w 28"/>
                <a:gd name="T31" fmla="*/ 26 h 28"/>
                <a:gd name="T32" fmla="*/ 15 w 28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15" y="28"/>
                  </a:moveTo>
                  <a:lnTo>
                    <a:pt x="21" y="26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28" y="13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6" y="22"/>
                  </a:lnTo>
                  <a:lnTo>
                    <a:pt x="10" y="26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47" name="Group 365"/>
          <p:cNvGrpSpPr>
            <a:grpSpLocks/>
          </p:cNvGrpSpPr>
          <p:nvPr/>
        </p:nvGrpSpPr>
        <p:grpSpPr bwMode="auto">
          <a:xfrm>
            <a:off x="4067175" y="2136775"/>
            <a:ext cx="593725" cy="293688"/>
            <a:chOff x="873" y="2655"/>
            <a:chExt cx="499" cy="246"/>
          </a:xfrm>
        </p:grpSpPr>
        <p:sp>
          <p:nvSpPr>
            <p:cNvPr id="5160" name="Freeform 366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>
                <a:gd name="T0" fmla="*/ 527 w 961"/>
                <a:gd name="T1" fmla="*/ 4 h 473"/>
                <a:gd name="T2" fmla="*/ 455 w 961"/>
                <a:gd name="T3" fmla="*/ 34 h 473"/>
                <a:gd name="T4" fmla="*/ 398 w 961"/>
                <a:gd name="T5" fmla="*/ 88 h 473"/>
                <a:gd name="T6" fmla="*/ 268 w 961"/>
                <a:gd name="T7" fmla="*/ 63 h 473"/>
                <a:gd name="T8" fmla="*/ 213 w 961"/>
                <a:gd name="T9" fmla="*/ 66 h 473"/>
                <a:gd name="T10" fmla="*/ 109 w 961"/>
                <a:gd name="T11" fmla="*/ 123 h 473"/>
                <a:gd name="T12" fmla="*/ 89 w 961"/>
                <a:gd name="T13" fmla="*/ 153 h 473"/>
                <a:gd name="T14" fmla="*/ 84 w 961"/>
                <a:gd name="T15" fmla="*/ 218 h 473"/>
                <a:gd name="T16" fmla="*/ 37 w 961"/>
                <a:gd name="T17" fmla="*/ 252 h 473"/>
                <a:gd name="T18" fmla="*/ 46 w 961"/>
                <a:gd name="T19" fmla="*/ 313 h 473"/>
                <a:gd name="T20" fmla="*/ 0 w 961"/>
                <a:gd name="T21" fmla="*/ 362 h 473"/>
                <a:gd name="T22" fmla="*/ 25 w 961"/>
                <a:gd name="T23" fmla="*/ 399 h 473"/>
                <a:gd name="T24" fmla="*/ 123 w 961"/>
                <a:gd name="T25" fmla="*/ 437 h 473"/>
                <a:gd name="T26" fmla="*/ 272 w 961"/>
                <a:gd name="T27" fmla="*/ 442 h 473"/>
                <a:gd name="T28" fmla="*/ 354 w 961"/>
                <a:gd name="T29" fmla="*/ 469 h 473"/>
                <a:gd name="T30" fmla="*/ 485 w 961"/>
                <a:gd name="T31" fmla="*/ 473 h 473"/>
                <a:gd name="T32" fmla="*/ 616 w 961"/>
                <a:gd name="T33" fmla="*/ 414 h 473"/>
                <a:gd name="T34" fmla="*/ 657 w 961"/>
                <a:gd name="T35" fmla="*/ 437 h 473"/>
                <a:gd name="T36" fmla="*/ 789 w 961"/>
                <a:gd name="T37" fmla="*/ 437 h 473"/>
                <a:gd name="T38" fmla="*/ 892 w 961"/>
                <a:gd name="T39" fmla="*/ 348 h 473"/>
                <a:gd name="T40" fmla="*/ 961 w 961"/>
                <a:gd name="T41" fmla="*/ 324 h 473"/>
                <a:gd name="T42" fmla="*/ 961 w 961"/>
                <a:gd name="T43" fmla="*/ 274 h 473"/>
                <a:gd name="T44" fmla="*/ 893 w 961"/>
                <a:gd name="T45" fmla="*/ 230 h 473"/>
                <a:gd name="T46" fmla="*/ 865 w 961"/>
                <a:gd name="T47" fmla="*/ 113 h 473"/>
                <a:gd name="T48" fmla="*/ 756 w 961"/>
                <a:gd name="T49" fmla="*/ 56 h 473"/>
                <a:gd name="T50" fmla="*/ 691 w 961"/>
                <a:gd name="T51" fmla="*/ 43 h 473"/>
                <a:gd name="T52" fmla="*/ 627 w 961"/>
                <a:gd name="T53" fmla="*/ 9 h 473"/>
                <a:gd name="T54" fmla="*/ 570 w 961"/>
                <a:gd name="T55" fmla="*/ 0 h 473"/>
                <a:gd name="T56" fmla="*/ 527 w 961"/>
                <a:gd name="T57" fmla="*/ 4 h 473"/>
                <a:gd name="T58" fmla="*/ 527 w 961"/>
                <a:gd name="T59" fmla="*/ 4 h 4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61"/>
                <a:gd name="T91" fmla="*/ 0 h 473"/>
                <a:gd name="T92" fmla="*/ 961 w 961"/>
                <a:gd name="T93" fmla="*/ 473 h 4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1" name="Freeform 367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>
                <a:gd name="T0" fmla="*/ 25 w 858"/>
                <a:gd name="T1" fmla="*/ 115 h 349"/>
                <a:gd name="T2" fmla="*/ 111 w 858"/>
                <a:gd name="T3" fmla="*/ 177 h 349"/>
                <a:gd name="T4" fmla="*/ 222 w 858"/>
                <a:gd name="T5" fmla="*/ 172 h 349"/>
                <a:gd name="T6" fmla="*/ 304 w 858"/>
                <a:gd name="T7" fmla="*/ 207 h 349"/>
                <a:gd name="T8" fmla="*/ 478 w 858"/>
                <a:gd name="T9" fmla="*/ 194 h 349"/>
                <a:gd name="T10" fmla="*/ 613 w 858"/>
                <a:gd name="T11" fmla="*/ 194 h 349"/>
                <a:gd name="T12" fmla="*/ 707 w 858"/>
                <a:gd name="T13" fmla="*/ 135 h 349"/>
                <a:gd name="T14" fmla="*/ 778 w 858"/>
                <a:gd name="T15" fmla="*/ 104 h 349"/>
                <a:gd name="T16" fmla="*/ 707 w 858"/>
                <a:gd name="T17" fmla="*/ 61 h 349"/>
                <a:gd name="T18" fmla="*/ 649 w 858"/>
                <a:gd name="T19" fmla="*/ 19 h 349"/>
                <a:gd name="T20" fmla="*/ 758 w 858"/>
                <a:gd name="T21" fmla="*/ 11 h 349"/>
                <a:gd name="T22" fmla="*/ 827 w 858"/>
                <a:gd name="T23" fmla="*/ 88 h 349"/>
                <a:gd name="T24" fmla="*/ 834 w 858"/>
                <a:gd name="T25" fmla="*/ 153 h 349"/>
                <a:gd name="T26" fmla="*/ 858 w 858"/>
                <a:gd name="T27" fmla="*/ 205 h 349"/>
                <a:gd name="T28" fmla="*/ 778 w 858"/>
                <a:gd name="T29" fmla="*/ 250 h 349"/>
                <a:gd name="T30" fmla="*/ 704 w 858"/>
                <a:gd name="T31" fmla="*/ 312 h 349"/>
                <a:gd name="T32" fmla="*/ 516 w 858"/>
                <a:gd name="T33" fmla="*/ 333 h 349"/>
                <a:gd name="T34" fmla="*/ 404 w 858"/>
                <a:gd name="T35" fmla="*/ 349 h 349"/>
                <a:gd name="T36" fmla="*/ 354 w 858"/>
                <a:gd name="T37" fmla="*/ 329 h 349"/>
                <a:gd name="T38" fmla="*/ 310 w 858"/>
                <a:gd name="T39" fmla="*/ 258 h 349"/>
                <a:gd name="T40" fmla="*/ 377 w 858"/>
                <a:gd name="T41" fmla="*/ 327 h 349"/>
                <a:gd name="T42" fmla="*/ 432 w 858"/>
                <a:gd name="T43" fmla="*/ 326 h 349"/>
                <a:gd name="T44" fmla="*/ 498 w 858"/>
                <a:gd name="T45" fmla="*/ 295 h 349"/>
                <a:gd name="T46" fmla="*/ 652 w 858"/>
                <a:gd name="T47" fmla="*/ 289 h 349"/>
                <a:gd name="T48" fmla="*/ 737 w 858"/>
                <a:gd name="T49" fmla="*/ 270 h 349"/>
                <a:gd name="T50" fmla="*/ 747 w 858"/>
                <a:gd name="T51" fmla="*/ 172 h 349"/>
                <a:gd name="T52" fmla="*/ 630 w 858"/>
                <a:gd name="T53" fmla="*/ 223 h 349"/>
                <a:gd name="T54" fmla="*/ 492 w 858"/>
                <a:gd name="T55" fmla="*/ 244 h 349"/>
                <a:gd name="T56" fmla="*/ 314 w 858"/>
                <a:gd name="T57" fmla="*/ 233 h 349"/>
                <a:gd name="T58" fmla="*/ 219 w 858"/>
                <a:gd name="T59" fmla="*/ 214 h 349"/>
                <a:gd name="T60" fmla="*/ 92 w 858"/>
                <a:gd name="T61" fmla="*/ 223 h 349"/>
                <a:gd name="T62" fmla="*/ 5 w 858"/>
                <a:gd name="T63" fmla="*/ 165 h 349"/>
                <a:gd name="T64" fmla="*/ 5 w 858"/>
                <a:gd name="T65" fmla="*/ 88 h 349"/>
                <a:gd name="T66" fmla="*/ 24 w 858"/>
                <a:gd name="T67" fmla="*/ 98 h 3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8"/>
                <a:gd name="T103" fmla="*/ 0 h 349"/>
                <a:gd name="T104" fmla="*/ 858 w 858"/>
                <a:gd name="T105" fmla="*/ 349 h 3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2" name="Freeform 368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>
                <a:gd name="T0" fmla="*/ 0 w 632"/>
                <a:gd name="T1" fmla="*/ 81 h 163"/>
                <a:gd name="T2" fmla="*/ 73 w 632"/>
                <a:gd name="T3" fmla="*/ 82 h 163"/>
                <a:gd name="T4" fmla="*/ 127 w 632"/>
                <a:gd name="T5" fmla="*/ 93 h 163"/>
                <a:gd name="T6" fmla="*/ 170 w 632"/>
                <a:gd name="T7" fmla="*/ 107 h 163"/>
                <a:gd name="T8" fmla="*/ 210 w 632"/>
                <a:gd name="T9" fmla="*/ 126 h 163"/>
                <a:gd name="T10" fmla="*/ 250 w 632"/>
                <a:gd name="T11" fmla="*/ 163 h 163"/>
                <a:gd name="T12" fmla="*/ 322 w 632"/>
                <a:gd name="T13" fmla="*/ 156 h 163"/>
                <a:gd name="T14" fmla="*/ 470 w 632"/>
                <a:gd name="T15" fmla="*/ 109 h 163"/>
                <a:gd name="T16" fmla="*/ 480 w 632"/>
                <a:gd name="T17" fmla="*/ 88 h 163"/>
                <a:gd name="T18" fmla="*/ 460 w 632"/>
                <a:gd name="T19" fmla="*/ 72 h 163"/>
                <a:gd name="T20" fmla="*/ 378 w 632"/>
                <a:gd name="T21" fmla="*/ 72 h 163"/>
                <a:gd name="T22" fmla="*/ 218 w 632"/>
                <a:gd name="T23" fmla="*/ 97 h 163"/>
                <a:gd name="T24" fmla="*/ 235 w 632"/>
                <a:gd name="T25" fmla="*/ 67 h 163"/>
                <a:gd name="T26" fmla="*/ 278 w 632"/>
                <a:gd name="T27" fmla="*/ 41 h 163"/>
                <a:gd name="T28" fmla="*/ 331 w 632"/>
                <a:gd name="T29" fmla="*/ 22 h 163"/>
                <a:gd name="T30" fmla="*/ 388 w 632"/>
                <a:gd name="T31" fmla="*/ 18 h 163"/>
                <a:gd name="T32" fmla="*/ 418 w 632"/>
                <a:gd name="T33" fmla="*/ 22 h 163"/>
                <a:gd name="T34" fmla="*/ 453 w 632"/>
                <a:gd name="T35" fmla="*/ 35 h 163"/>
                <a:gd name="T36" fmla="*/ 483 w 632"/>
                <a:gd name="T37" fmla="*/ 53 h 163"/>
                <a:gd name="T38" fmla="*/ 578 w 632"/>
                <a:gd name="T39" fmla="*/ 74 h 163"/>
                <a:gd name="T40" fmla="*/ 632 w 632"/>
                <a:gd name="T41" fmla="*/ 74 h 163"/>
                <a:gd name="T42" fmla="*/ 560 w 632"/>
                <a:gd name="T43" fmla="*/ 56 h 163"/>
                <a:gd name="T44" fmla="*/ 494 w 632"/>
                <a:gd name="T45" fmla="*/ 42 h 163"/>
                <a:gd name="T46" fmla="*/ 466 w 632"/>
                <a:gd name="T47" fmla="*/ 22 h 163"/>
                <a:gd name="T48" fmla="*/ 418 w 632"/>
                <a:gd name="T49" fmla="*/ 4 h 163"/>
                <a:gd name="T50" fmla="*/ 386 w 632"/>
                <a:gd name="T51" fmla="*/ 0 h 163"/>
                <a:gd name="T52" fmla="*/ 322 w 632"/>
                <a:gd name="T53" fmla="*/ 3 h 163"/>
                <a:gd name="T54" fmla="*/ 265 w 632"/>
                <a:gd name="T55" fmla="*/ 23 h 163"/>
                <a:gd name="T56" fmla="*/ 224 w 632"/>
                <a:gd name="T57" fmla="*/ 57 h 163"/>
                <a:gd name="T58" fmla="*/ 197 w 632"/>
                <a:gd name="T59" fmla="*/ 88 h 163"/>
                <a:gd name="T60" fmla="*/ 164 w 632"/>
                <a:gd name="T61" fmla="*/ 82 h 163"/>
                <a:gd name="T62" fmla="*/ 57 w 632"/>
                <a:gd name="T63" fmla="*/ 59 h 163"/>
                <a:gd name="T64" fmla="*/ 0 w 632"/>
                <a:gd name="T65" fmla="*/ 81 h 163"/>
                <a:gd name="T66" fmla="*/ 0 w 632"/>
                <a:gd name="T67" fmla="*/ 81 h 1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2"/>
                <a:gd name="T103" fmla="*/ 0 h 163"/>
                <a:gd name="T104" fmla="*/ 632 w 632"/>
                <a:gd name="T105" fmla="*/ 163 h 1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3" name="Freeform 369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>
                <a:gd name="T0" fmla="*/ 89 w 998"/>
                <a:gd name="T1" fmla="*/ 44 h 284"/>
                <a:gd name="T2" fmla="*/ 75 w 998"/>
                <a:gd name="T3" fmla="*/ 78 h 284"/>
                <a:gd name="T4" fmla="*/ 118 w 998"/>
                <a:gd name="T5" fmla="*/ 106 h 284"/>
                <a:gd name="T6" fmla="*/ 152 w 998"/>
                <a:gd name="T7" fmla="*/ 145 h 284"/>
                <a:gd name="T8" fmla="*/ 216 w 998"/>
                <a:gd name="T9" fmla="*/ 123 h 284"/>
                <a:gd name="T10" fmla="*/ 266 w 998"/>
                <a:gd name="T11" fmla="*/ 129 h 284"/>
                <a:gd name="T12" fmla="*/ 229 w 998"/>
                <a:gd name="T13" fmla="*/ 145 h 284"/>
                <a:gd name="T14" fmla="*/ 175 w 998"/>
                <a:gd name="T15" fmla="*/ 172 h 284"/>
                <a:gd name="T16" fmla="*/ 81 w 998"/>
                <a:gd name="T17" fmla="*/ 143 h 284"/>
                <a:gd name="T18" fmla="*/ 47 w 998"/>
                <a:gd name="T19" fmla="*/ 161 h 284"/>
                <a:gd name="T20" fmla="*/ 165 w 998"/>
                <a:gd name="T21" fmla="*/ 227 h 284"/>
                <a:gd name="T22" fmla="*/ 306 w 998"/>
                <a:gd name="T23" fmla="*/ 210 h 284"/>
                <a:gd name="T24" fmla="*/ 386 w 998"/>
                <a:gd name="T25" fmla="*/ 257 h 284"/>
                <a:gd name="T26" fmla="*/ 499 w 998"/>
                <a:gd name="T27" fmla="*/ 259 h 284"/>
                <a:gd name="T28" fmla="*/ 592 w 998"/>
                <a:gd name="T29" fmla="*/ 213 h 284"/>
                <a:gd name="T30" fmla="*/ 676 w 998"/>
                <a:gd name="T31" fmla="*/ 173 h 284"/>
                <a:gd name="T32" fmla="*/ 663 w 998"/>
                <a:gd name="T33" fmla="*/ 215 h 284"/>
                <a:gd name="T34" fmla="*/ 761 w 998"/>
                <a:gd name="T35" fmla="*/ 233 h 284"/>
                <a:gd name="T36" fmla="*/ 835 w 998"/>
                <a:gd name="T37" fmla="*/ 190 h 284"/>
                <a:gd name="T38" fmla="*/ 904 w 998"/>
                <a:gd name="T39" fmla="*/ 136 h 284"/>
                <a:gd name="T40" fmla="*/ 974 w 998"/>
                <a:gd name="T41" fmla="*/ 110 h 284"/>
                <a:gd name="T42" fmla="*/ 901 w 998"/>
                <a:gd name="T43" fmla="*/ 45 h 284"/>
                <a:gd name="T44" fmla="*/ 985 w 998"/>
                <a:gd name="T45" fmla="*/ 66 h 284"/>
                <a:gd name="T46" fmla="*/ 998 w 998"/>
                <a:gd name="T47" fmla="*/ 119 h 284"/>
                <a:gd name="T48" fmla="*/ 949 w 998"/>
                <a:gd name="T49" fmla="*/ 155 h 284"/>
                <a:gd name="T50" fmla="*/ 894 w 998"/>
                <a:gd name="T51" fmla="*/ 192 h 284"/>
                <a:gd name="T52" fmla="*/ 823 w 998"/>
                <a:gd name="T53" fmla="*/ 249 h 284"/>
                <a:gd name="T54" fmla="*/ 659 w 998"/>
                <a:gd name="T55" fmla="*/ 252 h 284"/>
                <a:gd name="T56" fmla="*/ 632 w 998"/>
                <a:gd name="T57" fmla="*/ 227 h 284"/>
                <a:gd name="T58" fmla="*/ 542 w 998"/>
                <a:gd name="T59" fmla="*/ 278 h 284"/>
                <a:gd name="T60" fmla="*/ 398 w 998"/>
                <a:gd name="T61" fmla="*/ 284 h 284"/>
                <a:gd name="T62" fmla="*/ 276 w 998"/>
                <a:gd name="T63" fmla="*/ 252 h 284"/>
                <a:gd name="T64" fmla="*/ 99 w 998"/>
                <a:gd name="T65" fmla="*/ 254 h 284"/>
                <a:gd name="T66" fmla="*/ 12 w 998"/>
                <a:gd name="T67" fmla="*/ 204 h 284"/>
                <a:gd name="T68" fmla="*/ 3 w 998"/>
                <a:gd name="T69" fmla="*/ 139 h 284"/>
                <a:gd name="T70" fmla="*/ 47 w 998"/>
                <a:gd name="T71" fmla="*/ 98 h 284"/>
                <a:gd name="T72" fmla="*/ 44 w 998"/>
                <a:gd name="T73" fmla="*/ 35 h 284"/>
                <a:gd name="T74" fmla="*/ 128 w 998"/>
                <a:gd name="T75" fmla="*/ 0 h 284"/>
                <a:gd name="T76" fmla="*/ 118 w 998"/>
                <a:gd name="T77" fmla="*/ 28 h 2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8"/>
                <a:gd name="T118" fmla="*/ 0 h 284"/>
                <a:gd name="T119" fmla="*/ 998 w 998"/>
                <a:gd name="T120" fmla="*/ 284 h 2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48" name="Group 370"/>
          <p:cNvGrpSpPr>
            <a:grpSpLocks/>
          </p:cNvGrpSpPr>
          <p:nvPr/>
        </p:nvGrpSpPr>
        <p:grpSpPr bwMode="auto">
          <a:xfrm>
            <a:off x="5418138" y="2568575"/>
            <a:ext cx="593725" cy="293688"/>
            <a:chOff x="873" y="2655"/>
            <a:chExt cx="499" cy="246"/>
          </a:xfrm>
        </p:grpSpPr>
        <p:sp>
          <p:nvSpPr>
            <p:cNvPr id="5156" name="Freeform 371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>
                <a:gd name="T0" fmla="*/ 527 w 961"/>
                <a:gd name="T1" fmla="*/ 4 h 473"/>
                <a:gd name="T2" fmla="*/ 455 w 961"/>
                <a:gd name="T3" fmla="*/ 34 h 473"/>
                <a:gd name="T4" fmla="*/ 398 w 961"/>
                <a:gd name="T5" fmla="*/ 88 h 473"/>
                <a:gd name="T6" fmla="*/ 268 w 961"/>
                <a:gd name="T7" fmla="*/ 63 h 473"/>
                <a:gd name="T8" fmla="*/ 213 w 961"/>
                <a:gd name="T9" fmla="*/ 66 h 473"/>
                <a:gd name="T10" fmla="*/ 109 w 961"/>
                <a:gd name="T11" fmla="*/ 123 h 473"/>
                <a:gd name="T12" fmla="*/ 89 w 961"/>
                <a:gd name="T13" fmla="*/ 153 h 473"/>
                <a:gd name="T14" fmla="*/ 84 w 961"/>
                <a:gd name="T15" fmla="*/ 218 h 473"/>
                <a:gd name="T16" fmla="*/ 37 w 961"/>
                <a:gd name="T17" fmla="*/ 252 h 473"/>
                <a:gd name="T18" fmla="*/ 46 w 961"/>
                <a:gd name="T19" fmla="*/ 313 h 473"/>
                <a:gd name="T20" fmla="*/ 0 w 961"/>
                <a:gd name="T21" fmla="*/ 362 h 473"/>
                <a:gd name="T22" fmla="*/ 25 w 961"/>
                <a:gd name="T23" fmla="*/ 399 h 473"/>
                <a:gd name="T24" fmla="*/ 123 w 961"/>
                <a:gd name="T25" fmla="*/ 437 h 473"/>
                <a:gd name="T26" fmla="*/ 272 w 961"/>
                <a:gd name="T27" fmla="*/ 442 h 473"/>
                <a:gd name="T28" fmla="*/ 354 w 961"/>
                <a:gd name="T29" fmla="*/ 469 h 473"/>
                <a:gd name="T30" fmla="*/ 485 w 961"/>
                <a:gd name="T31" fmla="*/ 473 h 473"/>
                <a:gd name="T32" fmla="*/ 616 w 961"/>
                <a:gd name="T33" fmla="*/ 414 h 473"/>
                <a:gd name="T34" fmla="*/ 657 w 961"/>
                <a:gd name="T35" fmla="*/ 437 h 473"/>
                <a:gd name="T36" fmla="*/ 789 w 961"/>
                <a:gd name="T37" fmla="*/ 437 h 473"/>
                <a:gd name="T38" fmla="*/ 892 w 961"/>
                <a:gd name="T39" fmla="*/ 348 h 473"/>
                <a:gd name="T40" fmla="*/ 961 w 961"/>
                <a:gd name="T41" fmla="*/ 324 h 473"/>
                <a:gd name="T42" fmla="*/ 961 w 961"/>
                <a:gd name="T43" fmla="*/ 274 h 473"/>
                <a:gd name="T44" fmla="*/ 893 w 961"/>
                <a:gd name="T45" fmla="*/ 230 h 473"/>
                <a:gd name="T46" fmla="*/ 865 w 961"/>
                <a:gd name="T47" fmla="*/ 113 h 473"/>
                <a:gd name="T48" fmla="*/ 756 w 961"/>
                <a:gd name="T49" fmla="*/ 56 h 473"/>
                <a:gd name="T50" fmla="*/ 691 w 961"/>
                <a:gd name="T51" fmla="*/ 43 h 473"/>
                <a:gd name="T52" fmla="*/ 627 w 961"/>
                <a:gd name="T53" fmla="*/ 9 h 473"/>
                <a:gd name="T54" fmla="*/ 570 w 961"/>
                <a:gd name="T55" fmla="*/ 0 h 473"/>
                <a:gd name="T56" fmla="*/ 527 w 961"/>
                <a:gd name="T57" fmla="*/ 4 h 473"/>
                <a:gd name="T58" fmla="*/ 527 w 961"/>
                <a:gd name="T59" fmla="*/ 4 h 4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61"/>
                <a:gd name="T91" fmla="*/ 0 h 473"/>
                <a:gd name="T92" fmla="*/ 961 w 961"/>
                <a:gd name="T93" fmla="*/ 473 h 4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7" name="Freeform 372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>
                <a:gd name="T0" fmla="*/ 25 w 858"/>
                <a:gd name="T1" fmla="*/ 115 h 349"/>
                <a:gd name="T2" fmla="*/ 111 w 858"/>
                <a:gd name="T3" fmla="*/ 177 h 349"/>
                <a:gd name="T4" fmla="*/ 222 w 858"/>
                <a:gd name="T5" fmla="*/ 172 h 349"/>
                <a:gd name="T6" fmla="*/ 304 w 858"/>
                <a:gd name="T7" fmla="*/ 207 h 349"/>
                <a:gd name="T8" fmla="*/ 478 w 858"/>
                <a:gd name="T9" fmla="*/ 194 h 349"/>
                <a:gd name="T10" fmla="*/ 613 w 858"/>
                <a:gd name="T11" fmla="*/ 194 h 349"/>
                <a:gd name="T12" fmla="*/ 707 w 858"/>
                <a:gd name="T13" fmla="*/ 135 h 349"/>
                <a:gd name="T14" fmla="*/ 778 w 858"/>
                <a:gd name="T15" fmla="*/ 104 h 349"/>
                <a:gd name="T16" fmla="*/ 707 w 858"/>
                <a:gd name="T17" fmla="*/ 61 h 349"/>
                <a:gd name="T18" fmla="*/ 649 w 858"/>
                <a:gd name="T19" fmla="*/ 19 h 349"/>
                <a:gd name="T20" fmla="*/ 758 w 858"/>
                <a:gd name="T21" fmla="*/ 11 h 349"/>
                <a:gd name="T22" fmla="*/ 827 w 858"/>
                <a:gd name="T23" fmla="*/ 88 h 349"/>
                <a:gd name="T24" fmla="*/ 834 w 858"/>
                <a:gd name="T25" fmla="*/ 153 h 349"/>
                <a:gd name="T26" fmla="*/ 858 w 858"/>
                <a:gd name="T27" fmla="*/ 205 h 349"/>
                <a:gd name="T28" fmla="*/ 778 w 858"/>
                <a:gd name="T29" fmla="*/ 250 h 349"/>
                <a:gd name="T30" fmla="*/ 704 w 858"/>
                <a:gd name="T31" fmla="*/ 312 h 349"/>
                <a:gd name="T32" fmla="*/ 516 w 858"/>
                <a:gd name="T33" fmla="*/ 333 h 349"/>
                <a:gd name="T34" fmla="*/ 404 w 858"/>
                <a:gd name="T35" fmla="*/ 349 h 349"/>
                <a:gd name="T36" fmla="*/ 354 w 858"/>
                <a:gd name="T37" fmla="*/ 329 h 349"/>
                <a:gd name="T38" fmla="*/ 310 w 858"/>
                <a:gd name="T39" fmla="*/ 258 h 349"/>
                <a:gd name="T40" fmla="*/ 377 w 858"/>
                <a:gd name="T41" fmla="*/ 327 h 349"/>
                <a:gd name="T42" fmla="*/ 432 w 858"/>
                <a:gd name="T43" fmla="*/ 326 h 349"/>
                <a:gd name="T44" fmla="*/ 498 w 858"/>
                <a:gd name="T45" fmla="*/ 295 h 349"/>
                <a:gd name="T46" fmla="*/ 652 w 858"/>
                <a:gd name="T47" fmla="*/ 289 h 349"/>
                <a:gd name="T48" fmla="*/ 737 w 858"/>
                <a:gd name="T49" fmla="*/ 270 h 349"/>
                <a:gd name="T50" fmla="*/ 747 w 858"/>
                <a:gd name="T51" fmla="*/ 172 h 349"/>
                <a:gd name="T52" fmla="*/ 630 w 858"/>
                <a:gd name="T53" fmla="*/ 223 h 349"/>
                <a:gd name="T54" fmla="*/ 492 w 858"/>
                <a:gd name="T55" fmla="*/ 244 h 349"/>
                <a:gd name="T56" fmla="*/ 314 w 858"/>
                <a:gd name="T57" fmla="*/ 233 h 349"/>
                <a:gd name="T58" fmla="*/ 219 w 858"/>
                <a:gd name="T59" fmla="*/ 214 h 349"/>
                <a:gd name="T60" fmla="*/ 92 w 858"/>
                <a:gd name="T61" fmla="*/ 223 h 349"/>
                <a:gd name="T62" fmla="*/ 5 w 858"/>
                <a:gd name="T63" fmla="*/ 165 h 349"/>
                <a:gd name="T64" fmla="*/ 5 w 858"/>
                <a:gd name="T65" fmla="*/ 88 h 349"/>
                <a:gd name="T66" fmla="*/ 24 w 858"/>
                <a:gd name="T67" fmla="*/ 98 h 3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8"/>
                <a:gd name="T103" fmla="*/ 0 h 349"/>
                <a:gd name="T104" fmla="*/ 858 w 858"/>
                <a:gd name="T105" fmla="*/ 349 h 3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8" name="Freeform 373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>
                <a:gd name="T0" fmla="*/ 0 w 632"/>
                <a:gd name="T1" fmla="*/ 81 h 163"/>
                <a:gd name="T2" fmla="*/ 73 w 632"/>
                <a:gd name="T3" fmla="*/ 82 h 163"/>
                <a:gd name="T4" fmla="*/ 127 w 632"/>
                <a:gd name="T5" fmla="*/ 93 h 163"/>
                <a:gd name="T6" fmla="*/ 170 w 632"/>
                <a:gd name="T7" fmla="*/ 107 h 163"/>
                <a:gd name="T8" fmla="*/ 210 w 632"/>
                <a:gd name="T9" fmla="*/ 126 h 163"/>
                <a:gd name="T10" fmla="*/ 250 w 632"/>
                <a:gd name="T11" fmla="*/ 163 h 163"/>
                <a:gd name="T12" fmla="*/ 322 w 632"/>
                <a:gd name="T13" fmla="*/ 156 h 163"/>
                <a:gd name="T14" fmla="*/ 470 w 632"/>
                <a:gd name="T15" fmla="*/ 109 h 163"/>
                <a:gd name="T16" fmla="*/ 480 w 632"/>
                <a:gd name="T17" fmla="*/ 88 h 163"/>
                <a:gd name="T18" fmla="*/ 460 w 632"/>
                <a:gd name="T19" fmla="*/ 72 h 163"/>
                <a:gd name="T20" fmla="*/ 378 w 632"/>
                <a:gd name="T21" fmla="*/ 72 h 163"/>
                <a:gd name="T22" fmla="*/ 218 w 632"/>
                <a:gd name="T23" fmla="*/ 97 h 163"/>
                <a:gd name="T24" fmla="*/ 235 w 632"/>
                <a:gd name="T25" fmla="*/ 67 h 163"/>
                <a:gd name="T26" fmla="*/ 278 w 632"/>
                <a:gd name="T27" fmla="*/ 41 h 163"/>
                <a:gd name="T28" fmla="*/ 331 w 632"/>
                <a:gd name="T29" fmla="*/ 22 h 163"/>
                <a:gd name="T30" fmla="*/ 388 w 632"/>
                <a:gd name="T31" fmla="*/ 18 h 163"/>
                <a:gd name="T32" fmla="*/ 418 w 632"/>
                <a:gd name="T33" fmla="*/ 22 h 163"/>
                <a:gd name="T34" fmla="*/ 453 w 632"/>
                <a:gd name="T35" fmla="*/ 35 h 163"/>
                <a:gd name="T36" fmla="*/ 483 w 632"/>
                <a:gd name="T37" fmla="*/ 53 h 163"/>
                <a:gd name="T38" fmla="*/ 578 w 632"/>
                <a:gd name="T39" fmla="*/ 74 h 163"/>
                <a:gd name="T40" fmla="*/ 632 w 632"/>
                <a:gd name="T41" fmla="*/ 74 h 163"/>
                <a:gd name="T42" fmla="*/ 560 w 632"/>
                <a:gd name="T43" fmla="*/ 56 h 163"/>
                <a:gd name="T44" fmla="*/ 494 w 632"/>
                <a:gd name="T45" fmla="*/ 42 h 163"/>
                <a:gd name="T46" fmla="*/ 466 w 632"/>
                <a:gd name="T47" fmla="*/ 22 h 163"/>
                <a:gd name="T48" fmla="*/ 418 w 632"/>
                <a:gd name="T49" fmla="*/ 4 h 163"/>
                <a:gd name="T50" fmla="*/ 386 w 632"/>
                <a:gd name="T51" fmla="*/ 0 h 163"/>
                <a:gd name="T52" fmla="*/ 322 w 632"/>
                <a:gd name="T53" fmla="*/ 3 h 163"/>
                <a:gd name="T54" fmla="*/ 265 w 632"/>
                <a:gd name="T55" fmla="*/ 23 h 163"/>
                <a:gd name="T56" fmla="*/ 224 w 632"/>
                <a:gd name="T57" fmla="*/ 57 h 163"/>
                <a:gd name="T58" fmla="*/ 197 w 632"/>
                <a:gd name="T59" fmla="*/ 88 h 163"/>
                <a:gd name="T60" fmla="*/ 164 w 632"/>
                <a:gd name="T61" fmla="*/ 82 h 163"/>
                <a:gd name="T62" fmla="*/ 57 w 632"/>
                <a:gd name="T63" fmla="*/ 59 h 163"/>
                <a:gd name="T64" fmla="*/ 0 w 632"/>
                <a:gd name="T65" fmla="*/ 81 h 163"/>
                <a:gd name="T66" fmla="*/ 0 w 632"/>
                <a:gd name="T67" fmla="*/ 81 h 1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2"/>
                <a:gd name="T103" fmla="*/ 0 h 163"/>
                <a:gd name="T104" fmla="*/ 632 w 632"/>
                <a:gd name="T105" fmla="*/ 163 h 1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9" name="Freeform 374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>
                <a:gd name="T0" fmla="*/ 89 w 998"/>
                <a:gd name="T1" fmla="*/ 44 h 284"/>
                <a:gd name="T2" fmla="*/ 75 w 998"/>
                <a:gd name="T3" fmla="*/ 78 h 284"/>
                <a:gd name="T4" fmla="*/ 118 w 998"/>
                <a:gd name="T5" fmla="*/ 106 h 284"/>
                <a:gd name="T6" fmla="*/ 152 w 998"/>
                <a:gd name="T7" fmla="*/ 145 h 284"/>
                <a:gd name="T8" fmla="*/ 216 w 998"/>
                <a:gd name="T9" fmla="*/ 123 h 284"/>
                <a:gd name="T10" fmla="*/ 266 w 998"/>
                <a:gd name="T11" fmla="*/ 129 h 284"/>
                <a:gd name="T12" fmla="*/ 229 w 998"/>
                <a:gd name="T13" fmla="*/ 145 h 284"/>
                <a:gd name="T14" fmla="*/ 175 w 998"/>
                <a:gd name="T15" fmla="*/ 172 h 284"/>
                <a:gd name="T16" fmla="*/ 81 w 998"/>
                <a:gd name="T17" fmla="*/ 143 h 284"/>
                <a:gd name="T18" fmla="*/ 47 w 998"/>
                <a:gd name="T19" fmla="*/ 161 h 284"/>
                <a:gd name="T20" fmla="*/ 165 w 998"/>
                <a:gd name="T21" fmla="*/ 227 h 284"/>
                <a:gd name="T22" fmla="*/ 306 w 998"/>
                <a:gd name="T23" fmla="*/ 210 h 284"/>
                <a:gd name="T24" fmla="*/ 386 w 998"/>
                <a:gd name="T25" fmla="*/ 257 h 284"/>
                <a:gd name="T26" fmla="*/ 499 w 998"/>
                <a:gd name="T27" fmla="*/ 259 h 284"/>
                <a:gd name="T28" fmla="*/ 592 w 998"/>
                <a:gd name="T29" fmla="*/ 213 h 284"/>
                <a:gd name="T30" fmla="*/ 676 w 998"/>
                <a:gd name="T31" fmla="*/ 173 h 284"/>
                <a:gd name="T32" fmla="*/ 663 w 998"/>
                <a:gd name="T33" fmla="*/ 215 h 284"/>
                <a:gd name="T34" fmla="*/ 761 w 998"/>
                <a:gd name="T35" fmla="*/ 233 h 284"/>
                <a:gd name="T36" fmla="*/ 835 w 998"/>
                <a:gd name="T37" fmla="*/ 190 h 284"/>
                <a:gd name="T38" fmla="*/ 904 w 998"/>
                <a:gd name="T39" fmla="*/ 136 h 284"/>
                <a:gd name="T40" fmla="*/ 974 w 998"/>
                <a:gd name="T41" fmla="*/ 110 h 284"/>
                <a:gd name="T42" fmla="*/ 901 w 998"/>
                <a:gd name="T43" fmla="*/ 45 h 284"/>
                <a:gd name="T44" fmla="*/ 985 w 998"/>
                <a:gd name="T45" fmla="*/ 66 h 284"/>
                <a:gd name="T46" fmla="*/ 998 w 998"/>
                <a:gd name="T47" fmla="*/ 119 h 284"/>
                <a:gd name="T48" fmla="*/ 949 w 998"/>
                <a:gd name="T49" fmla="*/ 155 h 284"/>
                <a:gd name="T50" fmla="*/ 894 w 998"/>
                <a:gd name="T51" fmla="*/ 192 h 284"/>
                <a:gd name="T52" fmla="*/ 823 w 998"/>
                <a:gd name="T53" fmla="*/ 249 h 284"/>
                <a:gd name="T54" fmla="*/ 659 w 998"/>
                <a:gd name="T55" fmla="*/ 252 h 284"/>
                <a:gd name="T56" fmla="*/ 632 w 998"/>
                <a:gd name="T57" fmla="*/ 227 h 284"/>
                <a:gd name="T58" fmla="*/ 542 w 998"/>
                <a:gd name="T59" fmla="*/ 278 h 284"/>
                <a:gd name="T60" fmla="*/ 398 w 998"/>
                <a:gd name="T61" fmla="*/ 284 h 284"/>
                <a:gd name="T62" fmla="*/ 276 w 998"/>
                <a:gd name="T63" fmla="*/ 252 h 284"/>
                <a:gd name="T64" fmla="*/ 99 w 998"/>
                <a:gd name="T65" fmla="*/ 254 h 284"/>
                <a:gd name="T66" fmla="*/ 12 w 998"/>
                <a:gd name="T67" fmla="*/ 204 h 284"/>
                <a:gd name="T68" fmla="*/ 3 w 998"/>
                <a:gd name="T69" fmla="*/ 139 h 284"/>
                <a:gd name="T70" fmla="*/ 47 w 998"/>
                <a:gd name="T71" fmla="*/ 98 h 284"/>
                <a:gd name="T72" fmla="*/ 44 w 998"/>
                <a:gd name="T73" fmla="*/ 35 h 284"/>
                <a:gd name="T74" fmla="*/ 128 w 998"/>
                <a:gd name="T75" fmla="*/ 0 h 284"/>
                <a:gd name="T76" fmla="*/ 118 w 998"/>
                <a:gd name="T77" fmla="*/ 28 h 2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8"/>
                <a:gd name="T118" fmla="*/ 0 h 284"/>
                <a:gd name="T119" fmla="*/ 998 w 998"/>
                <a:gd name="T120" fmla="*/ 284 h 2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49" name="Group 375"/>
          <p:cNvGrpSpPr>
            <a:grpSpLocks/>
          </p:cNvGrpSpPr>
          <p:nvPr/>
        </p:nvGrpSpPr>
        <p:grpSpPr bwMode="auto">
          <a:xfrm>
            <a:off x="4049713" y="2641600"/>
            <a:ext cx="593725" cy="293688"/>
            <a:chOff x="873" y="2655"/>
            <a:chExt cx="499" cy="246"/>
          </a:xfrm>
        </p:grpSpPr>
        <p:sp>
          <p:nvSpPr>
            <p:cNvPr id="5152" name="Freeform 376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>
                <a:gd name="T0" fmla="*/ 527 w 961"/>
                <a:gd name="T1" fmla="*/ 4 h 473"/>
                <a:gd name="T2" fmla="*/ 455 w 961"/>
                <a:gd name="T3" fmla="*/ 34 h 473"/>
                <a:gd name="T4" fmla="*/ 398 w 961"/>
                <a:gd name="T5" fmla="*/ 88 h 473"/>
                <a:gd name="T6" fmla="*/ 268 w 961"/>
                <a:gd name="T7" fmla="*/ 63 h 473"/>
                <a:gd name="T8" fmla="*/ 213 w 961"/>
                <a:gd name="T9" fmla="*/ 66 h 473"/>
                <a:gd name="T10" fmla="*/ 109 w 961"/>
                <a:gd name="T11" fmla="*/ 123 h 473"/>
                <a:gd name="T12" fmla="*/ 89 w 961"/>
                <a:gd name="T13" fmla="*/ 153 h 473"/>
                <a:gd name="T14" fmla="*/ 84 w 961"/>
                <a:gd name="T15" fmla="*/ 218 h 473"/>
                <a:gd name="T16" fmla="*/ 37 w 961"/>
                <a:gd name="T17" fmla="*/ 252 h 473"/>
                <a:gd name="T18" fmla="*/ 46 w 961"/>
                <a:gd name="T19" fmla="*/ 313 h 473"/>
                <a:gd name="T20" fmla="*/ 0 w 961"/>
                <a:gd name="T21" fmla="*/ 362 h 473"/>
                <a:gd name="T22" fmla="*/ 25 w 961"/>
                <a:gd name="T23" fmla="*/ 399 h 473"/>
                <a:gd name="T24" fmla="*/ 123 w 961"/>
                <a:gd name="T25" fmla="*/ 437 h 473"/>
                <a:gd name="T26" fmla="*/ 272 w 961"/>
                <a:gd name="T27" fmla="*/ 442 h 473"/>
                <a:gd name="T28" fmla="*/ 354 w 961"/>
                <a:gd name="T29" fmla="*/ 469 h 473"/>
                <a:gd name="T30" fmla="*/ 485 w 961"/>
                <a:gd name="T31" fmla="*/ 473 h 473"/>
                <a:gd name="T32" fmla="*/ 616 w 961"/>
                <a:gd name="T33" fmla="*/ 414 h 473"/>
                <a:gd name="T34" fmla="*/ 657 w 961"/>
                <a:gd name="T35" fmla="*/ 437 h 473"/>
                <a:gd name="T36" fmla="*/ 789 w 961"/>
                <a:gd name="T37" fmla="*/ 437 h 473"/>
                <a:gd name="T38" fmla="*/ 892 w 961"/>
                <a:gd name="T39" fmla="*/ 348 h 473"/>
                <a:gd name="T40" fmla="*/ 961 w 961"/>
                <a:gd name="T41" fmla="*/ 324 h 473"/>
                <a:gd name="T42" fmla="*/ 961 w 961"/>
                <a:gd name="T43" fmla="*/ 274 h 473"/>
                <a:gd name="T44" fmla="*/ 893 w 961"/>
                <a:gd name="T45" fmla="*/ 230 h 473"/>
                <a:gd name="T46" fmla="*/ 865 w 961"/>
                <a:gd name="T47" fmla="*/ 113 h 473"/>
                <a:gd name="T48" fmla="*/ 756 w 961"/>
                <a:gd name="T49" fmla="*/ 56 h 473"/>
                <a:gd name="T50" fmla="*/ 691 w 961"/>
                <a:gd name="T51" fmla="*/ 43 h 473"/>
                <a:gd name="T52" fmla="*/ 627 w 961"/>
                <a:gd name="T53" fmla="*/ 9 h 473"/>
                <a:gd name="T54" fmla="*/ 570 w 961"/>
                <a:gd name="T55" fmla="*/ 0 h 473"/>
                <a:gd name="T56" fmla="*/ 527 w 961"/>
                <a:gd name="T57" fmla="*/ 4 h 473"/>
                <a:gd name="T58" fmla="*/ 527 w 961"/>
                <a:gd name="T59" fmla="*/ 4 h 4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61"/>
                <a:gd name="T91" fmla="*/ 0 h 473"/>
                <a:gd name="T92" fmla="*/ 961 w 961"/>
                <a:gd name="T93" fmla="*/ 473 h 4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377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>
                <a:gd name="T0" fmla="*/ 25 w 858"/>
                <a:gd name="T1" fmla="*/ 115 h 349"/>
                <a:gd name="T2" fmla="*/ 111 w 858"/>
                <a:gd name="T3" fmla="*/ 177 h 349"/>
                <a:gd name="T4" fmla="*/ 222 w 858"/>
                <a:gd name="T5" fmla="*/ 172 h 349"/>
                <a:gd name="T6" fmla="*/ 304 w 858"/>
                <a:gd name="T7" fmla="*/ 207 h 349"/>
                <a:gd name="T8" fmla="*/ 478 w 858"/>
                <a:gd name="T9" fmla="*/ 194 h 349"/>
                <a:gd name="T10" fmla="*/ 613 w 858"/>
                <a:gd name="T11" fmla="*/ 194 h 349"/>
                <a:gd name="T12" fmla="*/ 707 w 858"/>
                <a:gd name="T13" fmla="*/ 135 h 349"/>
                <a:gd name="T14" fmla="*/ 778 w 858"/>
                <a:gd name="T15" fmla="*/ 104 h 349"/>
                <a:gd name="T16" fmla="*/ 707 w 858"/>
                <a:gd name="T17" fmla="*/ 61 h 349"/>
                <a:gd name="T18" fmla="*/ 649 w 858"/>
                <a:gd name="T19" fmla="*/ 19 h 349"/>
                <a:gd name="T20" fmla="*/ 758 w 858"/>
                <a:gd name="T21" fmla="*/ 11 h 349"/>
                <a:gd name="T22" fmla="*/ 827 w 858"/>
                <a:gd name="T23" fmla="*/ 88 h 349"/>
                <a:gd name="T24" fmla="*/ 834 w 858"/>
                <a:gd name="T25" fmla="*/ 153 h 349"/>
                <a:gd name="T26" fmla="*/ 858 w 858"/>
                <a:gd name="T27" fmla="*/ 205 h 349"/>
                <a:gd name="T28" fmla="*/ 778 w 858"/>
                <a:gd name="T29" fmla="*/ 250 h 349"/>
                <a:gd name="T30" fmla="*/ 704 w 858"/>
                <a:gd name="T31" fmla="*/ 312 h 349"/>
                <a:gd name="T32" fmla="*/ 516 w 858"/>
                <a:gd name="T33" fmla="*/ 333 h 349"/>
                <a:gd name="T34" fmla="*/ 404 w 858"/>
                <a:gd name="T35" fmla="*/ 349 h 349"/>
                <a:gd name="T36" fmla="*/ 354 w 858"/>
                <a:gd name="T37" fmla="*/ 329 h 349"/>
                <a:gd name="T38" fmla="*/ 310 w 858"/>
                <a:gd name="T39" fmla="*/ 258 h 349"/>
                <a:gd name="T40" fmla="*/ 377 w 858"/>
                <a:gd name="T41" fmla="*/ 327 h 349"/>
                <a:gd name="T42" fmla="*/ 432 w 858"/>
                <a:gd name="T43" fmla="*/ 326 h 349"/>
                <a:gd name="T44" fmla="*/ 498 w 858"/>
                <a:gd name="T45" fmla="*/ 295 h 349"/>
                <a:gd name="T46" fmla="*/ 652 w 858"/>
                <a:gd name="T47" fmla="*/ 289 h 349"/>
                <a:gd name="T48" fmla="*/ 737 w 858"/>
                <a:gd name="T49" fmla="*/ 270 h 349"/>
                <a:gd name="T50" fmla="*/ 747 w 858"/>
                <a:gd name="T51" fmla="*/ 172 h 349"/>
                <a:gd name="T52" fmla="*/ 630 w 858"/>
                <a:gd name="T53" fmla="*/ 223 h 349"/>
                <a:gd name="T54" fmla="*/ 492 w 858"/>
                <a:gd name="T55" fmla="*/ 244 h 349"/>
                <a:gd name="T56" fmla="*/ 314 w 858"/>
                <a:gd name="T57" fmla="*/ 233 h 349"/>
                <a:gd name="T58" fmla="*/ 219 w 858"/>
                <a:gd name="T59" fmla="*/ 214 h 349"/>
                <a:gd name="T60" fmla="*/ 92 w 858"/>
                <a:gd name="T61" fmla="*/ 223 h 349"/>
                <a:gd name="T62" fmla="*/ 5 w 858"/>
                <a:gd name="T63" fmla="*/ 165 h 349"/>
                <a:gd name="T64" fmla="*/ 5 w 858"/>
                <a:gd name="T65" fmla="*/ 88 h 349"/>
                <a:gd name="T66" fmla="*/ 24 w 858"/>
                <a:gd name="T67" fmla="*/ 98 h 3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8"/>
                <a:gd name="T103" fmla="*/ 0 h 349"/>
                <a:gd name="T104" fmla="*/ 858 w 858"/>
                <a:gd name="T105" fmla="*/ 349 h 3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4" name="Freeform 378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>
                <a:gd name="T0" fmla="*/ 0 w 632"/>
                <a:gd name="T1" fmla="*/ 81 h 163"/>
                <a:gd name="T2" fmla="*/ 73 w 632"/>
                <a:gd name="T3" fmla="*/ 82 h 163"/>
                <a:gd name="T4" fmla="*/ 127 w 632"/>
                <a:gd name="T5" fmla="*/ 93 h 163"/>
                <a:gd name="T6" fmla="*/ 170 w 632"/>
                <a:gd name="T7" fmla="*/ 107 h 163"/>
                <a:gd name="T8" fmla="*/ 210 w 632"/>
                <a:gd name="T9" fmla="*/ 126 h 163"/>
                <a:gd name="T10" fmla="*/ 250 w 632"/>
                <a:gd name="T11" fmla="*/ 163 h 163"/>
                <a:gd name="T12" fmla="*/ 322 w 632"/>
                <a:gd name="T13" fmla="*/ 156 h 163"/>
                <a:gd name="T14" fmla="*/ 470 w 632"/>
                <a:gd name="T15" fmla="*/ 109 h 163"/>
                <a:gd name="T16" fmla="*/ 480 w 632"/>
                <a:gd name="T17" fmla="*/ 88 h 163"/>
                <a:gd name="T18" fmla="*/ 460 w 632"/>
                <a:gd name="T19" fmla="*/ 72 h 163"/>
                <a:gd name="T20" fmla="*/ 378 w 632"/>
                <a:gd name="T21" fmla="*/ 72 h 163"/>
                <a:gd name="T22" fmla="*/ 218 w 632"/>
                <a:gd name="T23" fmla="*/ 97 h 163"/>
                <a:gd name="T24" fmla="*/ 235 w 632"/>
                <a:gd name="T25" fmla="*/ 67 h 163"/>
                <a:gd name="T26" fmla="*/ 278 w 632"/>
                <a:gd name="T27" fmla="*/ 41 h 163"/>
                <a:gd name="T28" fmla="*/ 331 w 632"/>
                <a:gd name="T29" fmla="*/ 22 h 163"/>
                <a:gd name="T30" fmla="*/ 388 w 632"/>
                <a:gd name="T31" fmla="*/ 18 h 163"/>
                <a:gd name="T32" fmla="*/ 418 w 632"/>
                <a:gd name="T33" fmla="*/ 22 h 163"/>
                <a:gd name="T34" fmla="*/ 453 w 632"/>
                <a:gd name="T35" fmla="*/ 35 h 163"/>
                <a:gd name="T36" fmla="*/ 483 w 632"/>
                <a:gd name="T37" fmla="*/ 53 h 163"/>
                <a:gd name="T38" fmla="*/ 578 w 632"/>
                <a:gd name="T39" fmla="*/ 74 h 163"/>
                <a:gd name="T40" fmla="*/ 632 w 632"/>
                <a:gd name="T41" fmla="*/ 74 h 163"/>
                <a:gd name="T42" fmla="*/ 560 w 632"/>
                <a:gd name="T43" fmla="*/ 56 h 163"/>
                <a:gd name="T44" fmla="*/ 494 w 632"/>
                <a:gd name="T45" fmla="*/ 42 h 163"/>
                <a:gd name="T46" fmla="*/ 466 w 632"/>
                <a:gd name="T47" fmla="*/ 22 h 163"/>
                <a:gd name="T48" fmla="*/ 418 w 632"/>
                <a:gd name="T49" fmla="*/ 4 h 163"/>
                <a:gd name="T50" fmla="*/ 386 w 632"/>
                <a:gd name="T51" fmla="*/ 0 h 163"/>
                <a:gd name="T52" fmla="*/ 322 w 632"/>
                <a:gd name="T53" fmla="*/ 3 h 163"/>
                <a:gd name="T54" fmla="*/ 265 w 632"/>
                <a:gd name="T55" fmla="*/ 23 h 163"/>
                <a:gd name="T56" fmla="*/ 224 w 632"/>
                <a:gd name="T57" fmla="*/ 57 h 163"/>
                <a:gd name="T58" fmla="*/ 197 w 632"/>
                <a:gd name="T59" fmla="*/ 88 h 163"/>
                <a:gd name="T60" fmla="*/ 164 w 632"/>
                <a:gd name="T61" fmla="*/ 82 h 163"/>
                <a:gd name="T62" fmla="*/ 57 w 632"/>
                <a:gd name="T63" fmla="*/ 59 h 163"/>
                <a:gd name="T64" fmla="*/ 0 w 632"/>
                <a:gd name="T65" fmla="*/ 81 h 163"/>
                <a:gd name="T66" fmla="*/ 0 w 632"/>
                <a:gd name="T67" fmla="*/ 81 h 1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2"/>
                <a:gd name="T103" fmla="*/ 0 h 163"/>
                <a:gd name="T104" fmla="*/ 632 w 632"/>
                <a:gd name="T105" fmla="*/ 163 h 1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5" name="Freeform 379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>
                <a:gd name="T0" fmla="*/ 89 w 998"/>
                <a:gd name="T1" fmla="*/ 44 h 284"/>
                <a:gd name="T2" fmla="*/ 75 w 998"/>
                <a:gd name="T3" fmla="*/ 78 h 284"/>
                <a:gd name="T4" fmla="*/ 118 w 998"/>
                <a:gd name="T5" fmla="*/ 106 h 284"/>
                <a:gd name="T6" fmla="*/ 152 w 998"/>
                <a:gd name="T7" fmla="*/ 145 h 284"/>
                <a:gd name="T8" fmla="*/ 216 w 998"/>
                <a:gd name="T9" fmla="*/ 123 h 284"/>
                <a:gd name="T10" fmla="*/ 266 w 998"/>
                <a:gd name="T11" fmla="*/ 129 h 284"/>
                <a:gd name="T12" fmla="*/ 229 w 998"/>
                <a:gd name="T13" fmla="*/ 145 h 284"/>
                <a:gd name="T14" fmla="*/ 175 w 998"/>
                <a:gd name="T15" fmla="*/ 172 h 284"/>
                <a:gd name="T16" fmla="*/ 81 w 998"/>
                <a:gd name="T17" fmla="*/ 143 h 284"/>
                <a:gd name="T18" fmla="*/ 47 w 998"/>
                <a:gd name="T19" fmla="*/ 161 h 284"/>
                <a:gd name="T20" fmla="*/ 165 w 998"/>
                <a:gd name="T21" fmla="*/ 227 h 284"/>
                <a:gd name="T22" fmla="*/ 306 w 998"/>
                <a:gd name="T23" fmla="*/ 210 h 284"/>
                <a:gd name="T24" fmla="*/ 386 w 998"/>
                <a:gd name="T25" fmla="*/ 257 h 284"/>
                <a:gd name="T26" fmla="*/ 499 w 998"/>
                <a:gd name="T27" fmla="*/ 259 h 284"/>
                <a:gd name="T28" fmla="*/ 592 w 998"/>
                <a:gd name="T29" fmla="*/ 213 h 284"/>
                <a:gd name="T30" fmla="*/ 676 w 998"/>
                <a:gd name="T31" fmla="*/ 173 h 284"/>
                <a:gd name="T32" fmla="*/ 663 w 998"/>
                <a:gd name="T33" fmla="*/ 215 h 284"/>
                <a:gd name="T34" fmla="*/ 761 w 998"/>
                <a:gd name="T35" fmla="*/ 233 h 284"/>
                <a:gd name="T36" fmla="*/ 835 w 998"/>
                <a:gd name="T37" fmla="*/ 190 h 284"/>
                <a:gd name="T38" fmla="*/ 904 w 998"/>
                <a:gd name="T39" fmla="*/ 136 h 284"/>
                <a:gd name="T40" fmla="*/ 974 w 998"/>
                <a:gd name="T41" fmla="*/ 110 h 284"/>
                <a:gd name="T42" fmla="*/ 901 w 998"/>
                <a:gd name="T43" fmla="*/ 45 h 284"/>
                <a:gd name="T44" fmla="*/ 985 w 998"/>
                <a:gd name="T45" fmla="*/ 66 h 284"/>
                <a:gd name="T46" fmla="*/ 998 w 998"/>
                <a:gd name="T47" fmla="*/ 119 h 284"/>
                <a:gd name="T48" fmla="*/ 949 w 998"/>
                <a:gd name="T49" fmla="*/ 155 h 284"/>
                <a:gd name="T50" fmla="*/ 894 w 998"/>
                <a:gd name="T51" fmla="*/ 192 h 284"/>
                <a:gd name="T52" fmla="*/ 823 w 998"/>
                <a:gd name="T53" fmla="*/ 249 h 284"/>
                <a:gd name="T54" fmla="*/ 659 w 998"/>
                <a:gd name="T55" fmla="*/ 252 h 284"/>
                <a:gd name="T56" fmla="*/ 632 w 998"/>
                <a:gd name="T57" fmla="*/ 227 h 284"/>
                <a:gd name="T58" fmla="*/ 542 w 998"/>
                <a:gd name="T59" fmla="*/ 278 h 284"/>
                <a:gd name="T60" fmla="*/ 398 w 998"/>
                <a:gd name="T61" fmla="*/ 284 h 284"/>
                <a:gd name="T62" fmla="*/ 276 w 998"/>
                <a:gd name="T63" fmla="*/ 252 h 284"/>
                <a:gd name="T64" fmla="*/ 99 w 998"/>
                <a:gd name="T65" fmla="*/ 254 h 284"/>
                <a:gd name="T66" fmla="*/ 12 w 998"/>
                <a:gd name="T67" fmla="*/ 204 h 284"/>
                <a:gd name="T68" fmla="*/ 3 w 998"/>
                <a:gd name="T69" fmla="*/ 139 h 284"/>
                <a:gd name="T70" fmla="*/ 47 w 998"/>
                <a:gd name="T71" fmla="*/ 98 h 284"/>
                <a:gd name="T72" fmla="*/ 44 w 998"/>
                <a:gd name="T73" fmla="*/ 35 h 284"/>
                <a:gd name="T74" fmla="*/ 128 w 998"/>
                <a:gd name="T75" fmla="*/ 0 h 284"/>
                <a:gd name="T76" fmla="*/ 118 w 998"/>
                <a:gd name="T77" fmla="*/ 28 h 2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8"/>
                <a:gd name="T118" fmla="*/ 0 h 284"/>
                <a:gd name="T119" fmla="*/ 998 w 998"/>
                <a:gd name="T120" fmla="*/ 284 h 2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50" name="Picture 380" descr="муха_цекатух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 r="2264"/>
          <a:stretch>
            <a:fillRect/>
          </a:stretch>
        </p:blipFill>
        <p:spPr bwMode="auto">
          <a:xfrm>
            <a:off x="2771775" y="3678238"/>
            <a:ext cx="2339975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54" name="Text Box 382"/>
          <p:cNvSpPr txBox="1">
            <a:spLocks noChangeArrowheads="1"/>
          </p:cNvSpPr>
          <p:nvPr/>
        </p:nvSpPr>
        <p:spPr bwMode="auto">
          <a:xfrm>
            <a:off x="827088" y="0"/>
            <a:ext cx="7092950" cy="10668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sz="3200" b="1">
                <a:solidFill>
                  <a:schemeClr val="tx2"/>
                </a:solidFill>
                <a:latin typeface="Bookman Old Style" pitchFamily="18" charset="0"/>
              </a:rPr>
              <a:t>Какую часть пирога взяла </a:t>
            </a:r>
          </a:p>
          <a:p>
            <a:pPr algn="ctr"/>
            <a:r>
              <a:rPr kumimoji="0" lang="ru-RU" sz="3200" b="1">
                <a:solidFill>
                  <a:schemeClr val="tx2"/>
                </a:solidFill>
                <a:latin typeface="Bookman Old Style" pitchFamily="18" charset="0"/>
              </a:rPr>
              <a:t>Муха-Цокотуха?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12139E-6 L 0.13785 0.339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3" grpId="0" animBg="1"/>
      <p:bldP spid="3115" grpId="0" animBg="1"/>
      <p:bldP spid="3116" grpId="0" animBg="1"/>
      <p:bldP spid="3117" grpId="0" animBg="1"/>
      <p:bldP spid="34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7"/>
          <p:cNvGrpSpPr>
            <a:grpSpLocks/>
          </p:cNvGrpSpPr>
          <p:nvPr/>
        </p:nvGrpSpPr>
        <p:grpSpPr bwMode="auto">
          <a:xfrm>
            <a:off x="2555875" y="2132013"/>
            <a:ext cx="4462463" cy="1476375"/>
            <a:chOff x="1610" y="1343"/>
            <a:chExt cx="2811" cy="930"/>
          </a:xfrm>
        </p:grpSpPr>
        <p:grpSp>
          <p:nvGrpSpPr>
            <p:cNvPr id="6196" name="Group 4"/>
            <p:cNvGrpSpPr>
              <a:grpSpLocks/>
            </p:cNvGrpSpPr>
            <p:nvPr/>
          </p:nvGrpSpPr>
          <p:grpSpPr bwMode="auto">
            <a:xfrm>
              <a:off x="2744" y="1343"/>
              <a:ext cx="1128" cy="930"/>
              <a:chOff x="2895" y="663"/>
              <a:chExt cx="1128" cy="930"/>
            </a:xfrm>
          </p:grpSpPr>
          <p:sp>
            <p:nvSpPr>
              <p:cNvPr id="6206" name="Freeform 5" descr="J0144337"/>
              <p:cNvSpPr>
                <a:spLocks/>
              </p:cNvSpPr>
              <p:nvPr/>
            </p:nvSpPr>
            <p:spPr bwMode="auto">
              <a:xfrm>
                <a:off x="2895" y="765"/>
                <a:ext cx="1122" cy="828"/>
              </a:xfrm>
              <a:custGeom>
                <a:avLst/>
                <a:gdLst>
                  <a:gd name="T0" fmla="*/ 0 w 1122"/>
                  <a:gd name="T1" fmla="*/ 348 h 828"/>
                  <a:gd name="T2" fmla="*/ 1122 w 1122"/>
                  <a:gd name="T3" fmla="*/ 0 h 828"/>
                  <a:gd name="T4" fmla="*/ 1122 w 1122"/>
                  <a:gd name="T5" fmla="*/ 480 h 828"/>
                  <a:gd name="T6" fmla="*/ 0 w 1122"/>
                  <a:gd name="T7" fmla="*/ 828 h 828"/>
                  <a:gd name="T8" fmla="*/ 0 w 1122"/>
                  <a:gd name="T9" fmla="*/ 348 h 8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2"/>
                  <a:gd name="T16" fmla="*/ 0 h 828"/>
                  <a:gd name="T17" fmla="*/ 1122 w 1122"/>
                  <a:gd name="T18" fmla="*/ 828 h 8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2" h="828">
                    <a:moveTo>
                      <a:pt x="0" y="348"/>
                    </a:moveTo>
                    <a:lnTo>
                      <a:pt x="1122" y="0"/>
                    </a:lnTo>
                    <a:lnTo>
                      <a:pt x="1122" y="480"/>
                    </a:lnTo>
                    <a:lnTo>
                      <a:pt x="0" y="828"/>
                    </a:lnTo>
                    <a:lnTo>
                      <a:pt x="0" y="348"/>
                    </a:lnTo>
                    <a:close/>
                  </a:path>
                </a:pathLst>
              </a:custGeom>
              <a:blipFill dpi="0" rotWithShape="0">
                <a:blip r:embed="rId3" cstate="print"/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7" name="Freeform 6" descr="J0144337"/>
              <p:cNvSpPr>
                <a:spLocks/>
              </p:cNvSpPr>
              <p:nvPr/>
            </p:nvSpPr>
            <p:spPr bwMode="auto">
              <a:xfrm>
                <a:off x="2895" y="663"/>
                <a:ext cx="1128" cy="450"/>
              </a:xfrm>
              <a:custGeom>
                <a:avLst/>
                <a:gdLst>
                  <a:gd name="T0" fmla="*/ 0 w 1128"/>
                  <a:gd name="T1" fmla="*/ 0 h 450"/>
                  <a:gd name="T2" fmla="*/ 30 w 1128"/>
                  <a:gd name="T3" fmla="*/ 0 h 450"/>
                  <a:gd name="T4" fmla="*/ 60 w 1128"/>
                  <a:gd name="T5" fmla="*/ 0 h 450"/>
                  <a:gd name="T6" fmla="*/ 96 w 1128"/>
                  <a:gd name="T7" fmla="*/ 0 h 450"/>
                  <a:gd name="T8" fmla="*/ 126 w 1128"/>
                  <a:gd name="T9" fmla="*/ 0 h 450"/>
                  <a:gd name="T10" fmla="*/ 156 w 1128"/>
                  <a:gd name="T11" fmla="*/ 0 h 450"/>
                  <a:gd name="T12" fmla="*/ 186 w 1128"/>
                  <a:gd name="T13" fmla="*/ 0 h 450"/>
                  <a:gd name="T14" fmla="*/ 216 w 1128"/>
                  <a:gd name="T15" fmla="*/ 0 h 450"/>
                  <a:gd name="T16" fmla="*/ 246 w 1128"/>
                  <a:gd name="T17" fmla="*/ 0 h 450"/>
                  <a:gd name="T18" fmla="*/ 276 w 1128"/>
                  <a:gd name="T19" fmla="*/ 6 h 450"/>
                  <a:gd name="T20" fmla="*/ 306 w 1128"/>
                  <a:gd name="T21" fmla="*/ 6 h 450"/>
                  <a:gd name="T22" fmla="*/ 306 w 1128"/>
                  <a:gd name="T23" fmla="*/ 6 h 450"/>
                  <a:gd name="T24" fmla="*/ 336 w 1128"/>
                  <a:gd name="T25" fmla="*/ 6 h 450"/>
                  <a:gd name="T26" fmla="*/ 366 w 1128"/>
                  <a:gd name="T27" fmla="*/ 6 h 450"/>
                  <a:gd name="T28" fmla="*/ 396 w 1128"/>
                  <a:gd name="T29" fmla="*/ 12 h 450"/>
                  <a:gd name="T30" fmla="*/ 426 w 1128"/>
                  <a:gd name="T31" fmla="*/ 12 h 450"/>
                  <a:gd name="T32" fmla="*/ 456 w 1128"/>
                  <a:gd name="T33" fmla="*/ 12 h 450"/>
                  <a:gd name="T34" fmla="*/ 486 w 1128"/>
                  <a:gd name="T35" fmla="*/ 18 h 450"/>
                  <a:gd name="T36" fmla="*/ 510 w 1128"/>
                  <a:gd name="T37" fmla="*/ 18 h 450"/>
                  <a:gd name="T38" fmla="*/ 540 w 1128"/>
                  <a:gd name="T39" fmla="*/ 18 h 450"/>
                  <a:gd name="T40" fmla="*/ 570 w 1128"/>
                  <a:gd name="T41" fmla="*/ 24 h 450"/>
                  <a:gd name="T42" fmla="*/ 600 w 1128"/>
                  <a:gd name="T43" fmla="*/ 24 h 450"/>
                  <a:gd name="T44" fmla="*/ 630 w 1128"/>
                  <a:gd name="T45" fmla="*/ 30 h 450"/>
                  <a:gd name="T46" fmla="*/ 654 w 1128"/>
                  <a:gd name="T47" fmla="*/ 30 h 450"/>
                  <a:gd name="T48" fmla="*/ 684 w 1128"/>
                  <a:gd name="T49" fmla="*/ 36 h 450"/>
                  <a:gd name="T50" fmla="*/ 714 w 1128"/>
                  <a:gd name="T51" fmla="*/ 36 h 450"/>
                  <a:gd name="T52" fmla="*/ 738 w 1128"/>
                  <a:gd name="T53" fmla="*/ 42 h 450"/>
                  <a:gd name="T54" fmla="*/ 768 w 1128"/>
                  <a:gd name="T55" fmla="*/ 42 h 450"/>
                  <a:gd name="T56" fmla="*/ 798 w 1128"/>
                  <a:gd name="T57" fmla="*/ 48 h 450"/>
                  <a:gd name="T58" fmla="*/ 822 w 1128"/>
                  <a:gd name="T59" fmla="*/ 54 h 450"/>
                  <a:gd name="T60" fmla="*/ 852 w 1128"/>
                  <a:gd name="T61" fmla="*/ 54 h 450"/>
                  <a:gd name="T62" fmla="*/ 876 w 1128"/>
                  <a:gd name="T63" fmla="*/ 60 h 450"/>
                  <a:gd name="T64" fmla="*/ 876 w 1128"/>
                  <a:gd name="T65" fmla="*/ 60 h 450"/>
                  <a:gd name="T66" fmla="*/ 900 w 1128"/>
                  <a:gd name="T67" fmla="*/ 66 h 450"/>
                  <a:gd name="T68" fmla="*/ 930 w 1128"/>
                  <a:gd name="T69" fmla="*/ 66 h 450"/>
                  <a:gd name="T70" fmla="*/ 954 w 1128"/>
                  <a:gd name="T71" fmla="*/ 72 h 450"/>
                  <a:gd name="T72" fmla="*/ 978 w 1128"/>
                  <a:gd name="T73" fmla="*/ 78 h 450"/>
                  <a:gd name="T74" fmla="*/ 1002 w 1128"/>
                  <a:gd name="T75" fmla="*/ 78 h 450"/>
                  <a:gd name="T76" fmla="*/ 1032 w 1128"/>
                  <a:gd name="T77" fmla="*/ 84 h 450"/>
                  <a:gd name="T78" fmla="*/ 1056 w 1128"/>
                  <a:gd name="T79" fmla="*/ 90 h 450"/>
                  <a:gd name="T80" fmla="*/ 1080 w 1128"/>
                  <a:gd name="T81" fmla="*/ 96 h 450"/>
                  <a:gd name="T82" fmla="*/ 1104 w 1128"/>
                  <a:gd name="T83" fmla="*/ 102 h 450"/>
                  <a:gd name="T84" fmla="*/ 1128 w 1128"/>
                  <a:gd name="T85" fmla="*/ 102 h 450"/>
                  <a:gd name="T86" fmla="*/ 0 w 1128"/>
                  <a:gd name="T87" fmla="*/ 450 h 450"/>
                  <a:gd name="T88" fmla="*/ 0 w 1128"/>
                  <a:gd name="T89" fmla="*/ 0 h 4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28"/>
                  <a:gd name="T136" fmla="*/ 0 h 450"/>
                  <a:gd name="T137" fmla="*/ 1128 w 1128"/>
                  <a:gd name="T138" fmla="*/ 450 h 45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28" h="450">
                    <a:moveTo>
                      <a:pt x="0" y="0"/>
                    </a:moveTo>
                    <a:lnTo>
                      <a:pt x="30" y="0"/>
                    </a:lnTo>
                    <a:lnTo>
                      <a:pt x="60" y="0"/>
                    </a:lnTo>
                    <a:lnTo>
                      <a:pt x="96" y="0"/>
                    </a:lnTo>
                    <a:lnTo>
                      <a:pt x="126" y="0"/>
                    </a:lnTo>
                    <a:lnTo>
                      <a:pt x="156" y="0"/>
                    </a:lnTo>
                    <a:lnTo>
                      <a:pt x="186" y="0"/>
                    </a:lnTo>
                    <a:lnTo>
                      <a:pt x="216" y="0"/>
                    </a:lnTo>
                    <a:lnTo>
                      <a:pt x="246" y="0"/>
                    </a:lnTo>
                    <a:lnTo>
                      <a:pt x="276" y="6"/>
                    </a:lnTo>
                    <a:lnTo>
                      <a:pt x="306" y="6"/>
                    </a:lnTo>
                    <a:lnTo>
                      <a:pt x="336" y="6"/>
                    </a:lnTo>
                    <a:lnTo>
                      <a:pt x="366" y="6"/>
                    </a:lnTo>
                    <a:lnTo>
                      <a:pt x="396" y="12"/>
                    </a:lnTo>
                    <a:lnTo>
                      <a:pt x="426" y="12"/>
                    </a:lnTo>
                    <a:lnTo>
                      <a:pt x="456" y="12"/>
                    </a:lnTo>
                    <a:lnTo>
                      <a:pt x="486" y="18"/>
                    </a:lnTo>
                    <a:lnTo>
                      <a:pt x="510" y="18"/>
                    </a:lnTo>
                    <a:lnTo>
                      <a:pt x="540" y="18"/>
                    </a:lnTo>
                    <a:lnTo>
                      <a:pt x="570" y="24"/>
                    </a:lnTo>
                    <a:lnTo>
                      <a:pt x="600" y="24"/>
                    </a:lnTo>
                    <a:lnTo>
                      <a:pt x="630" y="30"/>
                    </a:lnTo>
                    <a:lnTo>
                      <a:pt x="654" y="30"/>
                    </a:lnTo>
                    <a:lnTo>
                      <a:pt x="684" y="36"/>
                    </a:lnTo>
                    <a:lnTo>
                      <a:pt x="714" y="36"/>
                    </a:lnTo>
                    <a:lnTo>
                      <a:pt x="738" y="42"/>
                    </a:lnTo>
                    <a:lnTo>
                      <a:pt x="768" y="42"/>
                    </a:lnTo>
                    <a:lnTo>
                      <a:pt x="798" y="48"/>
                    </a:lnTo>
                    <a:lnTo>
                      <a:pt x="822" y="54"/>
                    </a:lnTo>
                    <a:lnTo>
                      <a:pt x="852" y="54"/>
                    </a:lnTo>
                    <a:lnTo>
                      <a:pt x="876" y="60"/>
                    </a:lnTo>
                    <a:lnTo>
                      <a:pt x="900" y="66"/>
                    </a:lnTo>
                    <a:lnTo>
                      <a:pt x="930" y="66"/>
                    </a:lnTo>
                    <a:lnTo>
                      <a:pt x="954" y="72"/>
                    </a:lnTo>
                    <a:lnTo>
                      <a:pt x="978" y="78"/>
                    </a:lnTo>
                    <a:lnTo>
                      <a:pt x="1002" y="78"/>
                    </a:lnTo>
                    <a:lnTo>
                      <a:pt x="1032" y="84"/>
                    </a:lnTo>
                    <a:lnTo>
                      <a:pt x="1056" y="90"/>
                    </a:lnTo>
                    <a:lnTo>
                      <a:pt x="1080" y="96"/>
                    </a:lnTo>
                    <a:lnTo>
                      <a:pt x="1104" y="102"/>
                    </a:lnTo>
                    <a:lnTo>
                      <a:pt x="1128" y="102"/>
                    </a:lnTo>
                    <a:lnTo>
                      <a:pt x="0" y="45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 cstate="print"/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97" name="Group 7"/>
            <p:cNvGrpSpPr>
              <a:grpSpLocks/>
            </p:cNvGrpSpPr>
            <p:nvPr/>
          </p:nvGrpSpPr>
          <p:grpSpPr bwMode="auto">
            <a:xfrm>
              <a:off x="1610" y="1343"/>
              <a:ext cx="1123" cy="930"/>
              <a:chOff x="1473" y="663"/>
              <a:chExt cx="1123" cy="930"/>
            </a:xfrm>
          </p:grpSpPr>
          <p:sp>
            <p:nvSpPr>
              <p:cNvPr id="6204" name="Freeform 8" descr="J0144337"/>
              <p:cNvSpPr>
                <a:spLocks/>
              </p:cNvSpPr>
              <p:nvPr/>
            </p:nvSpPr>
            <p:spPr bwMode="auto">
              <a:xfrm>
                <a:off x="1473" y="765"/>
                <a:ext cx="1122" cy="828"/>
              </a:xfrm>
              <a:custGeom>
                <a:avLst/>
                <a:gdLst>
                  <a:gd name="T0" fmla="*/ 1122 w 1122"/>
                  <a:gd name="T1" fmla="*/ 348 h 828"/>
                  <a:gd name="T2" fmla="*/ 0 w 1122"/>
                  <a:gd name="T3" fmla="*/ 0 h 828"/>
                  <a:gd name="T4" fmla="*/ 0 w 1122"/>
                  <a:gd name="T5" fmla="*/ 480 h 828"/>
                  <a:gd name="T6" fmla="*/ 1122 w 1122"/>
                  <a:gd name="T7" fmla="*/ 828 h 828"/>
                  <a:gd name="T8" fmla="*/ 1122 w 1122"/>
                  <a:gd name="T9" fmla="*/ 348 h 8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2"/>
                  <a:gd name="T16" fmla="*/ 0 h 828"/>
                  <a:gd name="T17" fmla="*/ 1122 w 1122"/>
                  <a:gd name="T18" fmla="*/ 828 h 8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2" h="828">
                    <a:moveTo>
                      <a:pt x="1122" y="348"/>
                    </a:moveTo>
                    <a:lnTo>
                      <a:pt x="0" y="0"/>
                    </a:lnTo>
                    <a:lnTo>
                      <a:pt x="0" y="480"/>
                    </a:lnTo>
                    <a:lnTo>
                      <a:pt x="1122" y="828"/>
                    </a:lnTo>
                    <a:lnTo>
                      <a:pt x="1122" y="348"/>
                    </a:lnTo>
                    <a:close/>
                  </a:path>
                </a:pathLst>
              </a:custGeom>
              <a:blipFill dpi="0" rotWithShape="0">
                <a:blip r:embed="rId3" cstate="print"/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5" name="Freeform 9" descr="J0144337"/>
              <p:cNvSpPr>
                <a:spLocks/>
              </p:cNvSpPr>
              <p:nvPr/>
            </p:nvSpPr>
            <p:spPr bwMode="auto">
              <a:xfrm>
                <a:off x="1474" y="663"/>
                <a:ext cx="1122" cy="450"/>
              </a:xfrm>
              <a:custGeom>
                <a:avLst/>
                <a:gdLst>
                  <a:gd name="T0" fmla="*/ 0 w 1122"/>
                  <a:gd name="T1" fmla="*/ 102 h 450"/>
                  <a:gd name="T2" fmla="*/ 24 w 1122"/>
                  <a:gd name="T3" fmla="*/ 102 h 450"/>
                  <a:gd name="T4" fmla="*/ 48 w 1122"/>
                  <a:gd name="T5" fmla="*/ 96 h 450"/>
                  <a:gd name="T6" fmla="*/ 72 w 1122"/>
                  <a:gd name="T7" fmla="*/ 90 h 450"/>
                  <a:gd name="T8" fmla="*/ 96 w 1122"/>
                  <a:gd name="T9" fmla="*/ 84 h 450"/>
                  <a:gd name="T10" fmla="*/ 120 w 1122"/>
                  <a:gd name="T11" fmla="*/ 78 h 450"/>
                  <a:gd name="T12" fmla="*/ 144 w 1122"/>
                  <a:gd name="T13" fmla="*/ 78 h 450"/>
                  <a:gd name="T14" fmla="*/ 168 w 1122"/>
                  <a:gd name="T15" fmla="*/ 72 h 450"/>
                  <a:gd name="T16" fmla="*/ 198 w 1122"/>
                  <a:gd name="T17" fmla="*/ 66 h 450"/>
                  <a:gd name="T18" fmla="*/ 222 w 1122"/>
                  <a:gd name="T19" fmla="*/ 66 h 450"/>
                  <a:gd name="T20" fmla="*/ 246 w 1122"/>
                  <a:gd name="T21" fmla="*/ 60 h 450"/>
                  <a:gd name="T22" fmla="*/ 246 w 1122"/>
                  <a:gd name="T23" fmla="*/ 60 h 450"/>
                  <a:gd name="T24" fmla="*/ 276 w 1122"/>
                  <a:gd name="T25" fmla="*/ 54 h 450"/>
                  <a:gd name="T26" fmla="*/ 300 w 1122"/>
                  <a:gd name="T27" fmla="*/ 54 h 450"/>
                  <a:gd name="T28" fmla="*/ 330 w 1122"/>
                  <a:gd name="T29" fmla="*/ 48 h 450"/>
                  <a:gd name="T30" fmla="*/ 354 w 1122"/>
                  <a:gd name="T31" fmla="*/ 42 h 450"/>
                  <a:gd name="T32" fmla="*/ 384 w 1122"/>
                  <a:gd name="T33" fmla="*/ 42 h 450"/>
                  <a:gd name="T34" fmla="*/ 414 w 1122"/>
                  <a:gd name="T35" fmla="*/ 36 h 450"/>
                  <a:gd name="T36" fmla="*/ 438 w 1122"/>
                  <a:gd name="T37" fmla="*/ 36 h 450"/>
                  <a:gd name="T38" fmla="*/ 468 w 1122"/>
                  <a:gd name="T39" fmla="*/ 30 h 450"/>
                  <a:gd name="T40" fmla="*/ 498 w 1122"/>
                  <a:gd name="T41" fmla="*/ 30 h 450"/>
                  <a:gd name="T42" fmla="*/ 528 w 1122"/>
                  <a:gd name="T43" fmla="*/ 24 h 450"/>
                  <a:gd name="T44" fmla="*/ 552 w 1122"/>
                  <a:gd name="T45" fmla="*/ 24 h 450"/>
                  <a:gd name="T46" fmla="*/ 582 w 1122"/>
                  <a:gd name="T47" fmla="*/ 18 h 450"/>
                  <a:gd name="T48" fmla="*/ 612 w 1122"/>
                  <a:gd name="T49" fmla="*/ 18 h 450"/>
                  <a:gd name="T50" fmla="*/ 642 w 1122"/>
                  <a:gd name="T51" fmla="*/ 18 h 450"/>
                  <a:gd name="T52" fmla="*/ 672 w 1122"/>
                  <a:gd name="T53" fmla="*/ 12 h 450"/>
                  <a:gd name="T54" fmla="*/ 702 w 1122"/>
                  <a:gd name="T55" fmla="*/ 12 h 450"/>
                  <a:gd name="T56" fmla="*/ 732 w 1122"/>
                  <a:gd name="T57" fmla="*/ 12 h 450"/>
                  <a:gd name="T58" fmla="*/ 762 w 1122"/>
                  <a:gd name="T59" fmla="*/ 6 h 450"/>
                  <a:gd name="T60" fmla="*/ 792 w 1122"/>
                  <a:gd name="T61" fmla="*/ 6 h 450"/>
                  <a:gd name="T62" fmla="*/ 822 w 1122"/>
                  <a:gd name="T63" fmla="*/ 6 h 450"/>
                  <a:gd name="T64" fmla="*/ 822 w 1122"/>
                  <a:gd name="T65" fmla="*/ 6 h 450"/>
                  <a:gd name="T66" fmla="*/ 852 w 1122"/>
                  <a:gd name="T67" fmla="*/ 6 h 450"/>
                  <a:gd name="T68" fmla="*/ 882 w 1122"/>
                  <a:gd name="T69" fmla="*/ 0 h 450"/>
                  <a:gd name="T70" fmla="*/ 912 w 1122"/>
                  <a:gd name="T71" fmla="*/ 0 h 450"/>
                  <a:gd name="T72" fmla="*/ 942 w 1122"/>
                  <a:gd name="T73" fmla="*/ 0 h 450"/>
                  <a:gd name="T74" fmla="*/ 972 w 1122"/>
                  <a:gd name="T75" fmla="*/ 0 h 450"/>
                  <a:gd name="T76" fmla="*/ 1002 w 1122"/>
                  <a:gd name="T77" fmla="*/ 0 h 450"/>
                  <a:gd name="T78" fmla="*/ 1032 w 1122"/>
                  <a:gd name="T79" fmla="*/ 0 h 450"/>
                  <a:gd name="T80" fmla="*/ 1062 w 1122"/>
                  <a:gd name="T81" fmla="*/ 0 h 450"/>
                  <a:gd name="T82" fmla="*/ 1092 w 1122"/>
                  <a:gd name="T83" fmla="*/ 0 h 450"/>
                  <a:gd name="T84" fmla="*/ 1122 w 1122"/>
                  <a:gd name="T85" fmla="*/ 0 h 450"/>
                  <a:gd name="T86" fmla="*/ 1122 w 1122"/>
                  <a:gd name="T87" fmla="*/ 450 h 450"/>
                  <a:gd name="T88" fmla="*/ 0 w 1122"/>
                  <a:gd name="T89" fmla="*/ 102 h 4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22"/>
                  <a:gd name="T136" fmla="*/ 0 h 450"/>
                  <a:gd name="T137" fmla="*/ 1122 w 1122"/>
                  <a:gd name="T138" fmla="*/ 450 h 45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22" h="450">
                    <a:moveTo>
                      <a:pt x="0" y="102"/>
                    </a:moveTo>
                    <a:lnTo>
                      <a:pt x="24" y="102"/>
                    </a:lnTo>
                    <a:lnTo>
                      <a:pt x="48" y="96"/>
                    </a:lnTo>
                    <a:lnTo>
                      <a:pt x="72" y="90"/>
                    </a:lnTo>
                    <a:lnTo>
                      <a:pt x="96" y="84"/>
                    </a:lnTo>
                    <a:lnTo>
                      <a:pt x="120" y="78"/>
                    </a:lnTo>
                    <a:lnTo>
                      <a:pt x="144" y="78"/>
                    </a:lnTo>
                    <a:lnTo>
                      <a:pt x="168" y="72"/>
                    </a:lnTo>
                    <a:lnTo>
                      <a:pt x="198" y="66"/>
                    </a:lnTo>
                    <a:lnTo>
                      <a:pt x="222" y="66"/>
                    </a:lnTo>
                    <a:lnTo>
                      <a:pt x="246" y="60"/>
                    </a:lnTo>
                    <a:lnTo>
                      <a:pt x="276" y="54"/>
                    </a:lnTo>
                    <a:lnTo>
                      <a:pt x="300" y="54"/>
                    </a:lnTo>
                    <a:lnTo>
                      <a:pt x="330" y="48"/>
                    </a:lnTo>
                    <a:lnTo>
                      <a:pt x="354" y="42"/>
                    </a:lnTo>
                    <a:lnTo>
                      <a:pt x="384" y="42"/>
                    </a:lnTo>
                    <a:lnTo>
                      <a:pt x="414" y="36"/>
                    </a:lnTo>
                    <a:lnTo>
                      <a:pt x="438" y="36"/>
                    </a:lnTo>
                    <a:lnTo>
                      <a:pt x="468" y="30"/>
                    </a:lnTo>
                    <a:lnTo>
                      <a:pt x="498" y="30"/>
                    </a:lnTo>
                    <a:lnTo>
                      <a:pt x="528" y="24"/>
                    </a:lnTo>
                    <a:lnTo>
                      <a:pt x="552" y="24"/>
                    </a:lnTo>
                    <a:lnTo>
                      <a:pt x="582" y="18"/>
                    </a:lnTo>
                    <a:lnTo>
                      <a:pt x="612" y="18"/>
                    </a:lnTo>
                    <a:lnTo>
                      <a:pt x="642" y="18"/>
                    </a:lnTo>
                    <a:lnTo>
                      <a:pt x="672" y="12"/>
                    </a:lnTo>
                    <a:lnTo>
                      <a:pt x="702" y="12"/>
                    </a:lnTo>
                    <a:lnTo>
                      <a:pt x="732" y="12"/>
                    </a:lnTo>
                    <a:lnTo>
                      <a:pt x="762" y="6"/>
                    </a:lnTo>
                    <a:lnTo>
                      <a:pt x="792" y="6"/>
                    </a:lnTo>
                    <a:lnTo>
                      <a:pt x="822" y="6"/>
                    </a:lnTo>
                    <a:lnTo>
                      <a:pt x="852" y="6"/>
                    </a:lnTo>
                    <a:lnTo>
                      <a:pt x="882" y="0"/>
                    </a:lnTo>
                    <a:lnTo>
                      <a:pt x="912" y="0"/>
                    </a:lnTo>
                    <a:lnTo>
                      <a:pt x="942" y="0"/>
                    </a:lnTo>
                    <a:lnTo>
                      <a:pt x="972" y="0"/>
                    </a:lnTo>
                    <a:lnTo>
                      <a:pt x="1002" y="0"/>
                    </a:lnTo>
                    <a:lnTo>
                      <a:pt x="1032" y="0"/>
                    </a:lnTo>
                    <a:lnTo>
                      <a:pt x="1062" y="0"/>
                    </a:lnTo>
                    <a:lnTo>
                      <a:pt x="1092" y="0"/>
                    </a:lnTo>
                    <a:lnTo>
                      <a:pt x="1122" y="0"/>
                    </a:lnTo>
                    <a:lnTo>
                      <a:pt x="1122" y="450"/>
                    </a:lnTo>
                    <a:lnTo>
                      <a:pt x="0" y="102"/>
                    </a:lnTo>
                    <a:close/>
                  </a:path>
                </a:pathLst>
              </a:custGeom>
              <a:blipFill dpi="0" rotWithShape="0">
                <a:blip r:embed="rId5" cstate="print"/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98" name="Group 10"/>
            <p:cNvGrpSpPr>
              <a:grpSpLocks/>
            </p:cNvGrpSpPr>
            <p:nvPr/>
          </p:nvGrpSpPr>
          <p:grpSpPr bwMode="auto">
            <a:xfrm>
              <a:off x="2699" y="1434"/>
              <a:ext cx="1722" cy="828"/>
              <a:chOff x="3696" y="346"/>
              <a:chExt cx="1722" cy="828"/>
            </a:xfrm>
          </p:grpSpPr>
          <p:sp>
            <p:nvSpPr>
              <p:cNvPr id="6202" name="Freeform 11" descr="J0144337"/>
              <p:cNvSpPr>
                <a:spLocks/>
              </p:cNvSpPr>
              <p:nvPr/>
            </p:nvSpPr>
            <p:spPr bwMode="auto">
              <a:xfrm>
                <a:off x="3696" y="616"/>
                <a:ext cx="1722" cy="558"/>
              </a:xfrm>
              <a:custGeom>
                <a:avLst/>
                <a:gdLst>
                  <a:gd name="T0" fmla="*/ 0 w 1722"/>
                  <a:gd name="T1" fmla="*/ 78 h 558"/>
                  <a:gd name="T2" fmla="*/ 1722 w 1722"/>
                  <a:gd name="T3" fmla="*/ 0 h 558"/>
                  <a:gd name="T4" fmla="*/ 1722 w 1722"/>
                  <a:gd name="T5" fmla="*/ 480 h 558"/>
                  <a:gd name="T6" fmla="*/ 0 w 1722"/>
                  <a:gd name="T7" fmla="*/ 558 h 558"/>
                  <a:gd name="T8" fmla="*/ 0 w 1722"/>
                  <a:gd name="T9" fmla="*/ 78 h 5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2"/>
                  <a:gd name="T16" fmla="*/ 0 h 558"/>
                  <a:gd name="T17" fmla="*/ 1722 w 1722"/>
                  <a:gd name="T18" fmla="*/ 558 h 5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2" h="558">
                    <a:moveTo>
                      <a:pt x="0" y="78"/>
                    </a:moveTo>
                    <a:lnTo>
                      <a:pt x="1722" y="0"/>
                    </a:lnTo>
                    <a:lnTo>
                      <a:pt x="1722" y="480"/>
                    </a:lnTo>
                    <a:lnTo>
                      <a:pt x="0" y="558"/>
                    </a:lnTo>
                    <a:lnTo>
                      <a:pt x="0" y="78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3" name="Freeform 12" descr="J0144337"/>
              <p:cNvSpPr>
                <a:spLocks/>
              </p:cNvSpPr>
              <p:nvPr/>
            </p:nvSpPr>
            <p:spPr bwMode="auto">
              <a:xfrm>
                <a:off x="3696" y="346"/>
                <a:ext cx="1722" cy="348"/>
              </a:xfrm>
              <a:custGeom>
                <a:avLst/>
                <a:gdLst>
                  <a:gd name="T0" fmla="*/ 1128 w 1722"/>
                  <a:gd name="T1" fmla="*/ 0 h 348"/>
                  <a:gd name="T2" fmla="*/ 1146 w 1722"/>
                  <a:gd name="T3" fmla="*/ 6 h 348"/>
                  <a:gd name="T4" fmla="*/ 1170 w 1722"/>
                  <a:gd name="T5" fmla="*/ 12 h 348"/>
                  <a:gd name="T6" fmla="*/ 1194 w 1722"/>
                  <a:gd name="T7" fmla="*/ 18 h 348"/>
                  <a:gd name="T8" fmla="*/ 1218 w 1722"/>
                  <a:gd name="T9" fmla="*/ 24 h 348"/>
                  <a:gd name="T10" fmla="*/ 1236 w 1722"/>
                  <a:gd name="T11" fmla="*/ 30 h 348"/>
                  <a:gd name="T12" fmla="*/ 1260 w 1722"/>
                  <a:gd name="T13" fmla="*/ 36 h 348"/>
                  <a:gd name="T14" fmla="*/ 1278 w 1722"/>
                  <a:gd name="T15" fmla="*/ 42 h 348"/>
                  <a:gd name="T16" fmla="*/ 1302 w 1722"/>
                  <a:gd name="T17" fmla="*/ 48 h 348"/>
                  <a:gd name="T18" fmla="*/ 1320 w 1722"/>
                  <a:gd name="T19" fmla="*/ 54 h 348"/>
                  <a:gd name="T20" fmla="*/ 1344 w 1722"/>
                  <a:gd name="T21" fmla="*/ 60 h 348"/>
                  <a:gd name="T22" fmla="*/ 1344 w 1722"/>
                  <a:gd name="T23" fmla="*/ 60 h 348"/>
                  <a:gd name="T24" fmla="*/ 1362 w 1722"/>
                  <a:gd name="T25" fmla="*/ 66 h 348"/>
                  <a:gd name="T26" fmla="*/ 1380 w 1722"/>
                  <a:gd name="T27" fmla="*/ 72 h 348"/>
                  <a:gd name="T28" fmla="*/ 1398 w 1722"/>
                  <a:gd name="T29" fmla="*/ 78 h 348"/>
                  <a:gd name="T30" fmla="*/ 1416 w 1722"/>
                  <a:gd name="T31" fmla="*/ 84 h 348"/>
                  <a:gd name="T32" fmla="*/ 1434 w 1722"/>
                  <a:gd name="T33" fmla="*/ 90 h 348"/>
                  <a:gd name="T34" fmla="*/ 1452 w 1722"/>
                  <a:gd name="T35" fmla="*/ 96 h 348"/>
                  <a:gd name="T36" fmla="*/ 1470 w 1722"/>
                  <a:gd name="T37" fmla="*/ 102 h 348"/>
                  <a:gd name="T38" fmla="*/ 1482 w 1722"/>
                  <a:gd name="T39" fmla="*/ 108 h 348"/>
                  <a:gd name="T40" fmla="*/ 1500 w 1722"/>
                  <a:gd name="T41" fmla="*/ 114 h 348"/>
                  <a:gd name="T42" fmla="*/ 1518 w 1722"/>
                  <a:gd name="T43" fmla="*/ 120 h 348"/>
                  <a:gd name="T44" fmla="*/ 1530 w 1722"/>
                  <a:gd name="T45" fmla="*/ 132 h 348"/>
                  <a:gd name="T46" fmla="*/ 1548 w 1722"/>
                  <a:gd name="T47" fmla="*/ 138 h 348"/>
                  <a:gd name="T48" fmla="*/ 1560 w 1722"/>
                  <a:gd name="T49" fmla="*/ 144 h 348"/>
                  <a:gd name="T50" fmla="*/ 1572 w 1722"/>
                  <a:gd name="T51" fmla="*/ 150 h 348"/>
                  <a:gd name="T52" fmla="*/ 1584 w 1722"/>
                  <a:gd name="T53" fmla="*/ 156 h 348"/>
                  <a:gd name="T54" fmla="*/ 1602 w 1722"/>
                  <a:gd name="T55" fmla="*/ 168 h 348"/>
                  <a:gd name="T56" fmla="*/ 1614 w 1722"/>
                  <a:gd name="T57" fmla="*/ 174 h 348"/>
                  <a:gd name="T58" fmla="*/ 1626 w 1722"/>
                  <a:gd name="T59" fmla="*/ 180 h 348"/>
                  <a:gd name="T60" fmla="*/ 1632 w 1722"/>
                  <a:gd name="T61" fmla="*/ 186 h 348"/>
                  <a:gd name="T62" fmla="*/ 1644 w 1722"/>
                  <a:gd name="T63" fmla="*/ 192 h 348"/>
                  <a:gd name="T64" fmla="*/ 1644 w 1722"/>
                  <a:gd name="T65" fmla="*/ 192 h 348"/>
                  <a:gd name="T66" fmla="*/ 1656 w 1722"/>
                  <a:gd name="T67" fmla="*/ 204 h 348"/>
                  <a:gd name="T68" fmla="*/ 1662 w 1722"/>
                  <a:gd name="T69" fmla="*/ 210 h 348"/>
                  <a:gd name="T70" fmla="*/ 1674 w 1722"/>
                  <a:gd name="T71" fmla="*/ 216 h 348"/>
                  <a:gd name="T72" fmla="*/ 1680 w 1722"/>
                  <a:gd name="T73" fmla="*/ 222 h 348"/>
                  <a:gd name="T74" fmla="*/ 1692 w 1722"/>
                  <a:gd name="T75" fmla="*/ 234 h 348"/>
                  <a:gd name="T76" fmla="*/ 1698 w 1722"/>
                  <a:gd name="T77" fmla="*/ 240 h 348"/>
                  <a:gd name="T78" fmla="*/ 1704 w 1722"/>
                  <a:gd name="T79" fmla="*/ 246 h 348"/>
                  <a:gd name="T80" fmla="*/ 1710 w 1722"/>
                  <a:gd name="T81" fmla="*/ 258 h 348"/>
                  <a:gd name="T82" fmla="*/ 1716 w 1722"/>
                  <a:gd name="T83" fmla="*/ 264 h 348"/>
                  <a:gd name="T84" fmla="*/ 1722 w 1722"/>
                  <a:gd name="T85" fmla="*/ 270 h 348"/>
                  <a:gd name="T86" fmla="*/ 0 w 1722"/>
                  <a:gd name="T87" fmla="*/ 348 h 348"/>
                  <a:gd name="T88" fmla="*/ 1128 w 1722"/>
                  <a:gd name="T89" fmla="*/ 0 h 34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22"/>
                  <a:gd name="T136" fmla="*/ 0 h 348"/>
                  <a:gd name="T137" fmla="*/ 1722 w 1722"/>
                  <a:gd name="T138" fmla="*/ 348 h 34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22" h="348">
                    <a:moveTo>
                      <a:pt x="1128" y="0"/>
                    </a:moveTo>
                    <a:lnTo>
                      <a:pt x="1146" y="6"/>
                    </a:lnTo>
                    <a:lnTo>
                      <a:pt x="1170" y="12"/>
                    </a:lnTo>
                    <a:lnTo>
                      <a:pt x="1194" y="18"/>
                    </a:lnTo>
                    <a:lnTo>
                      <a:pt x="1218" y="24"/>
                    </a:lnTo>
                    <a:lnTo>
                      <a:pt x="1236" y="30"/>
                    </a:lnTo>
                    <a:lnTo>
                      <a:pt x="1260" y="36"/>
                    </a:lnTo>
                    <a:lnTo>
                      <a:pt x="1278" y="42"/>
                    </a:lnTo>
                    <a:lnTo>
                      <a:pt x="1302" y="48"/>
                    </a:lnTo>
                    <a:lnTo>
                      <a:pt x="1320" y="54"/>
                    </a:lnTo>
                    <a:lnTo>
                      <a:pt x="1344" y="60"/>
                    </a:lnTo>
                    <a:lnTo>
                      <a:pt x="1362" y="66"/>
                    </a:lnTo>
                    <a:lnTo>
                      <a:pt x="1380" y="72"/>
                    </a:lnTo>
                    <a:lnTo>
                      <a:pt x="1398" y="78"/>
                    </a:lnTo>
                    <a:lnTo>
                      <a:pt x="1416" y="84"/>
                    </a:lnTo>
                    <a:lnTo>
                      <a:pt x="1434" y="90"/>
                    </a:lnTo>
                    <a:lnTo>
                      <a:pt x="1452" y="96"/>
                    </a:lnTo>
                    <a:lnTo>
                      <a:pt x="1470" y="102"/>
                    </a:lnTo>
                    <a:lnTo>
                      <a:pt x="1482" y="108"/>
                    </a:lnTo>
                    <a:lnTo>
                      <a:pt x="1500" y="114"/>
                    </a:lnTo>
                    <a:lnTo>
                      <a:pt x="1518" y="120"/>
                    </a:lnTo>
                    <a:lnTo>
                      <a:pt x="1530" y="132"/>
                    </a:lnTo>
                    <a:lnTo>
                      <a:pt x="1548" y="138"/>
                    </a:lnTo>
                    <a:lnTo>
                      <a:pt x="1560" y="144"/>
                    </a:lnTo>
                    <a:lnTo>
                      <a:pt x="1572" y="150"/>
                    </a:lnTo>
                    <a:lnTo>
                      <a:pt x="1584" y="156"/>
                    </a:lnTo>
                    <a:lnTo>
                      <a:pt x="1602" y="168"/>
                    </a:lnTo>
                    <a:lnTo>
                      <a:pt x="1614" y="174"/>
                    </a:lnTo>
                    <a:lnTo>
                      <a:pt x="1626" y="180"/>
                    </a:lnTo>
                    <a:lnTo>
                      <a:pt x="1632" y="186"/>
                    </a:lnTo>
                    <a:lnTo>
                      <a:pt x="1644" y="192"/>
                    </a:lnTo>
                    <a:lnTo>
                      <a:pt x="1656" y="204"/>
                    </a:lnTo>
                    <a:lnTo>
                      <a:pt x="1662" y="210"/>
                    </a:lnTo>
                    <a:lnTo>
                      <a:pt x="1674" y="216"/>
                    </a:lnTo>
                    <a:lnTo>
                      <a:pt x="1680" y="222"/>
                    </a:lnTo>
                    <a:lnTo>
                      <a:pt x="1692" y="234"/>
                    </a:lnTo>
                    <a:lnTo>
                      <a:pt x="1698" y="240"/>
                    </a:lnTo>
                    <a:lnTo>
                      <a:pt x="1704" y="246"/>
                    </a:lnTo>
                    <a:lnTo>
                      <a:pt x="1710" y="258"/>
                    </a:lnTo>
                    <a:lnTo>
                      <a:pt x="1716" y="264"/>
                    </a:lnTo>
                    <a:lnTo>
                      <a:pt x="1722" y="270"/>
                    </a:lnTo>
                    <a:lnTo>
                      <a:pt x="0" y="348"/>
                    </a:lnTo>
                    <a:lnTo>
                      <a:pt x="1128" y="0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99" name="AutoShape 25" descr="J0144337"/>
            <p:cNvSpPr>
              <a:spLocks noChangeArrowheads="1"/>
            </p:cNvSpPr>
            <p:nvPr/>
          </p:nvSpPr>
          <p:spPr bwMode="auto">
            <a:xfrm>
              <a:off x="2834" y="1434"/>
              <a:ext cx="408" cy="91"/>
            </a:xfrm>
            <a:prstGeom prst="sun">
              <a:avLst>
                <a:gd name="adj" fmla="val 2500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0" name="AutoShape 26" descr="J0144337"/>
            <p:cNvSpPr>
              <a:spLocks noChangeArrowheads="1"/>
            </p:cNvSpPr>
            <p:nvPr/>
          </p:nvSpPr>
          <p:spPr bwMode="auto">
            <a:xfrm>
              <a:off x="3606" y="1525"/>
              <a:ext cx="408" cy="91"/>
            </a:xfrm>
            <a:prstGeom prst="sun">
              <a:avLst>
                <a:gd name="adj" fmla="val 2500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1" name="AutoShape 34" descr="J0144337"/>
            <p:cNvSpPr>
              <a:spLocks noChangeArrowheads="1"/>
            </p:cNvSpPr>
            <p:nvPr/>
          </p:nvSpPr>
          <p:spPr bwMode="auto">
            <a:xfrm>
              <a:off x="2199" y="1434"/>
              <a:ext cx="408" cy="91"/>
            </a:xfrm>
            <a:prstGeom prst="sun">
              <a:avLst>
                <a:gd name="adj" fmla="val 2500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47" name="AutoShape 32" descr="J0144337"/>
          <p:cNvSpPr>
            <a:spLocks noChangeArrowheads="1"/>
          </p:cNvSpPr>
          <p:nvPr/>
        </p:nvSpPr>
        <p:spPr bwMode="auto">
          <a:xfrm>
            <a:off x="6083300" y="3211513"/>
            <a:ext cx="647700" cy="144462"/>
          </a:xfrm>
          <a:prstGeom prst="sun">
            <a:avLst>
              <a:gd name="adj" fmla="val 25000"/>
            </a:avLst>
          </a:prstGeom>
          <a:blipFill dpi="0" rotWithShape="0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1619250" y="2276475"/>
            <a:ext cx="2771775" cy="2014538"/>
            <a:chOff x="1020" y="1434"/>
            <a:chExt cx="1746" cy="1269"/>
          </a:xfrm>
        </p:grpSpPr>
        <p:grpSp>
          <p:nvGrpSpPr>
            <p:cNvPr id="6181" name="Group 45"/>
            <p:cNvGrpSpPr>
              <a:grpSpLocks/>
            </p:cNvGrpSpPr>
            <p:nvPr/>
          </p:nvGrpSpPr>
          <p:grpSpPr bwMode="auto">
            <a:xfrm>
              <a:off x="1020" y="1434"/>
              <a:ext cx="1746" cy="1269"/>
              <a:chOff x="1020" y="1434"/>
              <a:chExt cx="1746" cy="1269"/>
            </a:xfrm>
          </p:grpSpPr>
          <p:grpSp>
            <p:nvGrpSpPr>
              <p:cNvPr id="6185" name="Group 13"/>
              <p:cNvGrpSpPr>
                <a:grpSpLocks/>
              </p:cNvGrpSpPr>
              <p:nvPr/>
            </p:nvGrpSpPr>
            <p:grpSpPr bwMode="auto">
              <a:xfrm>
                <a:off x="1020" y="1434"/>
                <a:ext cx="1722" cy="828"/>
                <a:chOff x="645" y="813"/>
                <a:chExt cx="1722" cy="828"/>
              </a:xfrm>
            </p:grpSpPr>
            <p:sp>
              <p:nvSpPr>
                <p:cNvPr id="6194" name="Freeform 14" descr="J0144337"/>
                <p:cNvSpPr>
                  <a:spLocks/>
                </p:cNvSpPr>
                <p:nvPr/>
              </p:nvSpPr>
              <p:spPr bwMode="auto">
                <a:xfrm>
                  <a:off x="645" y="1083"/>
                  <a:ext cx="1722" cy="558"/>
                </a:xfrm>
                <a:custGeom>
                  <a:avLst/>
                  <a:gdLst>
                    <a:gd name="T0" fmla="*/ 1722 w 1722"/>
                    <a:gd name="T1" fmla="*/ 78 h 558"/>
                    <a:gd name="T2" fmla="*/ 0 w 1722"/>
                    <a:gd name="T3" fmla="*/ 0 h 558"/>
                    <a:gd name="T4" fmla="*/ 0 w 1722"/>
                    <a:gd name="T5" fmla="*/ 480 h 558"/>
                    <a:gd name="T6" fmla="*/ 1722 w 1722"/>
                    <a:gd name="T7" fmla="*/ 558 h 558"/>
                    <a:gd name="T8" fmla="*/ 1722 w 1722"/>
                    <a:gd name="T9" fmla="*/ 78 h 5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22"/>
                    <a:gd name="T16" fmla="*/ 0 h 558"/>
                    <a:gd name="T17" fmla="*/ 1722 w 1722"/>
                    <a:gd name="T18" fmla="*/ 558 h 5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22" h="558">
                      <a:moveTo>
                        <a:pt x="1722" y="78"/>
                      </a:moveTo>
                      <a:lnTo>
                        <a:pt x="0" y="0"/>
                      </a:lnTo>
                      <a:lnTo>
                        <a:pt x="0" y="480"/>
                      </a:lnTo>
                      <a:lnTo>
                        <a:pt x="1722" y="558"/>
                      </a:lnTo>
                      <a:lnTo>
                        <a:pt x="1722" y="78"/>
                      </a:lnTo>
                      <a:close/>
                    </a:path>
                  </a:pathLst>
                </a:custGeom>
                <a:blipFill dpi="0" rotWithShape="0">
                  <a:blip r:embed="rId3" cstate="print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5" name="Freeform 15" descr="J0144337"/>
                <p:cNvSpPr>
                  <a:spLocks/>
                </p:cNvSpPr>
                <p:nvPr/>
              </p:nvSpPr>
              <p:spPr bwMode="auto">
                <a:xfrm>
                  <a:off x="645" y="813"/>
                  <a:ext cx="1722" cy="348"/>
                </a:xfrm>
                <a:custGeom>
                  <a:avLst/>
                  <a:gdLst>
                    <a:gd name="T0" fmla="*/ 0 w 1722"/>
                    <a:gd name="T1" fmla="*/ 270 h 348"/>
                    <a:gd name="T2" fmla="*/ 6 w 1722"/>
                    <a:gd name="T3" fmla="*/ 264 h 348"/>
                    <a:gd name="T4" fmla="*/ 12 w 1722"/>
                    <a:gd name="T5" fmla="*/ 258 h 348"/>
                    <a:gd name="T6" fmla="*/ 18 w 1722"/>
                    <a:gd name="T7" fmla="*/ 246 h 348"/>
                    <a:gd name="T8" fmla="*/ 24 w 1722"/>
                    <a:gd name="T9" fmla="*/ 240 h 348"/>
                    <a:gd name="T10" fmla="*/ 36 w 1722"/>
                    <a:gd name="T11" fmla="*/ 234 h 348"/>
                    <a:gd name="T12" fmla="*/ 42 w 1722"/>
                    <a:gd name="T13" fmla="*/ 222 h 348"/>
                    <a:gd name="T14" fmla="*/ 48 w 1722"/>
                    <a:gd name="T15" fmla="*/ 216 h 348"/>
                    <a:gd name="T16" fmla="*/ 60 w 1722"/>
                    <a:gd name="T17" fmla="*/ 210 h 348"/>
                    <a:gd name="T18" fmla="*/ 72 w 1722"/>
                    <a:gd name="T19" fmla="*/ 204 h 348"/>
                    <a:gd name="T20" fmla="*/ 78 w 1722"/>
                    <a:gd name="T21" fmla="*/ 192 h 348"/>
                    <a:gd name="T22" fmla="*/ 78 w 1722"/>
                    <a:gd name="T23" fmla="*/ 192 h 348"/>
                    <a:gd name="T24" fmla="*/ 90 w 1722"/>
                    <a:gd name="T25" fmla="*/ 186 h 348"/>
                    <a:gd name="T26" fmla="*/ 102 w 1722"/>
                    <a:gd name="T27" fmla="*/ 180 h 348"/>
                    <a:gd name="T28" fmla="*/ 114 w 1722"/>
                    <a:gd name="T29" fmla="*/ 174 h 348"/>
                    <a:gd name="T30" fmla="*/ 126 w 1722"/>
                    <a:gd name="T31" fmla="*/ 168 h 348"/>
                    <a:gd name="T32" fmla="*/ 138 w 1722"/>
                    <a:gd name="T33" fmla="*/ 156 h 348"/>
                    <a:gd name="T34" fmla="*/ 150 w 1722"/>
                    <a:gd name="T35" fmla="*/ 150 h 348"/>
                    <a:gd name="T36" fmla="*/ 168 w 1722"/>
                    <a:gd name="T37" fmla="*/ 144 h 348"/>
                    <a:gd name="T38" fmla="*/ 180 w 1722"/>
                    <a:gd name="T39" fmla="*/ 138 h 348"/>
                    <a:gd name="T40" fmla="*/ 192 w 1722"/>
                    <a:gd name="T41" fmla="*/ 132 h 348"/>
                    <a:gd name="T42" fmla="*/ 210 w 1722"/>
                    <a:gd name="T43" fmla="*/ 120 h 348"/>
                    <a:gd name="T44" fmla="*/ 222 w 1722"/>
                    <a:gd name="T45" fmla="*/ 114 h 348"/>
                    <a:gd name="T46" fmla="*/ 240 w 1722"/>
                    <a:gd name="T47" fmla="*/ 108 h 348"/>
                    <a:gd name="T48" fmla="*/ 258 w 1722"/>
                    <a:gd name="T49" fmla="*/ 102 h 348"/>
                    <a:gd name="T50" fmla="*/ 276 w 1722"/>
                    <a:gd name="T51" fmla="*/ 96 h 348"/>
                    <a:gd name="T52" fmla="*/ 288 w 1722"/>
                    <a:gd name="T53" fmla="*/ 90 h 348"/>
                    <a:gd name="T54" fmla="*/ 306 w 1722"/>
                    <a:gd name="T55" fmla="*/ 84 h 348"/>
                    <a:gd name="T56" fmla="*/ 324 w 1722"/>
                    <a:gd name="T57" fmla="*/ 78 h 348"/>
                    <a:gd name="T58" fmla="*/ 348 w 1722"/>
                    <a:gd name="T59" fmla="*/ 72 h 348"/>
                    <a:gd name="T60" fmla="*/ 366 w 1722"/>
                    <a:gd name="T61" fmla="*/ 66 h 348"/>
                    <a:gd name="T62" fmla="*/ 384 w 1722"/>
                    <a:gd name="T63" fmla="*/ 60 h 348"/>
                    <a:gd name="T64" fmla="*/ 384 w 1722"/>
                    <a:gd name="T65" fmla="*/ 60 h 348"/>
                    <a:gd name="T66" fmla="*/ 402 w 1722"/>
                    <a:gd name="T67" fmla="*/ 54 h 348"/>
                    <a:gd name="T68" fmla="*/ 426 w 1722"/>
                    <a:gd name="T69" fmla="*/ 48 h 348"/>
                    <a:gd name="T70" fmla="*/ 444 w 1722"/>
                    <a:gd name="T71" fmla="*/ 42 h 348"/>
                    <a:gd name="T72" fmla="*/ 468 w 1722"/>
                    <a:gd name="T73" fmla="*/ 36 h 348"/>
                    <a:gd name="T74" fmla="*/ 486 w 1722"/>
                    <a:gd name="T75" fmla="*/ 30 h 348"/>
                    <a:gd name="T76" fmla="*/ 510 w 1722"/>
                    <a:gd name="T77" fmla="*/ 24 h 348"/>
                    <a:gd name="T78" fmla="*/ 528 w 1722"/>
                    <a:gd name="T79" fmla="*/ 18 h 348"/>
                    <a:gd name="T80" fmla="*/ 552 w 1722"/>
                    <a:gd name="T81" fmla="*/ 12 h 348"/>
                    <a:gd name="T82" fmla="*/ 576 w 1722"/>
                    <a:gd name="T83" fmla="*/ 6 h 348"/>
                    <a:gd name="T84" fmla="*/ 600 w 1722"/>
                    <a:gd name="T85" fmla="*/ 0 h 348"/>
                    <a:gd name="T86" fmla="*/ 1722 w 1722"/>
                    <a:gd name="T87" fmla="*/ 348 h 348"/>
                    <a:gd name="T88" fmla="*/ 0 w 1722"/>
                    <a:gd name="T89" fmla="*/ 270 h 34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722"/>
                    <a:gd name="T136" fmla="*/ 0 h 348"/>
                    <a:gd name="T137" fmla="*/ 1722 w 1722"/>
                    <a:gd name="T138" fmla="*/ 348 h 34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722" h="348">
                      <a:moveTo>
                        <a:pt x="0" y="270"/>
                      </a:moveTo>
                      <a:lnTo>
                        <a:pt x="6" y="264"/>
                      </a:lnTo>
                      <a:lnTo>
                        <a:pt x="12" y="258"/>
                      </a:lnTo>
                      <a:lnTo>
                        <a:pt x="18" y="246"/>
                      </a:lnTo>
                      <a:lnTo>
                        <a:pt x="24" y="240"/>
                      </a:lnTo>
                      <a:lnTo>
                        <a:pt x="36" y="234"/>
                      </a:lnTo>
                      <a:lnTo>
                        <a:pt x="42" y="222"/>
                      </a:lnTo>
                      <a:lnTo>
                        <a:pt x="48" y="216"/>
                      </a:lnTo>
                      <a:lnTo>
                        <a:pt x="60" y="210"/>
                      </a:lnTo>
                      <a:lnTo>
                        <a:pt x="72" y="204"/>
                      </a:lnTo>
                      <a:lnTo>
                        <a:pt x="78" y="192"/>
                      </a:lnTo>
                      <a:lnTo>
                        <a:pt x="90" y="186"/>
                      </a:lnTo>
                      <a:lnTo>
                        <a:pt x="102" y="180"/>
                      </a:lnTo>
                      <a:lnTo>
                        <a:pt x="114" y="174"/>
                      </a:lnTo>
                      <a:lnTo>
                        <a:pt x="126" y="168"/>
                      </a:lnTo>
                      <a:lnTo>
                        <a:pt x="138" y="156"/>
                      </a:lnTo>
                      <a:lnTo>
                        <a:pt x="150" y="150"/>
                      </a:lnTo>
                      <a:lnTo>
                        <a:pt x="168" y="144"/>
                      </a:lnTo>
                      <a:lnTo>
                        <a:pt x="180" y="138"/>
                      </a:lnTo>
                      <a:lnTo>
                        <a:pt x="192" y="132"/>
                      </a:lnTo>
                      <a:lnTo>
                        <a:pt x="210" y="120"/>
                      </a:lnTo>
                      <a:lnTo>
                        <a:pt x="222" y="114"/>
                      </a:lnTo>
                      <a:lnTo>
                        <a:pt x="240" y="108"/>
                      </a:lnTo>
                      <a:lnTo>
                        <a:pt x="258" y="102"/>
                      </a:lnTo>
                      <a:lnTo>
                        <a:pt x="276" y="96"/>
                      </a:lnTo>
                      <a:lnTo>
                        <a:pt x="288" y="90"/>
                      </a:lnTo>
                      <a:lnTo>
                        <a:pt x="306" y="84"/>
                      </a:lnTo>
                      <a:lnTo>
                        <a:pt x="324" y="78"/>
                      </a:lnTo>
                      <a:lnTo>
                        <a:pt x="348" y="72"/>
                      </a:lnTo>
                      <a:lnTo>
                        <a:pt x="366" y="66"/>
                      </a:lnTo>
                      <a:lnTo>
                        <a:pt x="384" y="60"/>
                      </a:lnTo>
                      <a:lnTo>
                        <a:pt x="402" y="54"/>
                      </a:lnTo>
                      <a:lnTo>
                        <a:pt x="426" y="48"/>
                      </a:lnTo>
                      <a:lnTo>
                        <a:pt x="444" y="42"/>
                      </a:lnTo>
                      <a:lnTo>
                        <a:pt x="468" y="36"/>
                      </a:lnTo>
                      <a:lnTo>
                        <a:pt x="486" y="30"/>
                      </a:lnTo>
                      <a:lnTo>
                        <a:pt x="510" y="24"/>
                      </a:lnTo>
                      <a:lnTo>
                        <a:pt x="528" y="18"/>
                      </a:lnTo>
                      <a:lnTo>
                        <a:pt x="552" y="12"/>
                      </a:lnTo>
                      <a:lnTo>
                        <a:pt x="576" y="6"/>
                      </a:lnTo>
                      <a:lnTo>
                        <a:pt x="600" y="0"/>
                      </a:lnTo>
                      <a:lnTo>
                        <a:pt x="1722" y="348"/>
                      </a:lnTo>
                      <a:lnTo>
                        <a:pt x="0" y="270"/>
                      </a:lnTo>
                      <a:close/>
                    </a:path>
                  </a:pathLst>
                </a:custGeom>
                <a:blipFill dpi="0" rotWithShape="0">
                  <a:blip r:embed="rId3" cstate="print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186" name="Group 16"/>
              <p:cNvGrpSpPr>
                <a:grpSpLocks/>
              </p:cNvGrpSpPr>
              <p:nvPr/>
            </p:nvGrpSpPr>
            <p:grpSpPr bwMode="auto">
              <a:xfrm>
                <a:off x="1020" y="1706"/>
                <a:ext cx="1746" cy="786"/>
                <a:chOff x="567" y="1161"/>
                <a:chExt cx="1746" cy="786"/>
              </a:xfrm>
            </p:grpSpPr>
            <p:sp>
              <p:nvSpPr>
                <p:cNvPr id="6191" name="Freeform 17" descr="J0144337"/>
                <p:cNvSpPr>
                  <a:spLocks/>
                </p:cNvSpPr>
                <p:nvPr/>
              </p:nvSpPr>
              <p:spPr bwMode="auto">
                <a:xfrm>
                  <a:off x="567" y="1239"/>
                  <a:ext cx="234" cy="708"/>
                </a:xfrm>
                <a:custGeom>
                  <a:avLst/>
                  <a:gdLst>
                    <a:gd name="T0" fmla="*/ 234 w 234"/>
                    <a:gd name="T1" fmla="*/ 228 h 708"/>
                    <a:gd name="T2" fmla="*/ 216 w 234"/>
                    <a:gd name="T3" fmla="*/ 222 h 708"/>
                    <a:gd name="T4" fmla="*/ 204 w 234"/>
                    <a:gd name="T5" fmla="*/ 216 h 708"/>
                    <a:gd name="T6" fmla="*/ 192 w 234"/>
                    <a:gd name="T7" fmla="*/ 210 h 708"/>
                    <a:gd name="T8" fmla="*/ 174 w 234"/>
                    <a:gd name="T9" fmla="*/ 198 h 708"/>
                    <a:gd name="T10" fmla="*/ 162 w 234"/>
                    <a:gd name="T11" fmla="*/ 192 h 708"/>
                    <a:gd name="T12" fmla="*/ 150 w 234"/>
                    <a:gd name="T13" fmla="*/ 186 h 708"/>
                    <a:gd name="T14" fmla="*/ 138 w 234"/>
                    <a:gd name="T15" fmla="*/ 180 h 708"/>
                    <a:gd name="T16" fmla="*/ 126 w 234"/>
                    <a:gd name="T17" fmla="*/ 174 h 708"/>
                    <a:gd name="T18" fmla="*/ 114 w 234"/>
                    <a:gd name="T19" fmla="*/ 162 h 708"/>
                    <a:gd name="T20" fmla="*/ 102 w 234"/>
                    <a:gd name="T21" fmla="*/ 156 h 708"/>
                    <a:gd name="T22" fmla="*/ 96 w 234"/>
                    <a:gd name="T23" fmla="*/ 150 h 708"/>
                    <a:gd name="T24" fmla="*/ 84 w 234"/>
                    <a:gd name="T25" fmla="*/ 144 h 708"/>
                    <a:gd name="T26" fmla="*/ 72 w 234"/>
                    <a:gd name="T27" fmla="*/ 132 h 708"/>
                    <a:gd name="T28" fmla="*/ 66 w 234"/>
                    <a:gd name="T29" fmla="*/ 126 h 708"/>
                    <a:gd name="T30" fmla="*/ 60 w 234"/>
                    <a:gd name="T31" fmla="*/ 120 h 708"/>
                    <a:gd name="T32" fmla="*/ 48 w 234"/>
                    <a:gd name="T33" fmla="*/ 114 h 708"/>
                    <a:gd name="T34" fmla="*/ 42 w 234"/>
                    <a:gd name="T35" fmla="*/ 102 h 708"/>
                    <a:gd name="T36" fmla="*/ 36 w 234"/>
                    <a:gd name="T37" fmla="*/ 96 h 708"/>
                    <a:gd name="T38" fmla="*/ 30 w 234"/>
                    <a:gd name="T39" fmla="*/ 90 h 708"/>
                    <a:gd name="T40" fmla="*/ 24 w 234"/>
                    <a:gd name="T41" fmla="*/ 78 h 708"/>
                    <a:gd name="T42" fmla="*/ 18 w 234"/>
                    <a:gd name="T43" fmla="*/ 72 h 708"/>
                    <a:gd name="T44" fmla="*/ 18 w 234"/>
                    <a:gd name="T45" fmla="*/ 66 h 708"/>
                    <a:gd name="T46" fmla="*/ 12 w 234"/>
                    <a:gd name="T47" fmla="*/ 54 h 708"/>
                    <a:gd name="T48" fmla="*/ 6 w 234"/>
                    <a:gd name="T49" fmla="*/ 48 h 708"/>
                    <a:gd name="T50" fmla="*/ 6 w 234"/>
                    <a:gd name="T51" fmla="*/ 42 h 708"/>
                    <a:gd name="T52" fmla="*/ 0 w 234"/>
                    <a:gd name="T53" fmla="*/ 36 h 708"/>
                    <a:gd name="T54" fmla="*/ 0 w 234"/>
                    <a:gd name="T55" fmla="*/ 24 h 708"/>
                    <a:gd name="T56" fmla="*/ 0 w 234"/>
                    <a:gd name="T57" fmla="*/ 18 h 708"/>
                    <a:gd name="T58" fmla="*/ 0 w 234"/>
                    <a:gd name="T59" fmla="*/ 12 h 708"/>
                    <a:gd name="T60" fmla="*/ 0 w 234"/>
                    <a:gd name="T61" fmla="*/ 0 h 708"/>
                    <a:gd name="T62" fmla="*/ 0 w 234"/>
                    <a:gd name="T63" fmla="*/ 480 h 708"/>
                    <a:gd name="T64" fmla="*/ 0 w 234"/>
                    <a:gd name="T65" fmla="*/ 492 h 708"/>
                    <a:gd name="T66" fmla="*/ 0 w 234"/>
                    <a:gd name="T67" fmla="*/ 498 h 708"/>
                    <a:gd name="T68" fmla="*/ 0 w 234"/>
                    <a:gd name="T69" fmla="*/ 504 h 708"/>
                    <a:gd name="T70" fmla="*/ 0 w 234"/>
                    <a:gd name="T71" fmla="*/ 516 h 708"/>
                    <a:gd name="T72" fmla="*/ 6 w 234"/>
                    <a:gd name="T73" fmla="*/ 522 h 708"/>
                    <a:gd name="T74" fmla="*/ 6 w 234"/>
                    <a:gd name="T75" fmla="*/ 528 h 708"/>
                    <a:gd name="T76" fmla="*/ 12 w 234"/>
                    <a:gd name="T77" fmla="*/ 534 h 708"/>
                    <a:gd name="T78" fmla="*/ 18 w 234"/>
                    <a:gd name="T79" fmla="*/ 546 h 708"/>
                    <a:gd name="T80" fmla="*/ 18 w 234"/>
                    <a:gd name="T81" fmla="*/ 552 h 708"/>
                    <a:gd name="T82" fmla="*/ 24 w 234"/>
                    <a:gd name="T83" fmla="*/ 558 h 708"/>
                    <a:gd name="T84" fmla="*/ 30 w 234"/>
                    <a:gd name="T85" fmla="*/ 570 h 708"/>
                    <a:gd name="T86" fmla="*/ 36 w 234"/>
                    <a:gd name="T87" fmla="*/ 576 h 708"/>
                    <a:gd name="T88" fmla="*/ 42 w 234"/>
                    <a:gd name="T89" fmla="*/ 582 h 708"/>
                    <a:gd name="T90" fmla="*/ 48 w 234"/>
                    <a:gd name="T91" fmla="*/ 594 h 708"/>
                    <a:gd name="T92" fmla="*/ 60 w 234"/>
                    <a:gd name="T93" fmla="*/ 600 h 708"/>
                    <a:gd name="T94" fmla="*/ 66 w 234"/>
                    <a:gd name="T95" fmla="*/ 606 h 708"/>
                    <a:gd name="T96" fmla="*/ 72 w 234"/>
                    <a:gd name="T97" fmla="*/ 612 h 708"/>
                    <a:gd name="T98" fmla="*/ 84 w 234"/>
                    <a:gd name="T99" fmla="*/ 624 h 708"/>
                    <a:gd name="T100" fmla="*/ 96 w 234"/>
                    <a:gd name="T101" fmla="*/ 630 h 708"/>
                    <a:gd name="T102" fmla="*/ 102 w 234"/>
                    <a:gd name="T103" fmla="*/ 636 h 708"/>
                    <a:gd name="T104" fmla="*/ 114 w 234"/>
                    <a:gd name="T105" fmla="*/ 642 h 708"/>
                    <a:gd name="T106" fmla="*/ 126 w 234"/>
                    <a:gd name="T107" fmla="*/ 654 h 708"/>
                    <a:gd name="T108" fmla="*/ 138 w 234"/>
                    <a:gd name="T109" fmla="*/ 660 h 708"/>
                    <a:gd name="T110" fmla="*/ 150 w 234"/>
                    <a:gd name="T111" fmla="*/ 666 h 708"/>
                    <a:gd name="T112" fmla="*/ 162 w 234"/>
                    <a:gd name="T113" fmla="*/ 672 h 708"/>
                    <a:gd name="T114" fmla="*/ 174 w 234"/>
                    <a:gd name="T115" fmla="*/ 678 h 708"/>
                    <a:gd name="T116" fmla="*/ 192 w 234"/>
                    <a:gd name="T117" fmla="*/ 690 h 708"/>
                    <a:gd name="T118" fmla="*/ 204 w 234"/>
                    <a:gd name="T119" fmla="*/ 696 h 708"/>
                    <a:gd name="T120" fmla="*/ 216 w 234"/>
                    <a:gd name="T121" fmla="*/ 702 h 708"/>
                    <a:gd name="T122" fmla="*/ 234 w 234"/>
                    <a:gd name="T123" fmla="*/ 708 h 708"/>
                    <a:gd name="T124" fmla="*/ 234 w 234"/>
                    <a:gd name="T125" fmla="*/ 228 h 70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34"/>
                    <a:gd name="T190" fmla="*/ 0 h 708"/>
                    <a:gd name="T191" fmla="*/ 234 w 234"/>
                    <a:gd name="T192" fmla="*/ 708 h 70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34" h="708">
                      <a:moveTo>
                        <a:pt x="234" y="228"/>
                      </a:moveTo>
                      <a:lnTo>
                        <a:pt x="216" y="222"/>
                      </a:lnTo>
                      <a:lnTo>
                        <a:pt x="204" y="216"/>
                      </a:lnTo>
                      <a:lnTo>
                        <a:pt x="192" y="210"/>
                      </a:lnTo>
                      <a:lnTo>
                        <a:pt x="174" y="198"/>
                      </a:lnTo>
                      <a:lnTo>
                        <a:pt x="162" y="192"/>
                      </a:lnTo>
                      <a:lnTo>
                        <a:pt x="150" y="186"/>
                      </a:lnTo>
                      <a:lnTo>
                        <a:pt x="138" y="180"/>
                      </a:lnTo>
                      <a:lnTo>
                        <a:pt x="126" y="174"/>
                      </a:lnTo>
                      <a:lnTo>
                        <a:pt x="114" y="162"/>
                      </a:lnTo>
                      <a:lnTo>
                        <a:pt x="102" y="156"/>
                      </a:lnTo>
                      <a:lnTo>
                        <a:pt x="96" y="150"/>
                      </a:lnTo>
                      <a:lnTo>
                        <a:pt x="84" y="144"/>
                      </a:lnTo>
                      <a:lnTo>
                        <a:pt x="72" y="132"/>
                      </a:lnTo>
                      <a:lnTo>
                        <a:pt x="66" y="126"/>
                      </a:lnTo>
                      <a:lnTo>
                        <a:pt x="60" y="120"/>
                      </a:lnTo>
                      <a:lnTo>
                        <a:pt x="48" y="114"/>
                      </a:lnTo>
                      <a:lnTo>
                        <a:pt x="42" y="102"/>
                      </a:lnTo>
                      <a:lnTo>
                        <a:pt x="36" y="96"/>
                      </a:lnTo>
                      <a:lnTo>
                        <a:pt x="30" y="90"/>
                      </a:lnTo>
                      <a:lnTo>
                        <a:pt x="24" y="78"/>
                      </a:lnTo>
                      <a:lnTo>
                        <a:pt x="18" y="72"/>
                      </a:lnTo>
                      <a:lnTo>
                        <a:pt x="18" y="66"/>
                      </a:lnTo>
                      <a:lnTo>
                        <a:pt x="12" y="54"/>
                      </a:lnTo>
                      <a:lnTo>
                        <a:pt x="6" y="48"/>
                      </a:lnTo>
                      <a:lnTo>
                        <a:pt x="6" y="42"/>
                      </a:lnTo>
                      <a:lnTo>
                        <a:pt x="0" y="36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480"/>
                      </a:lnTo>
                      <a:lnTo>
                        <a:pt x="0" y="492"/>
                      </a:lnTo>
                      <a:lnTo>
                        <a:pt x="0" y="498"/>
                      </a:lnTo>
                      <a:lnTo>
                        <a:pt x="0" y="504"/>
                      </a:lnTo>
                      <a:lnTo>
                        <a:pt x="0" y="516"/>
                      </a:lnTo>
                      <a:lnTo>
                        <a:pt x="6" y="522"/>
                      </a:lnTo>
                      <a:lnTo>
                        <a:pt x="6" y="528"/>
                      </a:lnTo>
                      <a:lnTo>
                        <a:pt x="12" y="534"/>
                      </a:lnTo>
                      <a:lnTo>
                        <a:pt x="18" y="546"/>
                      </a:lnTo>
                      <a:lnTo>
                        <a:pt x="18" y="552"/>
                      </a:lnTo>
                      <a:lnTo>
                        <a:pt x="24" y="558"/>
                      </a:lnTo>
                      <a:lnTo>
                        <a:pt x="30" y="570"/>
                      </a:lnTo>
                      <a:lnTo>
                        <a:pt x="36" y="576"/>
                      </a:lnTo>
                      <a:lnTo>
                        <a:pt x="42" y="582"/>
                      </a:lnTo>
                      <a:lnTo>
                        <a:pt x="48" y="594"/>
                      </a:lnTo>
                      <a:lnTo>
                        <a:pt x="60" y="600"/>
                      </a:lnTo>
                      <a:lnTo>
                        <a:pt x="66" y="606"/>
                      </a:lnTo>
                      <a:lnTo>
                        <a:pt x="72" y="612"/>
                      </a:lnTo>
                      <a:lnTo>
                        <a:pt x="84" y="624"/>
                      </a:lnTo>
                      <a:lnTo>
                        <a:pt x="96" y="630"/>
                      </a:lnTo>
                      <a:lnTo>
                        <a:pt x="102" y="636"/>
                      </a:lnTo>
                      <a:lnTo>
                        <a:pt x="114" y="642"/>
                      </a:lnTo>
                      <a:lnTo>
                        <a:pt x="126" y="654"/>
                      </a:lnTo>
                      <a:lnTo>
                        <a:pt x="138" y="660"/>
                      </a:lnTo>
                      <a:lnTo>
                        <a:pt x="150" y="666"/>
                      </a:lnTo>
                      <a:lnTo>
                        <a:pt x="162" y="672"/>
                      </a:lnTo>
                      <a:lnTo>
                        <a:pt x="174" y="678"/>
                      </a:lnTo>
                      <a:lnTo>
                        <a:pt x="192" y="690"/>
                      </a:lnTo>
                      <a:lnTo>
                        <a:pt x="204" y="696"/>
                      </a:lnTo>
                      <a:lnTo>
                        <a:pt x="216" y="702"/>
                      </a:lnTo>
                      <a:lnTo>
                        <a:pt x="234" y="708"/>
                      </a:lnTo>
                      <a:lnTo>
                        <a:pt x="234" y="228"/>
                      </a:lnTo>
                      <a:close/>
                    </a:path>
                  </a:pathLst>
                </a:custGeom>
                <a:blipFill dpi="0" rotWithShape="0">
                  <a:blip r:embed="rId7" cstate="print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2" name="Freeform 18" descr="J0144337"/>
                <p:cNvSpPr>
                  <a:spLocks/>
                </p:cNvSpPr>
                <p:nvPr/>
              </p:nvSpPr>
              <p:spPr bwMode="auto">
                <a:xfrm>
                  <a:off x="801" y="1239"/>
                  <a:ext cx="1512" cy="708"/>
                </a:xfrm>
                <a:custGeom>
                  <a:avLst/>
                  <a:gdLst>
                    <a:gd name="T0" fmla="*/ 1512 w 1512"/>
                    <a:gd name="T1" fmla="*/ 0 h 708"/>
                    <a:gd name="T2" fmla="*/ 0 w 1512"/>
                    <a:gd name="T3" fmla="*/ 228 h 708"/>
                    <a:gd name="T4" fmla="*/ 0 w 1512"/>
                    <a:gd name="T5" fmla="*/ 708 h 708"/>
                    <a:gd name="T6" fmla="*/ 1512 w 1512"/>
                    <a:gd name="T7" fmla="*/ 480 h 708"/>
                    <a:gd name="T8" fmla="*/ 1512 w 1512"/>
                    <a:gd name="T9" fmla="*/ 0 h 7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12"/>
                    <a:gd name="T16" fmla="*/ 0 h 708"/>
                    <a:gd name="T17" fmla="*/ 1512 w 1512"/>
                    <a:gd name="T18" fmla="*/ 708 h 7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12" h="708">
                      <a:moveTo>
                        <a:pt x="1512" y="0"/>
                      </a:moveTo>
                      <a:lnTo>
                        <a:pt x="0" y="228"/>
                      </a:lnTo>
                      <a:lnTo>
                        <a:pt x="0" y="708"/>
                      </a:lnTo>
                      <a:lnTo>
                        <a:pt x="1512" y="480"/>
                      </a:lnTo>
                      <a:lnTo>
                        <a:pt x="1512" y="0"/>
                      </a:lnTo>
                      <a:close/>
                    </a:path>
                  </a:pathLst>
                </a:custGeom>
                <a:blipFill dpi="0" rotWithShape="0">
                  <a:blip r:embed="rId3" cstate="print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3" name="Freeform 19" descr="J0144337"/>
                <p:cNvSpPr>
                  <a:spLocks/>
                </p:cNvSpPr>
                <p:nvPr/>
              </p:nvSpPr>
              <p:spPr bwMode="auto">
                <a:xfrm>
                  <a:off x="567" y="1161"/>
                  <a:ext cx="1746" cy="306"/>
                </a:xfrm>
                <a:custGeom>
                  <a:avLst/>
                  <a:gdLst>
                    <a:gd name="T0" fmla="*/ 234 w 1746"/>
                    <a:gd name="T1" fmla="*/ 306 h 306"/>
                    <a:gd name="T2" fmla="*/ 216 w 1746"/>
                    <a:gd name="T3" fmla="*/ 300 h 306"/>
                    <a:gd name="T4" fmla="*/ 204 w 1746"/>
                    <a:gd name="T5" fmla="*/ 294 h 306"/>
                    <a:gd name="T6" fmla="*/ 192 w 1746"/>
                    <a:gd name="T7" fmla="*/ 288 h 306"/>
                    <a:gd name="T8" fmla="*/ 174 w 1746"/>
                    <a:gd name="T9" fmla="*/ 276 h 306"/>
                    <a:gd name="T10" fmla="*/ 162 w 1746"/>
                    <a:gd name="T11" fmla="*/ 270 h 306"/>
                    <a:gd name="T12" fmla="*/ 150 w 1746"/>
                    <a:gd name="T13" fmla="*/ 264 h 306"/>
                    <a:gd name="T14" fmla="*/ 138 w 1746"/>
                    <a:gd name="T15" fmla="*/ 258 h 306"/>
                    <a:gd name="T16" fmla="*/ 126 w 1746"/>
                    <a:gd name="T17" fmla="*/ 252 h 306"/>
                    <a:gd name="T18" fmla="*/ 114 w 1746"/>
                    <a:gd name="T19" fmla="*/ 240 h 306"/>
                    <a:gd name="T20" fmla="*/ 102 w 1746"/>
                    <a:gd name="T21" fmla="*/ 234 h 306"/>
                    <a:gd name="T22" fmla="*/ 102 w 1746"/>
                    <a:gd name="T23" fmla="*/ 234 h 306"/>
                    <a:gd name="T24" fmla="*/ 96 w 1746"/>
                    <a:gd name="T25" fmla="*/ 228 h 306"/>
                    <a:gd name="T26" fmla="*/ 84 w 1746"/>
                    <a:gd name="T27" fmla="*/ 222 h 306"/>
                    <a:gd name="T28" fmla="*/ 72 w 1746"/>
                    <a:gd name="T29" fmla="*/ 210 h 306"/>
                    <a:gd name="T30" fmla="*/ 66 w 1746"/>
                    <a:gd name="T31" fmla="*/ 204 h 306"/>
                    <a:gd name="T32" fmla="*/ 60 w 1746"/>
                    <a:gd name="T33" fmla="*/ 198 h 306"/>
                    <a:gd name="T34" fmla="*/ 48 w 1746"/>
                    <a:gd name="T35" fmla="*/ 192 h 306"/>
                    <a:gd name="T36" fmla="*/ 42 w 1746"/>
                    <a:gd name="T37" fmla="*/ 180 h 306"/>
                    <a:gd name="T38" fmla="*/ 36 w 1746"/>
                    <a:gd name="T39" fmla="*/ 174 h 306"/>
                    <a:gd name="T40" fmla="*/ 30 w 1746"/>
                    <a:gd name="T41" fmla="*/ 168 h 306"/>
                    <a:gd name="T42" fmla="*/ 24 w 1746"/>
                    <a:gd name="T43" fmla="*/ 156 h 306"/>
                    <a:gd name="T44" fmla="*/ 18 w 1746"/>
                    <a:gd name="T45" fmla="*/ 150 h 306"/>
                    <a:gd name="T46" fmla="*/ 18 w 1746"/>
                    <a:gd name="T47" fmla="*/ 144 h 306"/>
                    <a:gd name="T48" fmla="*/ 12 w 1746"/>
                    <a:gd name="T49" fmla="*/ 132 h 306"/>
                    <a:gd name="T50" fmla="*/ 6 w 1746"/>
                    <a:gd name="T51" fmla="*/ 126 h 306"/>
                    <a:gd name="T52" fmla="*/ 6 w 1746"/>
                    <a:gd name="T53" fmla="*/ 120 h 306"/>
                    <a:gd name="T54" fmla="*/ 0 w 1746"/>
                    <a:gd name="T55" fmla="*/ 114 h 306"/>
                    <a:gd name="T56" fmla="*/ 0 w 1746"/>
                    <a:gd name="T57" fmla="*/ 102 h 306"/>
                    <a:gd name="T58" fmla="*/ 0 w 1746"/>
                    <a:gd name="T59" fmla="*/ 96 h 306"/>
                    <a:gd name="T60" fmla="*/ 0 w 1746"/>
                    <a:gd name="T61" fmla="*/ 90 h 306"/>
                    <a:gd name="T62" fmla="*/ 0 w 1746"/>
                    <a:gd name="T63" fmla="*/ 78 h 306"/>
                    <a:gd name="T64" fmla="*/ 0 w 1746"/>
                    <a:gd name="T65" fmla="*/ 78 h 306"/>
                    <a:gd name="T66" fmla="*/ 0 w 1746"/>
                    <a:gd name="T67" fmla="*/ 72 h 306"/>
                    <a:gd name="T68" fmla="*/ 0 w 1746"/>
                    <a:gd name="T69" fmla="*/ 66 h 306"/>
                    <a:gd name="T70" fmla="*/ 0 w 1746"/>
                    <a:gd name="T71" fmla="*/ 54 h 306"/>
                    <a:gd name="T72" fmla="*/ 0 w 1746"/>
                    <a:gd name="T73" fmla="*/ 48 h 306"/>
                    <a:gd name="T74" fmla="*/ 6 w 1746"/>
                    <a:gd name="T75" fmla="*/ 42 h 306"/>
                    <a:gd name="T76" fmla="*/ 6 w 1746"/>
                    <a:gd name="T77" fmla="*/ 30 h 306"/>
                    <a:gd name="T78" fmla="*/ 12 w 1746"/>
                    <a:gd name="T79" fmla="*/ 24 h 306"/>
                    <a:gd name="T80" fmla="*/ 18 w 1746"/>
                    <a:gd name="T81" fmla="*/ 18 h 306"/>
                    <a:gd name="T82" fmla="*/ 18 w 1746"/>
                    <a:gd name="T83" fmla="*/ 6 h 306"/>
                    <a:gd name="T84" fmla="*/ 24 w 1746"/>
                    <a:gd name="T85" fmla="*/ 0 h 306"/>
                    <a:gd name="T86" fmla="*/ 1746 w 1746"/>
                    <a:gd name="T87" fmla="*/ 78 h 306"/>
                    <a:gd name="T88" fmla="*/ 234 w 1746"/>
                    <a:gd name="T89" fmla="*/ 306 h 30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746"/>
                    <a:gd name="T136" fmla="*/ 0 h 306"/>
                    <a:gd name="T137" fmla="*/ 1746 w 1746"/>
                    <a:gd name="T138" fmla="*/ 306 h 30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746" h="306">
                      <a:moveTo>
                        <a:pt x="234" y="306"/>
                      </a:moveTo>
                      <a:lnTo>
                        <a:pt x="216" y="300"/>
                      </a:lnTo>
                      <a:lnTo>
                        <a:pt x="204" y="294"/>
                      </a:lnTo>
                      <a:lnTo>
                        <a:pt x="192" y="288"/>
                      </a:lnTo>
                      <a:lnTo>
                        <a:pt x="174" y="276"/>
                      </a:lnTo>
                      <a:lnTo>
                        <a:pt x="162" y="270"/>
                      </a:lnTo>
                      <a:lnTo>
                        <a:pt x="150" y="264"/>
                      </a:lnTo>
                      <a:lnTo>
                        <a:pt x="138" y="258"/>
                      </a:lnTo>
                      <a:lnTo>
                        <a:pt x="126" y="252"/>
                      </a:lnTo>
                      <a:lnTo>
                        <a:pt x="114" y="240"/>
                      </a:lnTo>
                      <a:lnTo>
                        <a:pt x="102" y="234"/>
                      </a:lnTo>
                      <a:lnTo>
                        <a:pt x="96" y="228"/>
                      </a:lnTo>
                      <a:lnTo>
                        <a:pt x="84" y="222"/>
                      </a:lnTo>
                      <a:lnTo>
                        <a:pt x="72" y="210"/>
                      </a:lnTo>
                      <a:lnTo>
                        <a:pt x="66" y="204"/>
                      </a:lnTo>
                      <a:lnTo>
                        <a:pt x="60" y="198"/>
                      </a:lnTo>
                      <a:lnTo>
                        <a:pt x="48" y="192"/>
                      </a:lnTo>
                      <a:lnTo>
                        <a:pt x="42" y="180"/>
                      </a:lnTo>
                      <a:lnTo>
                        <a:pt x="36" y="174"/>
                      </a:lnTo>
                      <a:lnTo>
                        <a:pt x="30" y="168"/>
                      </a:lnTo>
                      <a:lnTo>
                        <a:pt x="24" y="156"/>
                      </a:lnTo>
                      <a:lnTo>
                        <a:pt x="18" y="150"/>
                      </a:lnTo>
                      <a:lnTo>
                        <a:pt x="18" y="144"/>
                      </a:lnTo>
                      <a:lnTo>
                        <a:pt x="12" y="132"/>
                      </a:lnTo>
                      <a:lnTo>
                        <a:pt x="6" y="126"/>
                      </a:lnTo>
                      <a:lnTo>
                        <a:pt x="6" y="120"/>
                      </a:lnTo>
                      <a:lnTo>
                        <a:pt x="0" y="114"/>
                      </a:lnTo>
                      <a:lnTo>
                        <a:pt x="0" y="102"/>
                      </a:lnTo>
                      <a:lnTo>
                        <a:pt x="0" y="96"/>
                      </a:lnTo>
                      <a:lnTo>
                        <a:pt x="0" y="90"/>
                      </a:lnTo>
                      <a:lnTo>
                        <a:pt x="0" y="78"/>
                      </a:lnTo>
                      <a:lnTo>
                        <a:pt x="0" y="72"/>
                      </a:lnTo>
                      <a:lnTo>
                        <a:pt x="0" y="66"/>
                      </a:lnTo>
                      <a:lnTo>
                        <a:pt x="0" y="54"/>
                      </a:lnTo>
                      <a:lnTo>
                        <a:pt x="0" y="48"/>
                      </a:lnTo>
                      <a:lnTo>
                        <a:pt x="6" y="42"/>
                      </a:lnTo>
                      <a:lnTo>
                        <a:pt x="6" y="30"/>
                      </a:lnTo>
                      <a:lnTo>
                        <a:pt x="12" y="24"/>
                      </a:lnTo>
                      <a:lnTo>
                        <a:pt x="18" y="18"/>
                      </a:lnTo>
                      <a:lnTo>
                        <a:pt x="18" y="6"/>
                      </a:lnTo>
                      <a:lnTo>
                        <a:pt x="24" y="0"/>
                      </a:lnTo>
                      <a:lnTo>
                        <a:pt x="1746" y="78"/>
                      </a:lnTo>
                      <a:lnTo>
                        <a:pt x="234" y="306"/>
                      </a:lnTo>
                      <a:close/>
                    </a:path>
                  </a:pathLst>
                </a:custGeom>
                <a:blipFill dpi="0" rotWithShape="0">
                  <a:blip r:embed="rId3" cstate="print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187" name="Group 20"/>
              <p:cNvGrpSpPr>
                <a:grpSpLocks/>
              </p:cNvGrpSpPr>
              <p:nvPr/>
            </p:nvGrpSpPr>
            <p:grpSpPr bwMode="auto">
              <a:xfrm>
                <a:off x="1247" y="1797"/>
                <a:ext cx="1512" cy="906"/>
                <a:chOff x="1087" y="1941"/>
                <a:chExt cx="1512" cy="906"/>
              </a:xfrm>
            </p:grpSpPr>
            <p:sp>
              <p:nvSpPr>
                <p:cNvPr id="6188" name="Freeform 21" descr="J0144337"/>
                <p:cNvSpPr>
                  <a:spLocks/>
                </p:cNvSpPr>
                <p:nvPr/>
              </p:nvSpPr>
              <p:spPr bwMode="auto">
                <a:xfrm>
                  <a:off x="1087" y="2169"/>
                  <a:ext cx="918" cy="678"/>
                </a:xfrm>
                <a:custGeom>
                  <a:avLst/>
                  <a:gdLst>
                    <a:gd name="T0" fmla="*/ 888 w 918"/>
                    <a:gd name="T1" fmla="*/ 198 h 678"/>
                    <a:gd name="T2" fmla="*/ 828 w 918"/>
                    <a:gd name="T3" fmla="*/ 192 h 678"/>
                    <a:gd name="T4" fmla="*/ 774 w 918"/>
                    <a:gd name="T5" fmla="*/ 186 h 678"/>
                    <a:gd name="T6" fmla="*/ 720 w 918"/>
                    <a:gd name="T7" fmla="*/ 180 h 678"/>
                    <a:gd name="T8" fmla="*/ 666 w 918"/>
                    <a:gd name="T9" fmla="*/ 168 h 678"/>
                    <a:gd name="T10" fmla="*/ 636 w 918"/>
                    <a:gd name="T11" fmla="*/ 168 h 678"/>
                    <a:gd name="T12" fmla="*/ 588 w 918"/>
                    <a:gd name="T13" fmla="*/ 156 h 678"/>
                    <a:gd name="T14" fmla="*/ 534 w 918"/>
                    <a:gd name="T15" fmla="*/ 150 h 678"/>
                    <a:gd name="T16" fmla="*/ 486 w 918"/>
                    <a:gd name="T17" fmla="*/ 138 h 678"/>
                    <a:gd name="T18" fmla="*/ 438 w 918"/>
                    <a:gd name="T19" fmla="*/ 132 h 678"/>
                    <a:gd name="T20" fmla="*/ 390 w 918"/>
                    <a:gd name="T21" fmla="*/ 120 h 678"/>
                    <a:gd name="T22" fmla="*/ 342 w 918"/>
                    <a:gd name="T23" fmla="*/ 108 h 678"/>
                    <a:gd name="T24" fmla="*/ 300 w 918"/>
                    <a:gd name="T25" fmla="*/ 102 h 678"/>
                    <a:gd name="T26" fmla="*/ 258 w 918"/>
                    <a:gd name="T27" fmla="*/ 90 h 678"/>
                    <a:gd name="T28" fmla="*/ 216 w 918"/>
                    <a:gd name="T29" fmla="*/ 78 h 678"/>
                    <a:gd name="T30" fmla="*/ 174 w 918"/>
                    <a:gd name="T31" fmla="*/ 66 h 678"/>
                    <a:gd name="T32" fmla="*/ 156 w 918"/>
                    <a:gd name="T33" fmla="*/ 60 h 678"/>
                    <a:gd name="T34" fmla="*/ 114 w 918"/>
                    <a:gd name="T35" fmla="*/ 48 h 678"/>
                    <a:gd name="T36" fmla="*/ 78 w 918"/>
                    <a:gd name="T37" fmla="*/ 36 h 678"/>
                    <a:gd name="T38" fmla="*/ 48 w 918"/>
                    <a:gd name="T39" fmla="*/ 18 h 678"/>
                    <a:gd name="T40" fmla="*/ 12 w 918"/>
                    <a:gd name="T41" fmla="*/ 6 h 678"/>
                    <a:gd name="T42" fmla="*/ 0 w 918"/>
                    <a:gd name="T43" fmla="*/ 480 h 678"/>
                    <a:gd name="T44" fmla="*/ 30 w 918"/>
                    <a:gd name="T45" fmla="*/ 492 h 678"/>
                    <a:gd name="T46" fmla="*/ 66 w 918"/>
                    <a:gd name="T47" fmla="*/ 504 h 678"/>
                    <a:gd name="T48" fmla="*/ 96 w 918"/>
                    <a:gd name="T49" fmla="*/ 522 h 678"/>
                    <a:gd name="T50" fmla="*/ 138 w 918"/>
                    <a:gd name="T51" fmla="*/ 534 h 678"/>
                    <a:gd name="T52" fmla="*/ 174 w 918"/>
                    <a:gd name="T53" fmla="*/ 546 h 678"/>
                    <a:gd name="T54" fmla="*/ 192 w 918"/>
                    <a:gd name="T55" fmla="*/ 552 h 678"/>
                    <a:gd name="T56" fmla="*/ 234 w 918"/>
                    <a:gd name="T57" fmla="*/ 564 h 678"/>
                    <a:gd name="T58" fmla="*/ 276 w 918"/>
                    <a:gd name="T59" fmla="*/ 576 h 678"/>
                    <a:gd name="T60" fmla="*/ 318 w 918"/>
                    <a:gd name="T61" fmla="*/ 582 h 678"/>
                    <a:gd name="T62" fmla="*/ 366 w 918"/>
                    <a:gd name="T63" fmla="*/ 594 h 678"/>
                    <a:gd name="T64" fmla="*/ 414 w 918"/>
                    <a:gd name="T65" fmla="*/ 606 h 678"/>
                    <a:gd name="T66" fmla="*/ 462 w 918"/>
                    <a:gd name="T67" fmla="*/ 618 h 678"/>
                    <a:gd name="T68" fmla="*/ 510 w 918"/>
                    <a:gd name="T69" fmla="*/ 624 h 678"/>
                    <a:gd name="T70" fmla="*/ 558 w 918"/>
                    <a:gd name="T71" fmla="*/ 636 h 678"/>
                    <a:gd name="T72" fmla="*/ 612 w 918"/>
                    <a:gd name="T73" fmla="*/ 642 h 678"/>
                    <a:gd name="T74" fmla="*/ 636 w 918"/>
                    <a:gd name="T75" fmla="*/ 648 h 678"/>
                    <a:gd name="T76" fmla="*/ 690 w 918"/>
                    <a:gd name="T77" fmla="*/ 654 h 678"/>
                    <a:gd name="T78" fmla="*/ 744 w 918"/>
                    <a:gd name="T79" fmla="*/ 660 h 678"/>
                    <a:gd name="T80" fmla="*/ 804 w 918"/>
                    <a:gd name="T81" fmla="*/ 666 h 678"/>
                    <a:gd name="T82" fmla="*/ 858 w 918"/>
                    <a:gd name="T83" fmla="*/ 672 h 678"/>
                    <a:gd name="T84" fmla="*/ 918 w 918"/>
                    <a:gd name="T85" fmla="*/ 678 h 67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18"/>
                    <a:gd name="T130" fmla="*/ 0 h 678"/>
                    <a:gd name="T131" fmla="*/ 918 w 918"/>
                    <a:gd name="T132" fmla="*/ 678 h 67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18" h="678">
                      <a:moveTo>
                        <a:pt x="918" y="198"/>
                      </a:moveTo>
                      <a:lnTo>
                        <a:pt x="888" y="198"/>
                      </a:lnTo>
                      <a:lnTo>
                        <a:pt x="858" y="192"/>
                      </a:lnTo>
                      <a:lnTo>
                        <a:pt x="828" y="192"/>
                      </a:lnTo>
                      <a:lnTo>
                        <a:pt x="804" y="186"/>
                      </a:lnTo>
                      <a:lnTo>
                        <a:pt x="774" y="186"/>
                      </a:lnTo>
                      <a:lnTo>
                        <a:pt x="744" y="180"/>
                      </a:lnTo>
                      <a:lnTo>
                        <a:pt x="720" y="180"/>
                      </a:lnTo>
                      <a:lnTo>
                        <a:pt x="690" y="174"/>
                      </a:lnTo>
                      <a:lnTo>
                        <a:pt x="666" y="168"/>
                      </a:lnTo>
                      <a:lnTo>
                        <a:pt x="636" y="168"/>
                      </a:lnTo>
                      <a:lnTo>
                        <a:pt x="612" y="162"/>
                      </a:lnTo>
                      <a:lnTo>
                        <a:pt x="588" y="156"/>
                      </a:lnTo>
                      <a:lnTo>
                        <a:pt x="558" y="156"/>
                      </a:lnTo>
                      <a:lnTo>
                        <a:pt x="534" y="150"/>
                      </a:lnTo>
                      <a:lnTo>
                        <a:pt x="510" y="144"/>
                      </a:lnTo>
                      <a:lnTo>
                        <a:pt x="486" y="138"/>
                      </a:lnTo>
                      <a:lnTo>
                        <a:pt x="462" y="138"/>
                      </a:lnTo>
                      <a:lnTo>
                        <a:pt x="438" y="132"/>
                      </a:lnTo>
                      <a:lnTo>
                        <a:pt x="414" y="126"/>
                      </a:lnTo>
                      <a:lnTo>
                        <a:pt x="390" y="120"/>
                      </a:lnTo>
                      <a:lnTo>
                        <a:pt x="366" y="114"/>
                      </a:lnTo>
                      <a:lnTo>
                        <a:pt x="342" y="108"/>
                      </a:lnTo>
                      <a:lnTo>
                        <a:pt x="318" y="102"/>
                      </a:lnTo>
                      <a:lnTo>
                        <a:pt x="300" y="102"/>
                      </a:lnTo>
                      <a:lnTo>
                        <a:pt x="276" y="96"/>
                      </a:lnTo>
                      <a:lnTo>
                        <a:pt x="258" y="90"/>
                      </a:lnTo>
                      <a:lnTo>
                        <a:pt x="234" y="84"/>
                      </a:lnTo>
                      <a:lnTo>
                        <a:pt x="216" y="78"/>
                      </a:lnTo>
                      <a:lnTo>
                        <a:pt x="192" y="72"/>
                      </a:lnTo>
                      <a:lnTo>
                        <a:pt x="174" y="66"/>
                      </a:lnTo>
                      <a:lnTo>
                        <a:pt x="156" y="60"/>
                      </a:lnTo>
                      <a:lnTo>
                        <a:pt x="138" y="54"/>
                      </a:lnTo>
                      <a:lnTo>
                        <a:pt x="114" y="48"/>
                      </a:lnTo>
                      <a:lnTo>
                        <a:pt x="96" y="42"/>
                      </a:lnTo>
                      <a:lnTo>
                        <a:pt x="78" y="36"/>
                      </a:lnTo>
                      <a:lnTo>
                        <a:pt x="66" y="24"/>
                      </a:lnTo>
                      <a:lnTo>
                        <a:pt x="48" y="18"/>
                      </a:lnTo>
                      <a:lnTo>
                        <a:pt x="30" y="12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480"/>
                      </a:lnTo>
                      <a:lnTo>
                        <a:pt x="12" y="486"/>
                      </a:lnTo>
                      <a:lnTo>
                        <a:pt x="30" y="492"/>
                      </a:lnTo>
                      <a:lnTo>
                        <a:pt x="48" y="498"/>
                      </a:lnTo>
                      <a:lnTo>
                        <a:pt x="66" y="504"/>
                      </a:lnTo>
                      <a:lnTo>
                        <a:pt x="78" y="516"/>
                      </a:lnTo>
                      <a:lnTo>
                        <a:pt x="96" y="522"/>
                      </a:lnTo>
                      <a:lnTo>
                        <a:pt x="114" y="528"/>
                      </a:lnTo>
                      <a:lnTo>
                        <a:pt x="138" y="534"/>
                      </a:lnTo>
                      <a:lnTo>
                        <a:pt x="156" y="540"/>
                      </a:lnTo>
                      <a:lnTo>
                        <a:pt x="174" y="546"/>
                      </a:lnTo>
                      <a:lnTo>
                        <a:pt x="192" y="552"/>
                      </a:lnTo>
                      <a:lnTo>
                        <a:pt x="216" y="558"/>
                      </a:lnTo>
                      <a:lnTo>
                        <a:pt x="234" y="564"/>
                      </a:lnTo>
                      <a:lnTo>
                        <a:pt x="258" y="570"/>
                      </a:lnTo>
                      <a:lnTo>
                        <a:pt x="276" y="576"/>
                      </a:lnTo>
                      <a:lnTo>
                        <a:pt x="300" y="582"/>
                      </a:lnTo>
                      <a:lnTo>
                        <a:pt x="318" y="582"/>
                      </a:lnTo>
                      <a:lnTo>
                        <a:pt x="342" y="588"/>
                      </a:lnTo>
                      <a:lnTo>
                        <a:pt x="366" y="594"/>
                      </a:lnTo>
                      <a:lnTo>
                        <a:pt x="390" y="600"/>
                      </a:lnTo>
                      <a:lnTo>
                        <a:pt x="414" y="606"/>
                      </a:lnTo>
                      <a:lnTo>
                        <a:pt x="438" y="612"/>
                      </a:lnTo>
                      <a:lnTo>
                        <a:pt x="462" y="618"/>
                      </a:lnTo>
                      <a:lnTo>
                        <a:pt x="486" y="618"/>
                      </a:lnTo>
                      <a:lnTo>
                        <a:pt x="510" y="624"/>
                      </a:lnTo>
                      <a:lnTo>
                        <a:pt x="534" y="630"/>
                      </a:lnTo>
                      <a:lnTo>
                        <a:pt x="558" y="636"/>
                      </a:lnTo>
                      <a:lnTo>
                        <a:pt x="588" y="636"/>
                      </a:lnTo>
                      <a:lnTo>
                        <a:pt x="612" y="642"/>
                      </a:lnTo>
                      <a:lnTo>
                        <a:pt x="636" y="648"/>
                      </a:lnTo>
                      <a:lnTo>
                        <a:pt x="666" y="648"/>
                      </a:lnTo>
                      <a:lnTo>
                        <a:pt x="690" y="654"/>
                      </a:lnTo>
                      <a:lnTo>
                        <a:pt x="720" y="660"/>
                      </a:lnTo>
                      <a:lnTo>
                        <a:pt x="744" y="660"/>
                      </a:lnTo>
                      <a:lnTo>
                        <a:pt x="774" y="666"/>
                      </a:lnTo>
                      <a:lnTo>
                        <a:pt x="804" y="666"/>
                      </a:lnTo>
                      <a:lnTo>
                        <a:pt x="828" y="672"/>
                      </a:lnTo>
                      <a:lnTo>
                        <a:pt x="858" y="672"/>
                      </a:lnTo>
                      <a:lnTo>
                        <a:pt x="888" y="678"/>
                      </a:lnTo>
                      <a:lnTo>
                        <a:pt x="918" y="678"/>
                      </a:lnTo>
                      <a:lnTo>
                        <a:pt x="918" y="198"/>
                      </a:lnTo>
                      <a:close/>
                    </a:path>
                  </a:pathLst>
                </a:custGeom>
                <a:blipFill dpi="0" rotWithShape="0">
                  <a:blip r:embed="rId3" cstate="print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89" name="Freeform 22" descr="J0144337"/>
                <p:cNvSpPr>
                  <a:spLocks/>
                </p:cNvSpPr>
                <p:nvPr/>
              </p:nvSpPr>
              <p:spPr bwMode="auto">
                <a:xfrm>
                  <a:off x="2005" y="1941"/>
                  <a:ext cx="594" cy="906"/>
                </a:xfrm>
                <a:custGeom>
                  <a:avLst/>
                  <a:gdLst>
                    <a:gd name="T0" fmla="*/ 594 w 594"/>
                    <a:gd name="T1" fmla="*/ 0 h 906"/>
                    <a:gd name="T2" fmla="*/ 0 w 594"/>
                    <a:gd name="T3" fmla="*/ 426 h 906"/>
                    <a:gd name="T4" fmla="*/ 0 w 594"/>
                    <a:gd name="T5" fmla="*/ 906 h 906"/>
                    <a:gd name="T6" fmla="*/ 594 w 594"/>
                    <a:gd name="T7" fmla="*/ 480 h 906"/>
                    <a:gd name="T8" fmla="*/ 594 w 594"/>
                    <a:gd name="T9" fmla="*/ 0 h 9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4"/>
                    <a:gd name="T16" fmla="*/ 0 h 906"/>
                    <a:gd name="T17" fmla="*/ 594 w 594"/>
                    <a:gd name="T18" fmla="*/ 906 h 9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4" h="906">
                      <a:moveTo>
                        <a:pt x="594" y="0"/>
                      </a:moveTo>
                      <a:lnTo>
                        <a:pt x="0" y="426"/>
                      </a:lnTo>
                      <a:lnTo>
                        <a:pt x="0" y="906"/>
                      </a:lnTo>
                      <a:lnTo>
                        <a:pt x="594" y="480"/>
                      </a:lnTo>
                      <a:lnTo>
                        <a:pt x="594" y="0"/>
                      </a:lnTo>
                      <a:close/>
                    </a:path>
                  </a:pathLst>
                </a:custGeom>
                <a:blipFill dpi="0" rotWithShape="0">
                  <a:blip r:embed="rId8" cstate="print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0" name="Freeform 23" descr="J0144337"/>
                <p:cNvSpPr>
                  <a:spLocks/>
                </p:cNvSpPr>
                <p:nvPr/>
              </p:nvSpPr>
              <p:spPr bwMode="auto">
                <a:xfrm>
                  <a:off x="1087" y="1941"/>
                  <a:ext cx="1512" cy="426"/>
                </a:xfrm>
                <a:custGeom>
                  <a:avLst/>
                  <a:gdLst>
                    <a:gd name="T0" fmla="*/ 918 w 1512"/>
                    <a:gd name="T1" fmla="*/ 426 h 426"/>
                    <a:gd name="T2" fmla="*/ 888 w 1512"/>
                    <a:gd name="T3" fmla="*/ 426 h 426"/>
                    <a:gd name="T4" fmla="*/ 858 w 1512"/>
                    <a:gd name="T5" fmla="*/ 420 h 426"/>
                    <a:gd name="T6" fmla="*/ 828 w 1512"/>
                    <a:gd name="T7" fmla="*/ 420 h 426"/>
                    <a:gd name="T8" fmla="*/ 804 w 1512"/>
                    <a:gd name="T9" fmla="*/ 414 h 426"/>
                    <a:gd name="T10" fmla="*/ 774 w 1512"/>
                    <a:gd name="T11" fmla="*/ 414 h 426"/>
                    <a:gd name="T12" fmla="*/ 744 w 1512"/>
                    <a:gd name="T13" fmla="*/ 408 h 426"/>
                    <a:gd name="T14" fmla="*/ 720 w 1512"/>
                    <a:gd name="T15" fmla="*/ 408 h 426"/>
                    <a:gd name="T16" fmla="*/ 690 w 1512"/>
                    <a:gd name="T17" fmla="*/ 402 h 426"/>
                    <a:gd name="T18" fmla="*/ 666 w 1512"/>
                    <a:gd name="T19" fmla="*/ 396 h 426"/>
                    <a:gd name="T20" fmla="*/ 636 w 1512"/>
                    <a:gd name="T21" fmla="*/ 396 h 426"/>
                    <a:gd name="T22" fmla="*/ 636 w 1512"/>
                    <a:gd name="T23" fmla="*/ 396 h 426"/>
                    <a:gd name="T24" fmla="*/ 612 w 1512"/>
                    <a:gd name="T25" fmla="*/ 390 h 426"/>
                    <a:gd name="T26" fmla="*/ 588 w 1512"/>
                    <a:gd name="T27" fmla="*/ 384 h 426"/>
                    <a:gd name="T28" fmla="*/ 558 w 1512"/>
                    <a:gd name="T29" fmla="*/ 384 h 426"/>
                    <a:gd name="T30" fmla="*/ 534 w 1512"/>
                    <a:gd name="T31" fmla="*/ 378 h 426"/>
                    <a:gd name="T32" fmla="*/ 510 w 1512"/>
                    <a:gd name="T33" fmla="*/ 372 h 426"/>
                    <a:gd name="T34" fmla="*/ 486 w 1512"/>
                    <a:gd name="T35" fmla="*/ 366 h 426"/>
                    <a:gd name="T36" fmla="*/ 462 w 1512"/>
                    <a:gd name="T37" fmla="*/ 366 h 426"/>
                    <a:gd name="T38" fmla="*/ 438 w 1512"/>
                    <a:gd name="T39" fmla="*/ 360 h 426"/>
                    <a:gd name="T40" fmla="*/ 414 w 1512"/>
                    <a:gd name="T41" fmla="*/ 354 h 426"/>
                    <a:gd name="T42" fmla="*/ 390 w 1512"/>
                    <a:gd name="T43" fmla="*/ 348 h 426"/>
                    <a:gd name="T44" fmla="*/ 366 w 1512"/>
                    <a:gd name="T45" fmla="*/ 342 h 426"/>
                    <a:gd name="T46" fmla="*/ 342 w 1512"/>
                    <a:gd name="T47" fmla="*/ 336 h 426"/>
                    <a:gd name="T48" fmla="*/ 318 w 1512"/>
                    <a:gd name="T49" fmla="*/ 330 h 426"/>
                    <a:gd name="T50" fmla="*/ 300 w 1512"/>
                    <a:gd name="T51" fmla="*/ 330 h 426"/>
                    <a:gd name="T52" fmla="*/ 276 w 1512"/>
                    <a:gd name="T53" fmla="*/ 324 h 426"/>
                    <a:gd name="T54" fmla="*/ 258 w 1512"/>
                    <a:gd name="T55" fmla="*/ 318 h 426"/>
                    <a:gd name="T56" fmla="*/ 234 w 1512"/>
                    <a:gd name="T57" fmla="*/ 312 h 426"/>
                    <a:gd name="T58" fmla="*/ 216 w 1512"/>
                    <a:gd name="T59" fmla="*/ 306 h 426"/>
                    <a:gd name="T60" fmla="*/ 192 w 1512"/>
                    <a:gd name="T61" fmla="*/ 300 h 426"/>
                    <a:gd name="T62" fmla="*/ 174 w 1512"/>
                    <a:gd name="T63" fmla="*/ 294 h 426"/>
                    <a:gd name="T64" fmla="*/ 174 w 1512"/>
                    <a:gd name="T65" fmla="*/ 294 h 426"/>
                    <a:gd name="T66" fmla="*/ 156 w 1512"/>
                    <a:gd name="T67" fmla="*/ 288 h 426"/>
                    <a:gd name="T68" fmla="*/ 138 w 1512"/>
                    <a:gd name="T69" fmla="*/ 282 h 426"/>
                    <a:gd name="T70" fmla="*/ 114 w 1512"/>
                    <a:gd name="T71" fmla="*/ 276 h 426"/>
                    <a:gd name="T72" fmla="*/ 96 w 1512"/>
                    <a:gd name="T73" fmla="*/ 270 h 426"/>
                    <a:gd name="T74" fmla="*/ 78 w 1512"/>
                    <a:gd name="T75" fmla="*/ 264 h 426"/>
                    <a:gd name="T76" fmla="*/ 66 w 1512"/>
                    <a:gd name="T77" fmla="*/ 252 h 426"/>
                    <a:gd name="T78" fmla="*/ 48 w 1512"/>
                    <a:gd name="T79" fmla="*/ 246 h 426"/>
                    <a:gd name="T80" fmla="*/ 30 w 1512"/>
                    <a:gd name="T81" fmla="*/ 240 h 426"/>
                    <a:gd name="T82" fmla="*/ 12 w 1512"/>
                    <a:gd name="T83" fmla="*/ 234 h 426"/>
                    <a:gd name="T84" fmla="*/ 0 w 1512"/>
                    <a:gd name="T85" fmla="*/ 228 h 426"/>
                    <a:gd name="T86" fmla="*/ 1512 w 1512"/>
                    <a:gd name="T87" fmla="*/ 0 h 426"/>
                    <a:gd name="T88" fmla="*/ 918 w 1512"/>
                    <a:gd name="T89" fmla="*/ 426 h 42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512"/>
                    <a:gd name="T136" fmla="*/ 0 h 426"/>
                    <a:gd name="T137" fmla="*/ 1512 w 1512"/>
                    <a:gd name="T138" fmla="*/ 426 h 42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512" h="426">
                      <a:moveTo>
                        <a:pt x="918" y="426"/>
                      </a:moveTo>
                      <a:lnTo>
                        <a:pt x="888" y="426"/>
                      </a:lnTo>
                      <a:lnTo>
                        <a:pt x="858" y="420"/>
                      </a:lnTo>
                      <a:lnTo>
                        <a:pt x="828" y="420"/>
                      </a:lnTo>
                      <a:lnTo>
                        <a:pt x="804" y="414"/>
                      </a:lnTo>
                      <a:lnTo>
                        <a:pt x="774" y="414"/>
                      </a:lnTo>
                      <a:lnTo>
                        <a:pt x="744" y="408"/>
                      </a:lnTo>
                      <a:lnTo>
                        <a:pt x="720" y="408"/>
                      </a:lnTo>
                      <a:lnTo>
                        <a:pt x="690" y="402"/>
                      </a:lnTo>
                      <a:lnTo>
                        <a:pt x="666" y="396"/>
                      </a:lnTo>
                      <a:lnTo>
                        <a:pt x="636" y="396"/>
                      </a:lnTo>
                      <a:lnTo>
                        <a:pt x="612" y="390"/>
                      </a:lnTo>
                      <a:lnTo>
                        <a:pt x="588" y="384"/>
                      </a:lnTo>
                      <a:lnTo>
                        <a:pt x="558" y="384"/>
                      </a:lnTo>
                      <a:lnTo>
                        <a:pt x="534" y="378"/>
                      </a:lnTo>
                      <a:lnTo>
                        <a:pt x="510" y="372"/>
                      </a:lnTo>
                      <a:lnTo>
                        <a:pt x="486" y="366"/>
                      </a:lnTo>
                      <a:lnTo>
                        <a:pt x="462" y="366"/>
                      </a:lnTo>
                      <a:lnTo>
                        <a:pt x="438" y="360"/>
                      </a:lnTo>
                      <a:lnTo>
                        <a:pt x="414" y="354"/>
                      </a:lnTo>
                      <a:lnTo>
                        <a:pt x="390" y="348"/>
                      </a:lnTo>
                      <a:lnTo>
                        <a:pt x="366" y="342"/>
                      </a:lnTo>
                      <a:lnTo>
                        <a:pt x="342" y="336"/>
                      </a:lnTo>
                      <a:lnTo>
                        <a:pt x="318" y="330"/>
                      </a:lnTo>
                      <a:lnTo>
                        <a:pt x="300" y="330"/>
                      </a:lnTo>
                      <a:lnTo>
                        <a:pt x="276" y="324"/>
                      </a:lnTo>
                      <a:lnTo>
                        <a:pt x="258" y="318"/>
                      </a:lnTo>
                      <a:lnTo>
                        <a:pt x="234" y="312"/>
                      </a:lnTo>
                      <a:lnTo>
                        <a:pt x="216" y="306"/>
                      </a:lnTo>
                      <a:lnTo>
                        <a:pt x="192" y="300"/>
                      </a:lnTo>
                      <a:lnTo>
                        <a:pt x="174" y="294"/>
                      </a:lnTo>
                      <a:lnTo>
                        <a:pt x="156" y="288"/>
                      </a:lnTo>
                      <a:lnTo>
                        <a:pt x="138" y="282"/>
                      </a:lnTo>
                      <a:lnTo>
                        <a:pt x="114" y="276"/>
                      </a:lnTo>
                      <a:lnTo>
                        <a:pt x="96" y="270"/>
                      </a:lnTo>
                      <a:lnTo>
                        <a:pt x="78" y="264"/>
                      </a:lnTo>
                      <a:lnTo>
                        <a:pt x="66" y="252"/>
                      </a:lnTo>
                      <a:lnTo>
                        <a:pt x="48" y="246"/>
                      </a:lnTo>
                      <a:lnTo>
                        <a:pt x="30" y="240"/>
                      </a:lnTo>
                      <a:lnTo>
                        <a:pt x="12" y="234"/>
                      </a:lnTo>
                      <a:lnTo>
                        <a:pt x="0" y="228"/>
                      </a:lnTo>
                      <a:lnTo>
                        <a:pt x="1512" y="0"/>
                      </a:lnTo>
                      <a:lnTo>
                        <a:pt x="918" y="426"/>
                      </a:lnTo>
                      <a:close/>
                    </a:path>
                  </a:pathLst>
                </a:custGeom>
                <a:blipFill dpi="0" rotWithShape="0">
                  <a:blip r:embed="rId3" cstate="print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6182" name="AutoShape 24"/>
            <p:cNvSpPr>
              <a:spLocks noChangeArrowheads="1"/>
            </p:cNvSpPr>
            <p:nvPr/>
          </p:nvSpPr>
          <p:spPr bwMode="auto">
            <a:xfrm>
              <a:off x="1746" y="2023"/>
              <a:ext cx="408" cy="91"/>
            </a:xfrm>
            <a:prstGeom prst="sun">
              <a:avLst>
                <a:gd name="adj" fmla="val 2500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3" name="AutoShape 33"/>
            <p:cNvSpPr>
              <a:spLocks noChangeArrowheads="1"/>
            </p:cNvSpPr>
            <p:nvPr/>
          </p:nvSpPr>
          <p:spPr bwMode="auto">
            <a:xfrm>
              <a:off x="1428" y="1524"/>
              <a:ext cx="408" cy="91"/>
            </a:xfrm>
            <a:prstGeom prst="sun">
              <a:avLst>
                <a:gd name="adj" fmla="val 2500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4" name="AutoShape 35"/>
            <p:cNvSpPr>
              <a:spLocks noChangeArrowheads="1"/>
            </p:cNvSpPr>
            <p:nvPr/>
          </p:nvSpPr>
          <p:spPr bwMode="auto">
            <a:xfrm>
              <a:off x="1202" y="1797"/>
              <a:ext cx="408" cy="91"/>
            </a:xfrm>
            <a:prstGeom prst="sun">
              <a:avLst>
                <a:gd name="adj" fmla="val 2500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49" name="AutoShape 48" descr="J0144337"/>
          <p:cNvSpPr>
            <a:spLocks noChangeArrowheads="1"/>
          </p:cNvSpPr>
          <p:nvPr/>
        </p:nvSpPr>
        <p:spPr bwMode="auto">
          <a:xfrm>
            <a:off x="3492500" y="2276475"/>
            <a:ext cx="647700" cy="144463"/>
          </a:xfrm>
          <a:prstGeom prst="sun">
            <a:avLst>
              <a:gd name="adj" fmla="val 25000"/>
            </a:avLst>
          </a:prstGeom>
          <a:blipFill dpi="0" rotWithShape="0">
            <a:blip r:embed="rId6" cstate="print"/>
            <a:srcRect/>
            <a:stretch>
              <a:fillRect/>
            </a:stretch>
          </a:blip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AutoShape 49" descr="J0144337"/>
          <p:cNvSpPr>
            <a:spLocks noChangeArrowheads="1"/>
          </p:cNvSpPr>
          <p:nvPr/>
        </p:nvSpPr>
        <p:spPr bwMode="auto">
          <a:xfrm>
            <a:off x="4572000" y="2276475"/>
            <a:ext cx="647700" cy="144463"/>
          </a:xfrm>
          <a:prstGeom prst="sun">
            <a:avLst>
              <a:gd name="adj" fmla="val 25000"/>
            </a:avLst>
          </a:prstGeom>
          <a:blipFill dpi="0" rotWithShape="0">
            <a:blip r:embed="rId6" cstate="print"/>
            <a:srcRect/>
            <a:stretch>
              <a:fillRect/>
            </a:stretch>
          </a:blip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AutoShape 50" descr="J0144337"/>
          <p:cNvSpPr>
            <a:spLocks noChangeArrowheads="1"/>
          </p:cNvSpPr>
          <p:nvPr/>
        </p:nvSpPr>
        <p:spPr bwMode="auto">
          <a:xfrm>
            <a:off x="5508625" y="2492375"/>
            <a:ext cx="647700" cy="144463"/>
          </a:xfrm>
          <a:prstGeom prst="sun">
            <a:avLst>
              <a:gd name="adj" fmla="val 25000"/>
            </a:avLst>
          </a:prstGeom>
          <a:blipFill dpi="0" rotWithShape="0">
            <a:blip r:embed="rId6" cstate="print"/>
            <a:srcRect/>
            <a:stretch>
              <a:fillRect/>
            </a:stretch>
          </a:blip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3419475" y="2708275"/>
            <a:ext cx="3646488" cy="1630363"/>
            <a:chOff x="2880" y="2160"/>
            <a:chExt cx="2297" cy="1027"/>
          </a:xfrm>
        </p:grpSpPr>
        <p:grpSp>
          <p:nvGrpSpPr>
            <p:cNvPr id="6165" name="Group 46"/>
            <p:cNvGrpSpPr>
              <a:grpSpLocks/>
            </p:cNvGrpSpPr>
            <p:nvPr/>
          </p:nvGrpSpPr>
          <p:grpSpPr bwMode="auto">
            <a:xfrm>
              <a:off x="2880" y="2160"/>
              <a:ext cx="2297" cy="1027"/>
              <a:chOff x="2154" y="1706"/>
              <a:chExt cx="2297" cy="1027"/>
            </a:xfrm>
          </p:grpSpPr>
          <p:grpSp>
            <p:nvGrpSpPr>
              <p:cNvPr id="6169" name="Group 27"/>
              <p:cNvGrpSpPr>
                <a:grpSpLocks/>
              </p:cNvGrpSpPr>
              <p:nvPr/>
            </p:nvGrpSpPr>
            <p:grpSpPr bwMode="auto">
              <a:xfrm>
                <a:off x="2699" y="1706"/>
                <a:ext cx="1752" cy="786"/>
                <a:chOff x="3833" y="1888"/>
                <a:chExt cx="1752" cy="786"/>
              </a:xfrm>
            </p:grpSpPr>
            <p:sp>
              <p:nvSpPr>
                <p:cNvPr id="6177" name="Freeform 28" descr="J0144337"/>
                <p:cNvSpPr>
                  <a:spLocks/>
                </p:cNvSpPr>
                <p:nvPr/>
              </p:nvSpPr>
              <p:spPr bwMode="auto">
                <a:xfrm>
                  <a:off x="5351" y="1966"/>
                  <a:ext cx="234" cy="708"/>
                </a:xfrm>
                <a:custGeom>
                  <a:avLst/>
                  <a:gdLst>
                    <a:gd name="T0" fmla="*/ 234 w 234"/>
                    <a:gd name="T1" fmla="*/ 0 h 708"/>
                    <a:gd name="T2" fmla="*/ 234 w 234"/>
                    <a:gd name="T3" fmla="*/ 12 h 708"/>
                    <a:gd name="T4" fmla="*/ 234 w 234"/>
                    <a:gd name="T5" fmla="*/ 18 h 708"/>
                    <a:gd name="T6" fmla="*/ 228 w 234"/>
                    <a:gd name="T7" fmla="*/ 24 h 708"/>
                    <a:gd name="T8" fmla="*/ 228 w 234"/>
                    <a:gd name="T9" fmla="*/ 36 h 708"/>
                    <a:gd name="T10" fmla="*/ 228 w 234"/>
                    <a:gd name="T11" fmla="*/ 42 h 708"/>
                    <a:gd name="T12" fmla="*/ 222 w 234"/>
                    <a:gd name="T13" fmla="*/ 48 h 708"/>
                    <a:gd name="T14" fmla="*/ 222 w 234"/>
                    <a:gd name="T15" fmla="*/ 54 h 708"/>
                    <a:gd name="T16" fmla="*/ 216 w 234"/>
                    <a:gd name="T17" fmla="*/ 66 h 708"/>
                    <a:gd name="T18" fmla="*/ 210 w 234"/>
                    <a:gd name="T19" fmla="*/ 72 h 708"/>
                    <a:gd name="T20" fmla="*/ 204 w 234"/>
                    <a:gd name="T21" fmla="*/ 78 h 708"/>
                    <a:gd name="T22" fmla="*/ 198 w 234"/>
                    <a:gd name="T23" fmla="*/ 90 h 708"/>
                    <a:gd name="T24" fmla="*/ 192 w 234"/>
                    <a:gd name="T25" fmla="*/ 96 h 708"/>
                    <a:gd name="T26" fmla="*/ 186 w 234"/>
                    <a:gd name="T27" fmla="*/ 102 h 708"/>
                    <a:gd name="T28" fmla="*/ 180 w 234"/>
                    <a:gd name="T29" fmla="*/ 114 h 708"/>
                    <a:gd name="T30" fmla="*/ 174 w 234"/>
                    <a:gd name="T31" fmla="*/ 120 h 708"/>
                    <a:gd name="T32" fmla="*/ 162 w 234"/>
                    <a:gd name="T33" fmla="*/ 126 h 708"/>
                    <a:gd name="T34" fmla="*/ 156 w 234"/>
                    <a:gd name="T35" fmla="*/ 132 h 708"/>
                    <a:gd name="T36" fmla="*/ 144 w 234"/>
                    <a:gd name="T37" fmla="*/ 144 h 708"/>
                    <a:gd name="T38" fmla="*/ 138 w 234"/>
                    <a:gd name="T39" fmla="*/ 150 h 708"/>
                    <a:gd name="T40" fmla="*/ 126 w 234"/>
                    <a:gd name="T41" fmla="*/ 156 h 708"/>
                    <a:gd name="T42" fmla="*/ 114 w 234"/>
                    <a:gd name="T43" fmla="*/ 162 h 708"/>
                    <a:gd name="T44" fmla="*/ 108 w 234"/>
                    <a:gd name="T45" fmla="*/ 174 h 708"/>
                    <a:gd name="T46" fmla="*/ 96 w 234"/>
                    <a:gd name="T47" fmla="*/ 180 h 708"/>
                    <a:gd name="T48" fmla="*/ 84 w 234"/>
                    <a:gd name="T49" fmla="*/ 186 h 708"/>
                    <a:gd name="T50" fmla="*/ 66 w 234"/>
                    <a:gd name="T51" fmla="*/ 192 h 708"/>
                    <a:gd name="T52" fmla="*/ 54 w 234"/>
                    <a:gd name="T53" fmla="*/ 198 h 708"/>
                    <a:gd name="T54" fmla="*/ 42 w 234"/>
                    <a:gd name="T55" fmla="*/ 210 h 708"/>
                    <a:gd name="T56" fmla="*/ 30 w 234"/>
                    <a:gd name="T57" fmla="*/ 216 h 708"/>
                    <a:gd name="T58" fmla="*/ 12 w 234"/>
                    <a:gd name="T59" fmla="*/ 222 h 708"/>
                    <a:gd name="T60" fmla="*/ 0 w 234"/>
                    <a:gd name="T61" fmla="*/ 228 h 708"/>
                    <a:gd name="T62" fmla="*/ 0 w 234"/>
                    <a:gd name="T63" fmla="*/ 708 h 708"/>
                    <a:gd name="T64" fmla="*/ 12 w 234"/>
                    <a:gd name="T65" fmla="*/ 702 h 708"/>
                    <a:gd name="T66" fmla="*/ 30 w 234"/>
                    <a:gd name="T67" fmla="*/ 696 h 708"/>
                    <a:gd name="T68" fmla="*/ 42 w 234"/>
                    <a:gd name="T69" fmla="*/ 690 h 708"/>
                    <a:gd name="T70" fmla="*/ 54 w 234"/>
                    <a:gd name="T71" fmla="*/ 678 h 708"/>
                    <a:gd name="T72" fmla="*/ 66 w 234"/>
                    <a:gd name="T73" fmla="*/ 672 h 708"/>
                    <a:gd name="T74" fmla="*/ 84 w 234"/>
                    <a:gd name="T75" fmla="*/ 666 h 708"/>
                    <a:gd name="T76" fmla="*/ 96 w 234"/>
                    <a:gd name="T77" fmla="*/ 660 h 708"/>
                    <a:gd name="T78" fmla="*/ 108 w 234"/>
                    <a:gd name="T79" fmla="*/ 654 h 708"/>
                    <a:gd name="T80" fmla="*/ 114 w 234"/>
                    <a:gd name="T81" fmla="*/ 642 h 708"/>
                    <a:gd name="T82" fmla="*/ 126 w 234"/>
                    <a:gd name="T83" fmla="*/ 636 h 708"/>
                    <a:gd name="T84" fmla="*/ 138 w 234"/>
                    <a:gd name="T85" fmla="*/ 630 h 708"/>
                    <a:gd name="T86" fmla="*/ 144 w 234"/>
                    <a:gd name="T87" fmla="*/ 624 h 708"/>
                    <a:gd name="T88" fmla="*/ 156 w 234"/>
                    <a:gd name="T89" fmla="*/ 612 h 708"/>
                    <a:gd name="T90" fmla="*/ 162 w 234"/>
                    <a:gd name="T91" fmla="*/ 606 h 708"/>
                    <a:gd name="T92" fmla="*/ 174 w 234"/>
                    <a:gd name="T93" fmla="*/ 600 h 708"/>
                    <a:gd name="T94" fmla="*/ 180 w 234"/>
                    <a:gd name="T95" fmla="*/ 594 h 708"/>
                    <a:gd name="T96" fmla="*/ 186 w 234"/>
                    <a:gd name="T97" fmla="*/ 582 h 708"/>
                    <a:gd name="T98" fmla="*/ 192 w 234"/>
                    <a:gd name="T99" fmla="*/ 576 h 708"/>
                    <a:gd name="T100" fmla="*/ 198 w 234"/>
                    <a:gd name="T101" fmla="*/ 570 h 708"/>
                    <a:gd name="T102" fmla="*/ 204 w 234"/>
                    <a:gd name="T103" fmla="*/ 558 h 708"/>
                    <a:gd name="T104" fmla="*/ 210 w 234"/>
                    <a:gd name="T105" fmla="*/ 552 h 708"/>
                    <a:gd name="T106" fmla="*/ 216 w 234"/>
                    <a:gd name="T107" fmla="*/ 546 h 708"/>
                    <a:gd name="T108" fmla="*/ 222 w 234"/>
                    <a:gd name="T109" fmla="*/ 534 h 708"/>
                    <a:gd name="T110" fmla="*/ 222 w 234"/>
                    <a:gd name="T111" fmla="*/ 528 h 708"/>
                    <a:gd name="T112" fmla="*/ 228 w 234"/>
                    <a:gd name="T113" fmla="*/ 522 h 708"/>
                    <a:gd name="T114" fmla="*/ 228 w 234"/>
                    <a:gd name="T115" fmla="*/ 516 h 708"/>
                    <a:gd name="T116" fmla="*/ 228 w 234"/>
                    <a:gd name="T117" fmla="*/ 504 h 708"/>
                    <a:gd name="T118" fmla="*/ 234 w 234"/>
                    <a:gd name="T119" fmla="*/ 498 h 708"/>
                    <a:gd name="T120" fmla="*/ 234 w 234"/>
                    <a:gd name="T121" fmla="*/ 492 h 708"/>
                    <a:gd name="T122" fmla="*/ 234 w 234"/>
                    <a:gd name="T123" fmla="*/ 480 h 708"/>
                    <a:gd name="T124" fmla="*/ 234 w 234"/>
                    <a:gd name="T125" fmla="*/ 0 h 70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34"/>
                    <a:gd name="T190" fmla="*/ 0 h 708"/>
                    <a:gd name="T191" fmla="*/ 234 w 234"/>
                    <a:gd name="T192" fmla="*/ 708 h 70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34" h="708">
                      <a:moveTo>
                        <a:pt x="234" y="0"/>
                      </a:moveTo>
                      <a:lnTo>
                        <a:pt x="234" y="12"/>
                      </a:lnTo>
                      <a:lnTo>
                        <a:pt x="234" y="18"/>
                      </a:lnTo>
                      <a:lnTo>
                        <a:pt x="228" y="24"/>
                      </a:lnTo>
                      <a:lnTo>
                        <a:pt x="228" y="36"/>
                      </a:lnTo>
                      <a:lnTo>
                        <a:pt x="228" y="42"/>
                      </a:lnTo>
                      <a:lnTo>
                        <a:pt x="222" y="48"/>
                      </a:lnTo>
                      <a:lnTo>
                        <a:pt x="222" y="54"/>
                      </a:lnTo>
                      <a:lnTo>
                        <a:pt x="216" y="66"/>
                      </a:lnTo>
                      <a:lnTo>
                        <a:pt x="210" y="72"/>
                      </a:lnTo>
                      <a:lnTo>
                        <a:pt x="204" y="78"/>
                      </a:lnTo>
                      <a:lnTo>
                        <a:pt x="198" y="90"/>
                      </a:lnTo>
                      <a:lnTo>
                        <a:pt x="192" y="96"/>
                      </a:lnTo>
                      <a:lnTo>
                        <a:pt x="186" y="102"/>
                      </a:lnTo>
                      <a:lnTo>
                        <a:pt x="180" y="114"/>
                      </a:lnTo>
                      <a:lnTo>
                        <a:pt x="174" y="120"/>
                      </a:lnTo>
                      <a:lnTo>
                        <a:pt x="162" y="126"/>
                      </a:lnTo>
                      <a:lnTo>
                        <a:pt x="156" y="132"/>
                      </a:lnTo>
                      <a:lnTo>
                        <a:pt x="144" y="144"/>
                      </a:lnTo>
                      <a:lnTo>
                        <a:pt x="138" y="150"/>
                      </a:lnTo>
                      <a:lnTo>
                        <a:pt x="126" y="156"/>
                      </a:lnTo>
                      <a:lnTo>
                        <a:pt x="114" y="162"/>
                      </a:lnTo>
                      <a:lnTo>
                        <a:pt x="108" y="174"/>
                      </a:lnTo>
                      <a:lnTo>
                        <a:pt x="96" y="180"/>
                      </a:lnTo>
                      <a:lnTo>
                        <a:pt x="84" y="186"/>
                      </a:lnTo>
                      <a:lnTo>
                        <a:pt x="66" y="192"/>
                      </a:lnTo>
                      <a:lnTo>
                        <a:pt x="54" y="198"/>
                      </a:lnTo>
                      <a:lnTo>
                        <a:pt x="42" y="210"/>
                      </a:lnTo>
                      <a:lnTo>
                        <a:pt x="30" y="216"/>
                      </a:lnTo>
                      <a:lnTo>
                        <a:pt x="12" y="222"/>
                      </a:lnTo>
                      <a:lnTo>
                        <a:pt x="0" y="228"/>
                      </a:lnTo>
                      <a:lnTo>
                        <a:pt x="0" y="708"/>
                      </a:lnTo>
                      <a:lnTo>
                        <a:pt x="12" y="702"/>
                      </a:lnTo>
                      <a:lnTo>
                        <a:pt x="30" y="696"/>
                      </a:lnTo>
                      <a:lnTo>
                        <a:pt x="42" y="690"/>
                      </a:lnTo>
                      <a:lnTo>
                        <a:pt x="54" y="678"/>
                      </a:lnTo>
                      <a:lnTo>
                        <a:pt x="66" y="672"/>
                      </a:lnTo>
                      <a:lnTo>
                        <a:pt x="84" y="666"/>
                      </a:lnTo>
                      <a:lnTo>
                        <a:pt x="96" y="660"/>
                      </a:lnTo>
                      <a:lnTo>
                        <a:pt x="108" y="654"/>
                      </a:lnTo>
                      <a:lnTo>
                        <a:pt x="114" y="642"/>
                      </a:lnTo>
                      <a:lnTo>
                        <a:pt x="126" y="636"/>
                      </a:lnTo>
                      <a:lnTo>
                        <a:pt x="138" y="630"/>
                      </a:lnTo>
                      <a:lnTo>
                        <a:pt x="144" y="624"/>
                      </a:lnTo>
                      <a:lnTo>
                        <a:pt x="156" y="612"/>
                      </a:lnTo>
                      <a:lnTo>
                        <a:pt x="162" y="606"/>
                      </a:lnTo>
                      <a:lnTo>
                        <a:pt x="174" y="600"/>
                      </a:lnTo>
                      <a:lnTo>
                        <a:pt x="180" y="594"/>
                      </a:lnTo>
                      <a:lnTo>
                        <a:pt x="186" y="582"/>
                      </a:lnTo>
                      <a:lnTo>
                        <a:pt x="192" y="576"/>
                      </a:lnTo>
                      <a:lnTo>
                        <a:pt x="198" y="570"/>
                      </a:lnTo>
                      <a:lnTo>
                        <a:pt x="204" y="558"/>
                      </a:lnTo>
                      <a:lnTo>
                        <a:pt x="210" y="552"/>
                      </a:lnTo>
                      <a:lnTo>
                        <a:pt x="216" y="546"/>
                      </a:lnTo>
                      <a:lnTo>
                        <a:pt x="222" y="534"/>
                      </a:lnTo>
                      <a:lnTo>
                        <a:pt x="222" y="528"/>
                      </a:lnTo>
                      <a:lnTo>
                        <a:pt x="228" y="522"/>
                      </a:lnTo>
                      <a:lnTo>
                        <a:pt x="228" y="516"/>
                      </a:lnTo>
                      <a:lnTo>
                        <a:pt x="228" y="504"/>
                      </a:lnTo>
                      <a:lnTo>
                        <a:pt x="234" y="498"/>
                      </a:lnTo>
                      <a:lnTo>
                        <a:pt x="234" y="492"/>
                      </a:lnTo>
                      <a:lnTo>
                        <a:pt x="234" y="480"/>
                      </a:lnTo>
                      <a:lnTo>
                        <a:pt x="234" y="0"/>
                      </a:lnTo>
                      <a:close/>
                    </a:path>
                  </a:pathLst>
                </a:custGeom>
                <a:blipFill dpi="0" rotWithShape="0">
                  <a:blip r:embed="rId7" cstate="print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8" name="Freeform 29" descr="J0144337"/>
                <p:cNvSpPr>
                  <a:spLocks/>
                </p:cNvSpPr>
                <p:nvPr/>
              </p:nvSpPr>
              <p:spPr bwMode="auto">
                <a:xfrm>
                  <a:off x="3833" y="1966"/>
                  <a:ext cx="1512" cy="708"/>
                </a:xfrm>
                <a:custGeom>
                  <a:avLst/>
                  <a:gdLst>
                    <a:gd name="T0" fmla="*/ 0 w 1512"/>
                    <a:gd name="T1" fmla="*/ 0 h 708"/>
                    <a:gd name="T2" fmla="*/ 1512 w 1512"/>
                    <a:gd name="T3" fmla="*/ 228 h 708"/>
                    <a:gd name="T4" fmla="*/ 1512 w 1512"/>
                    <a:gd name="T5" fmla="*/ 708 h 708"/>
                    <a:gd name="T6" fmla="*/ 0 w 1512"/>
                    <a:gd name="T7" fmla="*/ 480 h 708"/>
                    <a:gd name="T8" fmla="*/ 0 w 1512"/>
                    <a:gd name="T9" fmla="*/ 0 h 7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12"/>
                    <a:gd name="T16" fmla="*/ 0 h 708"/>
                    <a:gd name="T17" fmla="*/ 1512 w 1512"/>
                    <a:gd name="T18" fmla="*/ 708 h 7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12" h="708">
                      <a:moveTo>
                        <a:pt x="0" y="0"/>
                      </a:moveTo>
                      <a:lnTo>
                        <a:pt x="1512" y="228"/>
                      </a:lnTo>
                      <a:lnTo>
                        <a:pt x="1512" y="708"/>
                      </a:lnTo>
                      <a:lnTo>
                        <a:pt x="0" y="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1">
                  <a:blip r:embed="rId3" cstate="print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9" name="Freeform 30" descr="J0144337"/>
                <p:cNvSpPr>
                  <a:spLocks/>
                </p:cNvSpPr>
                <p:nvPr/>
              </p:nvSpPr>
              <p:spPr bwMode="auto">
                <a:xfrm>
                  <a:off x="3833" y="1888"/>
                  <a:ext cx="1752" cy="306"/>
                </a:xfrm>
                <a:custGeom>
                  <a:avLst/>
                  <a:gdLst>
                    <a:gd name="T0" fmla="*/ 1722 w 1752"/>
                    <a:gd name="T1" fmla="*/ 0 h 306"/>
                    <a:gd name="T2" fmla="*/ 1728 w 1752"/>
                    <a:gd name="T3" fmla="*/ 6 h 306"/>
                    <a:gd name="T4" fmla="*/ 1734 w 1752"/>
                    <a:gd name="T5" fmla="*/ 18 h 306"/>
                    <a:gd name="T6" fmla="*/ 1740 w 1752"/>
                    <a:gd name="T7" fmla="*/ 24 h 306"/>
                    <a:gd name="T8" fmla="*/ 1740 w 1752"/>
                    <a:gd name="T9" fmla="*/ 30 h 306"/>
                    <a:gd name="T10" fmla="*/ 1746 w 1752"/>
                    <a:gd name="T11" fmla="*/ 42 h 306"/>
                    <a:gd name="T12" fmla="*/ 1746 w 1752"/>
                    <a:gd name="T13" fmla="*/ 48 h 306"/>
                    <a:gd name="T14" fmla="*/ 1746 w 1752"/>
                    <a:gd name="T15" fmla="*/ 54 h 306"/>
                    <a:gd name="T16" fmla="*/ 1752 w 1752"/>
                    <a:gd name="T17" fmla="*/ 66 h 306"/>
                    <a:gd name="T18" fmla="*/ 1752 w 1752"/>
                    <a:gd name="T19" fmla="*/ 72 h 306"/>
                    <a:gd name="T20" fmla="*/ 1752 w 1752"/>
                    <a:gd name="T21" fmla="*/ 78 h 306"/>
                    <a:gd name="T22" fmla="*/ 1752 w 1752"/>
                    <a:gd name="T23" fmla="*/ 78 h 306"/>
                    <a:gd name="T24" fmla="*/ 1752 w 1752"/>
                    <a:gd name="T25" fmla="*/ 90 h 306"/>
                    <a:gd name="T26" fmla="*/ 1752 w 1752"/>
                    <a:gd name="T27" fmla="*/ 96 h 306"/>
                    <a:gd name="T28" fmla="*/ 1746 w 1752"/>
                    <a:gd name="T29" fmla="*/ 102 h 306"/>
                    <a:gd name="T30" fmla="*/ 1746 w 1752"/>
                    <a:gd name="T31" fmla="*/ 114 h 306"/>
                    <a:gd name="T32" fmla="*/ 1746 w 1752"/>
                    <a:gd name="T33" fmla="*/ 120 h 306"/>
                    <a:gd name="T34" fmla="*/ 1740 w 1752"/>
                    <a:gd name="T35" fmla="*/ 126 h 306"/>
                    <a:gd name="T36" fmla="*/ 1740 w 1752"/>
                    <a:gd name="T37" fmla="*/ 132 h 306"/>
                    <a:gd name="T38" fmla="*/ 1734 w 1752"/>
                    <a:gd name="T39" fmla="*/ 144 h 306"/>
                    <a:gd name="T40" fmla="*/ 1728 w 1752"/>
                    <a:gd name="T41" fmla="*/ 150 h 306"/>
                    <a:gd name="T42" fmla="*/ 1722 w 1752"/>
                    <a:gd name="T43" fmla="*/ 156 h 306"/>
                    <a:gd name="T44" fmla="*/ 1716 w 1752"/>
                    <a:gd name="T45" fmla="*/ 168 h 306"/>
                    <a:gd name="T46" fmla="*/ 1710 w 1752"/>
                    <a:gd name="T47" fmla="*/ 174 h 306"/>
                    <a:gd name="T48" fmla="*/ 1704 w 1752"/>
                    <a:gd name="T49" fmla="*/ 180 h 306"/>
                    <a:gd name="T50" fmla="*/ 1698 w 1752"/>
                    <a:gd name="T51" fmla="*/ 192 h 306"/>
                    <a:gd name="T52" fmla="*/ 1692 w 1752"/>
                    <a:gd name="T53" fmla="*/ 198 h 306"/>
                    <a:gd name="T54" fmla="*/ 1680 w 1752"/>
                    <a:gd name="T55" fmla="*/ 204 h 306"/>
                    <a:gd name="T56" fmla="*/ 1674 w 1752"/>
                    <a:gd name="T57" fmla="*/ 210 h 306"/>
                    <a:gd name="T58" fmla="*/ 1662 w 1752"/>
                    <a:gd name="T59" fmla="*/ 222 h 306"/>
                    <a:gd name="T60" fmla="*/ 1656 w 1752"/>
                    <a:gd name="T61" fmla="*/ 228 h 306"/>
                    <a:gd name="T62" fmla="*/ 1644 w 1752"/>
                    <a:gd name="T63" fmla="*/ 234 h 306"/>
                    <a:gd name="T64" fmla="*/ 1644 w 1752"/>
                    <a:gd name="T65" fmla="*/ 234 h 306"/>
                    <a:gd name="T66" fmla="*/ 1632 w 1752"/>
                    <a:gd name="T67" fmla="*/ 240 h 306"/>
                    <a:gd name="T68" fmla="*/ 1626 w 1752"/>
                    <a:gd name="T69" fmla="*/ 252 h 306"/>
                    <a:gd name="T70" fmla="*/ 1614 w 1752"/>
                    <a:gd name="T71" fmla="*/ 258 h 306"/>
                    <a:gd name="T72" fmla="*/ 1602 w 1752"/>
                    <a:gd name="T73" fmla="*/ 264 h 306"/>
                    <a:gd name="T74" fmla="*/ 1584 w 1752"/>
                    <a:gd name="T75" fmla="*/ 270 h 306"/>
                    <a:gd name="T76" fmla="*/ 1572 w 1752"/>
                    <a:gd name="T77" fmla="*/ 276 h 306"/>
                    <a:gd name="T78" fmla="*/ 1560 w 1752"/>
                    <a:gd name="T79" fmla="*/ 288 h 306"/>
                    <a:gd name="T80" fmla="*/ 1548 w 1752"/>
                    <a:gd name="T81" fmla="*/ 294 h 306"/>
                    <a:gd name="T82" fmla="*/ 1530 w 1752"/>
                    <a:gd name="T83" fmla="*/ 300 h 306"/>
                    <a:gd name="T84" fmla="*/ 1518 w 1752"/>
                    <a:gd name="T85" fmla="*/ 306 h 306"/>
                    <a:gd name="T86" fmla="*/ 0 w 1752"/>
                    <a:gd name="T87" fmla="*/ 78 h 306"/>
                    <a:gd name="T88" fmla="*/ 1722 w 1752"/>
                    <a:gd name="T89" fmla="*/ 0 h 30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752"/>
                    <a:gd name="T136" fmla="*/ 0 h 306"/>
                    <a:gd name="T137" fmla="*/ 1752 w 1752"/>
                    <a:gd name="T138" fmla="*/ 306 h 30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752" h="306">
                      <a:moveTo>
                        <a:pt x="1722" y="0"/>
                      </a:moveTo>
                      <a:lnTo>
                        <a:pt x="1728" y="6"/>
                      </a:lnTo>
                      <a:lnTo>
                        <a:pt x="1734" y="18"/>
                      </a:lnTo>
                      <a:lnTo>
                        <a:pt x="1740" y="24"/>
                      </a:lnTo>
                      <a:lnTo>
                        <a:pt x="1740" y="30"/>
                      </a:lnTo>
                      <a:lnTo>
                        <a:pt x="1746" y="42"/>
                      </a:lnTo>
                      <a:lnTo>
                        <a:pt x="1746" y="48"/>
                      </a:lnTo>
                      <a:lnTo>
                        <a:pt x="1746" y="54"/>
                      </a:lnTo>
                      <a:lnTo>
                        <a:pt x="1752" y="66"/>
                      </a:lnTo>
                      <a:lnTo>
                        <a:pt x="1752" y="72"/>
                      </a:lnTo>
                      <a:lnTo>
                        <a:pt x="1752" y="78"/>
                      </a:lnTo>
                      <a:lnTo>
                        <a:pt x="1752" y="90"/>
                      </a:lnTo>
                      <a:lnTo>
                        <a:pt x="1752" y="96"/>
                      </a:lnTo>
                      <a:lnTo>
                        <a:pt x="1746" y="102"/>
                      </a:lnTo>
                      <a:lnTo>
                        <a:pt x="1746" y="114"/>
                      </a:lnTo>
                      <a:lnTo>
                        <a:pt x="1746" y="120"/>
                      </a:lnTo>
                      <a:lnTo>
                        <a:pt x="1740" y="126"/>
                      </a:lnTo>
                      <a:lnTo>
                        <a:pt x="1740" y="132"/>
                      </a:lnTo>
                      <a:lnTo>
                        <a:pt x="1734" y="144"/>
                      </a:lnTo>
                      <a:lnTo>
                        <a:pt x="1728" y="150"/>
                      </a:lnTo>
                      <a:lnTo>
                        <a:pt x="1722" y="156"/>
                      </a:lnTo>
                      <a:lnTo>
                        <a:pt x="1716" y="168"/>
                      </a:lnTo>
                      <a:lnTo>
                        <a:pt x="1710" y="174"/>
                      </a:lnTo>
                      <a:lnTo>
                        <a:pt x="1704" y="180"/>
                      </a:lnTo>
                      <a:lnTo>
                        <a:pt x="1698" y="192"/>
                      </a:lnTo>
                      <a:lnTo>
                        <a:pt x="1692" y="198"/>
                      </a:lnTo>
                      <a:lnTo>
                        <a:pt x="1680" y="204"/>
                      </a:lnTo>
                      <a:lnTo>
                        <a:pt x="1674" y="210"/>
                      </a:lnTo>
                      <a:lnTo>
                        <a:pt x="1662" y="222"/>
                      </a:lnTo>
                      <a:lnTo>
                        <a:pt x="1656" y="228"/>
                      </a:lnTo>
                      <a:lnTo>
                        <a:pt x="1644" y="234"/>
                      </a:lnTo>
                      <a:lnTo>
                        <a:pt x="1632" y="240"/>
                      </a:lnTo>
                      <a:lnTo>
                        <a:pt x="1626" y="252"/>
                      </a:lnTo>
                      <a:lnTo>
                        <a:pt x="1614" y="258"/>
                      </a:lnTo>
                      <a:lnTo>
                        <a:pt x="1602" y="264"/>
                      </a:lnTo>
                      <a:lnTo>
                        <a:pt x="1584" y="270"/>
                      </a:lnTo>
                      <a:lnTo>
                        <a:pt x="1572" y="276"/>
                      </a:lnTo>
                      <a:lnTo>
                        <a:pt x="1560" y="288"/>
                      </a:lnTo>
                      <a:lnTo>
                        <a:pt x="1548" y="294"/>
                      </a:lnTo>
                      <a:lnTo>
                        <a:pt x="1530" y="300"/>
                      </a:lnTo>
                      <a:lnTo>
                        <a:pt x="1518" y="306"/>
                      </a:lnTo>
                      <a:lnTo>
                        <a:pt x="0" y="78"/>
                      </a:lnTo>
                      <a:lnTo>
                        <a:pt x="1722" y="0"/>
                      </a:lnTo>
                      <a:close/>
                    </a:path>
                  </a:pathLst>
                </a:custGeom>
                <a:blipFill dpi="0" rotWithShape="0">
                  <a:blip r:embed="rId3" cstate="print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80" name="AutoShape 31" descr="J0144337"/>
                <p:cNvSpPr>
                  <a:spLocks noChangeArrowheads="1"/>
                </p:cNvSpPr>
                <p:nvPr/>
              </p:nvSpPr>
              <p:spPr bwMode="auto">
                <a:xfrm>
                  <a:off x="4922" y="1979"/>
                  <a:ext cx="408" cy="91"/>
                </a:xfrm>
                <a:prstGeom prst="sun">
                  <a:avLst>
                    <a:gd name="adj" fmla="val 25000"/>
                  </a:avLst>
                </a:prstGeom>
                <a:blipFill dpi="0" rotWithShape="0">
                  <a:blip r:embed="rId6" cstate="print"/>
                  <a:srcRect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170" name="Group 36"/>
              <p:cNvGrpSpPr>
                <a:grpSpLocks/>
              </p:cNvGrpSpPr>
              <p:nvPr/>
            </p:nvGrpSpPr>
            <p:grpSpPr bwMode="auto">
              <a:xfrm>
                <a:off x="2744" y="1797"/>
                <a:ext cx="1518" cy="906"/>
                <a:chOff x="3163" y="1941"/>
                <a:chExt cx="1518" cy="906"/>
              </a:xfrm>
            </p:grpSpPr>
            <p:sp>
              <p:nvSpPr>
                <p:cNvPr id="6174" name="Freeform 37" descr="J0144337"/>
                <p:cNvSpPr>
                  <a:spLocks/>
                </p:cNvSpPr>
                <p:nvPr/>
              </p:nvSpPr>
              <p:spPr bwMode="auto">
                <a:xfrm>
                  <a:off x="3763" y="2169"/>
                  <a:ext cx="918" cy="678"/>
                </a:xfrm>
                <a:custGeom>
                  <a:avLst/>
                  <a:gdLst>
                    <a:gd name="T0" fmla="*/ 900 w 918"/>
                    <a:gd name="T1" fmla="*/ 6 h 678"/>
                    <a:gd name="T2" fmla="*/ 870 w 918"/>
                    <a:gd name="T3" fmla="*/ 18 h 678"/>
                    <a:gd name="T4" fmla="*/ 834 w 918"/>
                    <a:gd name="T5" fmla="*/ 36 h 678"/>
                    <a:gd name="T6" fmla="*/ 798 w 918"/>
                    <a:gd name="T7" fmla="*/ 48 h 678"/>
                    <a:gd name="T8" fmla="*/ 762 w 918"/>
                    <a:gd name="T9" fmla="*/ 60 h 678"/>
                    <a:gd name="T10" fmla="*/ 744 w 918"/>
                    <a:gd name="T11" fmla="*/ 66 h 678"/>
                    <a:gd name="T12" fmla="*/ 702 w 918"/>
                    <a:gd name="T13" fmla="*/ 78 h 678"/>
                    <a:gd name="T14" fmla="*/ 660 w 918"/>
                    <a:gd name="T15" fmla="*/ 90 h 678"/>
                    <a:gd name="T16" fmla="*/ 618 w 918"/>
                    <a:gd name="T17" fmla="*/ 102 h 678"/>
                    <a:gd name="T18" fmla="*/ 570 w 918"/>
                    <a:gd name="T19" fmla="*/ 108 h 678"/>
                    <a:gd name="T20" fmla="*/ 528 w 918"/>
                    <a:gd name="T21" fmla="*/ 120 h 678"/>
                    <a:gd name="T22" fmla="*/ 480 w 918"/>
                    <a:gd name="T23" fmla="*/ 132 h 678"/>
                    <a:gd name="T24" fmla="*/ 432 w 918"/>
                    <a:gd name="T25" fmla="*/ 138 h 678"/>
                    <a:gd name="T26" fmla="*/ 378 w 918"/>
                    <a:gd name="T27" fmla="*/ 150 h 678"/>
                    <a:gd name="T28" fmla="*/ 330 w 918"/>
                    <a:gd name="T29" fmla="*/ 156 h 678"/>
                    <a:gd name="T30" fmla="*/ 276 w 918"/>
                    <a:gd name="T31" fmla="*/ 168 h 678"/>
                    <a:gd name="T32" fmla="*/ 252 w 918"/>
                    <a:gd name="T33" fmla="*/ 168 h 678"/>
                    <a:gd name="T34" fmla="*/ 198 w 918"/>
                    <a:gd name="T35" fmla="*/ 180 h 678"/>
                    <a:gd name="T36" fmla="*/ 138 w 918"/>
                    <a:gd name="T37" fmla="*/ 186 h 678"/>
                    <a:gd name="T38" fmla="*/ 84 w 918"/>
                    <a:gd name="T39" fmla="*/ 192 h 678"/>
                    <a:gd name="T40" fmla="*/ 30 w 918"/>
                    <a:gd name="T41" fmla="*/ 198 h 678"/>
                    <a:gd name="T42" fmla="*/ 0 w 918"/>
                    <a:gd name="T43" fmla="*/ 678 h 678"/>
                    <a:gd name="T44" fmla="*/ 54 w 918"/>
                    <a:gd name="T45" fmla="*/ 672 h 678"/>
                    <a:gd name="T46" fmla="*/ 114 w 918"/>
                    <a:gd name="T47" fmla="*/ 666 h 678"/>
                    <a:gd name="T48" fmla="*/ 168 w 918"/>
                    <a:gd name="T49" fmla="*/ 660 h 678"/>
                    <a:gd name="T50" fmla="*/ 222 w 918"/>
                    <a:gd name="T51" fmla="*/ 654 h 678"/>
                    <a:gd name="T52" fmla="*/ 276 w 918"/>
                    <a:gd name="T53" fmla="*/ 648 h 678"/>
                    <a:gd name="T54" fmla="*/ 300 w 918"/>
                    <a:gd name="T55" fmla="*/ 642 h 678"/>
                    <a:gd name="T56" fmla="*/ 354 w 918"/>
                    <a:gd name="T57" fmla="*/ 636 h 678"/>
                    <a:gd name="T58" fmla="*/ 402 w 918"/>
                    <a:gd name="T59" fmla="*/ 624 h 678"/>
                    <a:gd name="T60" fmla="*/ 456 w 918"/>
                    <a:gd name="T61" fmla="*/ 618 h 678"/>
                    <a:gd name="T62" fmla="*/ 504 w 918"/>
                    <a:gd name="T63" fmla="*/ 606 h 678"/>
                    <a:gd name="T64" fmla="*/ 546 w 918"/>
                    <a:gd name="T65" fmla="*/ 594 h 678"/>
                    <a:gd name="T66" fmla="*/ 594 w 918"/>
                    <a:gd name="T67" fmla="*/ 582 h 678"/>
                    <a:gd name="T68" fmla="*/ 636 w 918"/>
                    <a:gd name="T69" fmla="*/ 576 h 678"/>
                    <a:gd name="T70" fmla="*/ 678 w 918"/>
                    <a:gd name="T71" fmla="*/ 564 h 678"/>
                    <a:gd name="T72" fmla="*/ 720 w 918"/>
                    <a:gd name="T73" fmla="*/ 552 h 678"/>
                    <a:gd name="T74" fmla="*/ 744 w 918"/>
                    <a:gd name="T75" fmla="*/ 546 h 678"/>
                    <a:gd name="T76" fmla="*/ 780 w 918"/>
                    <a:gd name="T77" fmla="*/ 534 h 678"/>
                    <a:gd name="T78" fmla="*/ 816 w 918"/>
                    <a:gd name="T79" fmla="*/ 522 h 678"/>
                    <a:gd name="T80" fmla="*/ 852 w 918"/>
                    <a:gd name="T81" fmla="*/ 504 h 678"/>
                    <a:gd name="T82" fmla="*/ 882 w 918"/>
                    <a:gd name="T83" fmla="*/ 492 h 678"/>
                    <a:gd name="T84" fmla="*/ 918 w 918"/>
                    <a:gd name="T85" fmla="*/ 480 h 67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18"/>
                    <a:gd name="T130" fmla="*/ 0 h 678"/>
                    <a:gd name="T131" fmla="*/ 918 w 918"/>
                    <a:gd name="T132" fmla="*/ 678 h 67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18" h="678">
                      <a:moveTo>
                        <a:pt x="918" y="0"/>
                      </a:moveTo>
                      <a:lnTo>
                        <a:pt x="900" y="6"/>
                      </a:lnTo>
                      <a:lnTo>
                        <a:pt x="882" y="12"/>
                      </a:lnTo>
                      <a:lnTo>
                        <a:pt x="870" y="18"/>
                      </a:lnTo>
                      <a:lnTo>
                        <a:pt x="852" y="24"/>
                      </a:lnTo>
                      <a:lnTo>
                        <a:pt x="834" y="36"/>
                      </a:lnTo>
                      <a:lnTo>
                        <a:pt x="816" y="42"/>
                      </a:lnTo>
                      <a:lnTo>
                        <a:pt x="798" y="48"/>
                      </a:lnTo>
                      <a:lnTo>
                        <a:pt x="780" y="54"/>
                      </a:lnTo>
                      <a:lnTo>
                        <a:pt x="762" y="60"/>
                      </a:lnTo>
                      <a:lnTo>
                        <a:pt x="744" y="66"/>
                      </a:lnTo>
                      <a:lnTo>
                        <a:pt x="720" y="72"/>
                      </a:lnTo>
                      <a:lnTo>
                        <a:pt x="702" y="78"/>
                      </a:lnTo>
                      <a:lnTo>
                        <a:pt x="678" y="84"/>
                      </a:lnTo>
                      <a:lnTo>
                        <a:pt x="660" y="90"/>
                      </a:lnTo>
                      <a:lnTo>
                        <a:pt x="636" y="96"/>
                      </a:lnTo>
                      <a:lnTo>
                        <a:pt x="618" y="102"/>
                      </a:lnTo>
                      <a:lnTo>
                        <a:pt x="594" y="102"/>
                      </a:lnTo>
                      <a:lnTo>
                        <a:pt x="570" y="108"/>
                      </a:lnTo>
                      <a:lnTo>
                        <a:pt x="546" y="114"/>
                      </a:lnTo>
                      <a:lnTo>
                        <a:pt x="528" y="120"/>
                      </a:lnTo>
                      <a:lnTo>
                        <a:pt x="504" y="126"/>
                      </a:lnTo>
                      <a:lnTo>
                        <a:pt x="480" y="132"/>
                      </a:lnTo>
                      <a:lnTo>
                        <a:pt x="456" y="138"/>
                      </a:lnTo>
                      <a:lnTo>
                        <a:pt x="432" y="138"/>
                      </a:lnTo>
                      <a:lnTo>
                        <a:pt x="402" y="144"/>
                      </a:lnTo>
                      <a:lnTo>
                        <a:pt x="378" y="150"/>
                      </a:lnTo>
                      <a:lnTo>
                        <a:pt x="354" y="156"/>
                      </a:lnTo>
                      <a:lnTo>
                        <a:pt x="330" y="156"/>
                      </a:lnTo>
                      <a:lnTo>
                        <a:pt x="300" y="162"/>
                      </a:lnTo>
                      <a:lnTo>
                        <a:pt x="276" y="168"/>
                      </a:lnTo>
                      <a:lnTo>
                        <a:pt x="252" y="168"/>
                      </a:lnTo>
                      <a:lnTo>
                        <a:pt x="222" y="174"/>
                      </a:lnTo>
                      <a:lnTo>
                        <a:pt x="198" y="180"/>
                      </a:lnTo>
                      <a:lnTo>
                        <a:pt x="168" y="180"/>
                      </a:lnTo>
                      <a:lnTo>
                        <a:pt x="138" y="186"/>
                      </a:lnTo>
                      <a:lnTo>
                        <a:pt x="114" y="186"/>
                      </a:lnTo>
                      <a:lnTo>
                        <a:pt x="84" y="192"/>
                      </a:lnTo>
                      <a:lnTo>
                        <a:pt x="54" y="192"/>
                      </a:lnTo>
                      <a:lnTo>
                        <a:pt x="30" y="198"/>
                      </a:lnTo>
                      <a:lnTo>
                        <a:pt x="0" y="198"/>
                      </a:lnTo>
                      <a:lnTo>
                        <a:pt x="0" y="678"/>
                      </a:lnTo>
                      <a:lnTo>
                        <a:pt x="30" y="678"/>
                      </a:lnTo>
                      <a:lnTo>
                        <a:pt x="54" y="672"/>
                      </a:lnTo>
                      <a:lnTo>
                        <a:pt x="84" y="672"/>
                      </a:lnTo>
                      <a:lnTo>
                        <a:pt x="114" y="666"/>
                      </a:lnTo>
                      <a:lnTo>
                        <a:pt x="138" y="666"/>
                      </a:lnTo>
                      <a:lnTo>
                        <a:pt x="168" y="660"/>
                      </a:lnTo>
                      <a:lnTo>
                        <a:pt x="198" y="660"/>
                      </a:lnTo>
                      <a:lnTo>
                        <a:pt x="222" y="654"/>
                      </a:lnTo>
                      <a:lnTo>
                        <a:pt x="252" y="648"/>
                      </a:lnTo>
                      <a:lnTo>
                        <a:pt x="276" y="648"/>
                      </a:lnTo>
                      <a:lnTo>
                        <a:pt x="300" y="642"/>
                      </a:lnTo>
                      <a:lnTo>
                        <a:pt x="330" y="636"/>
                      </a:lnTo>
                      <a:lnTo>
                        <a:pt x="354" y="636"/>
                      </a:lnTo>
                      <a:lnTo>
                        <a:pt x="378" y="630"/>
                      </a:lnTo>
                      <a:lnTo>
                        <a:pt x="402" y="624"/>
                      </a:lnTo>
                      <a:lnTo>
                        <a:pt x="432" y="618"/>
                      </a:lnTo>
                      <a:lnTo>
                        <a:pt x="456" y="618"/>
                      </a:lnTo>
                      <a:lnTo>
                        <a:pt x="480" y="612"/>
                      </a:lnTo>
                      <a:lnTo>
                        <a:pt x="504" y="606"/>
                      </a:lnTo>
                      <a:lnTo>
                        <a:pt x="528" y="600"/>
                      </a:lnTo>
                      <a:lnTo>
                        <a:pt x="546" y="594"/>
                      </a:lnTo>
                      <a:lnTo>
                        <a:pt x="570" y="588"/>
                      </a:lnTo>
                      <a:lnTo>
                        <a:pt x="594" y="582"/>
                      </a:lnTo>
                      <a:lnTo>
                        <a:pt x="618" y="582"/>
                      </a:lnTo>
                      <a:lnTo>
                        <a:pt x="636" y="576"/>
                      </a:lnTo>
                      <a:lnTo>
                        <a:pt x="660" y="570"/>
                      </a:lnTo>
                      <a:lnTo>
                        <a:pt x="678" y="564"/>
                      </a:lnTo>
                      <a:lnTo>
                        <a:pt x="702" y="558"/>
                      </a:lnTo>
                      <a:lnTo>
                        <a:pt x="720" y="552"/>
                      </a:lnTo>
                      <a:lnTo>
                        <a:pt x="744" y="546"/>
                      </a:lnTo>
                      <a:lnTo>
                        <a:pt x="762" y="540"/>
                      </a:lnTo>
                      <a:lnTo>
                        <a:pt x="780" y="534"/>
                      </a:lnTo>
                      <a:lnTo>
                        <a:pt x="798" y="528"/>
                      </a:lnTo>
                      <a:lnTo>
                        <a:pt x="816" y="522"/>
                      </a:lnTo>
                      <a:lnTo>
                        <a:pt x="834" y="516"/>
                      </a:lnTo>
                      <a:lnTo>
                        <a:pt x="852" y="504"/>
                      </a:lnTo>
                      <a:lnTo>
                        <a:pt x="870" y="498"/>
                      </a:lnTo>
                      <a:lnTo>
                        <a:pt x="882" y="492"/>
                      </a:lnTo>
                      <a:lnTo>
                        <a:pt x="900" y="486"/>
                      </a:lnTo>
                      <a:lnTo>
                        <a:pt x="918" y="480"/>
                      </a:lnTo>
                      <a:lnTo>
                        <a:pt x="918" y="0"/>
                      </a:lnTo>
                      <a:close/>
                    </a:path>
                  </a:pathLst>
                </a:custGeom>
                <a:blipFill dpi="0" rotWithShape="0">
                  <a:blip r:embed="rId3" cstate="print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5" name="Freeform 38" descr="J0144337"/>
                <p:cNvSpPr>
                  <a:spLocks/>
                </p:cNvSpPr>
                <p:nvPr/>
              </p:nvSpPr>
              <p:spPr bwMode="auto">
                <a:xfrm>
                  <a:off x="3163" y="1941"/>
                  <a:ext cx="594" cy="906"/>
                </a:xfrm>
                <a:custGeom>
                  <a:avLst/>
                  <a:gdLst>
                    <a:gd name="T0" fmla="*/ 0 w 594"/>
                    <a:gd name="T1" fmla="*/ 0 h 906"/>
                    <a:gd name="T2" fmla="*/ 594 w 594"/>
                    <a:gd name="T3" fmla="*/ 426 h 906"/>
                    <a:gd name="T4" fmla="*/ 594 w 594"/>
                    <a:gd name="T5" fmla="*/ 906 h 906"/>
                    <a:gd name="T6" fmla="*/ 0 w 594"/>
                    <a:gd name="T7" fmla="*/ 480 h 906"/>
                    <a:gd name="T8" fmla="*/ 0 w 594"/>
                    <a:gd name="T9" fmla="*/ 0 h 9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4"/>
                    <a:gd name="T16" fmla="*/ 0 h 906"/>
                    <a:gd name="T17" fmla="*/ 594 w 594"/>
                    <a:gd name="T18" fmla="*/ 906 h 9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4" h="906">
                      <a:moveTo>
                        <a:pt x="0" y="0"/>
                      </a:moveTo>
                      <a:lnTo>
                        <a:pt x="594" y="426"/>
                      </a:lnTo>
                      <a:lnTo>
                        <a:pt x="594" y="906"/>
                      </a:lnTo>
                      <a:lnTo>
                        <a:pt x="0" y="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8" cstate="print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6" name="Freeform 39" descr="J0144337"/>
                <p:cNvSpPr>
                  <a:spLocks/>
                </p:cNvSpPr>
                <p:nvPr/>
              </p:nvSpPr>
              <p:spPr bwMode="auto">
                <a:xfrm>
                  <a:off x="3163" y="1941"/>
                  <a:ext cx="1518" cy="426"/>
                </a:xfrm>
                <a:custGeom>
                  <a:avLst/>
                  <a:gdLst>
                    <a:gd name="T0" fmla="*/ 1518 w 1518"/>
                    <a:gd name="T1" fmla="*/ 228 h 426"/>
                    <a:gd name="T2" fmla="*/ 1500 w 1518"/>
                    <a:gd name="T3" fmla="*/ 234 h 426"/>
                    <a:gd name="T4" fmla="*/ 1482 w 1518"/>
                    <a:gd name="T5" fmla="*/ 240 h 426"/>
                    <a:gd name="T6" fmla="*/ 1470 w 1518"/>
                    <a:gd name="T7" fmla="*/ 246 h 426"/>
                    <a:gd name="T8" fmla="*/ 1452 w 1518"/>
                    <a:gd name="T9" fmla="*/ 252 h 426"/>
                    <a:gd name="T10" fmla="*/ 1434 w 1518"/>
                    <a:gd name="T11" fmla="*/ 264 h 426"/>
                    <a:gd name="T12" fmla="*/ 1416 w 1518"/>
                    <a:gd name="T13" fmla="*/ 270 h 426"/>
                    <a:gd name="T14" fmla="*/ 1398 w 1518"/>
                    <a:gd name="T15" fmla="*/ 276 h 426"/>
                    <a:gd name="T16" fmla="*/ 1380 w 1518"/>
                    <a:gd name="T17" fmla="*/ 282 h 426"/>
                    <a:gd name="T18" fmla="*/ 1362 w 1518"/>
                    <a:gd name="T19" fmla="*/ 288 h 426"/>
                    <a:gd name="T20" fmla="*/ 1344 w 1518"/>
                    <a:gd name="T21" fmla="*/ 294 h 426"/>
                    <a:gd name="T22" fmla="*/ 1344 w 1518"/>
                    <a:gd name="T23" fmla="*/ 294 h 426"/>
                    <a:gd name="T24" fmla="*/ 1320 w 1518"/>
                    <a:gd name="T25" fmla="*/ 300 h 426"/>
                    <a:gd name="T26" fmla="*/ 1302 w 1518"/>
                    <a:gd name="T27" fmla="*/ 306 h 426"/>
                    <a:gd name="T28" fmla="*/ 1278 w 1518"/>
                    <a:gd name="T29" fmla="*/ 312 h 426"/>
                    <a:gd name="T30" fmla="*/ 1260 w 1518"/>
                    <a:gd name="T31" fmla="*/ 318 h 426"/>
                    <a:gd name="T32" fmla="*/ 1236 w 1518"/>
                    <a:gd name="T33" fmla="*/ 324 h 426"/>
                    <a:gd name="T34" fmla="*/ 1218 w 1518"/>
                    <a:gd name="T35" fmla="*/ 330 h 426"/>
                    <a:gd name="T36" fmla="*/ 1194 w 1518"/>
                    <a:gd name="T37" fmla="*/ 330 h 426"/>
                    <a:gd name="T38" fmla="*/ 1170 w 1518"/>
                    <a:gd name="T39" fmla="*/ 336 h 426"/>
                    <a:gd name="T40" fmla="*/ 1146 w 1518"/>
                    <a:gd name="T41" fmla="*/ 342 h 426"/>
                    <a:gd name="T42" fmla="*/ 1128 w 1518"/>
                    <a:gd name="T43" fmla="*/ 348 h 426"/>
                    <a:gd name="T44" fmla="*/ 1104 w 1518"/>
                    <a:gd name="T45" fmla="*/ 354 h 426"/>
                    <a:gd name="T46" fmla="*/ 1080 w 1518"/>
                    <a:gd name="T47" fmla="*/ 360 h 426"/>
                    <a:gd name="T48" fmla="*/ 1056 w 1518"/>
                    <a:gd name="T49" fmla="*/ 366 h 426"/>
                    <a:gd name="T50" fmla="*/ 1032 w 1518"/>
                    <a:gd name="T51" fmla="*/ 366 h 426"/>
                    <a:gd name="T52" fmla="*/ 1002 w 1518"/>
                    <a:gd name="T53" fmla="*/ 372 h 426"/>
                    <a:gd name="T54" fmla="*/ 978 w 1518"/>
                    <a:gd name="T55" fmla="*/ 378 h 426"/>
                    <a:gd name="T56" fmla="*/ 954 w 1518"/>
                    <a:gd name="T57" fmla="*/ 384 h 426"/>
                    <a:gd name="T58" fmla="*/ 930 w 1518"/>
                    <a:gd name="T59" fmla="*/ 384 h 426"/>
                    <a:gd name="T60" fmla="*/ 900 w 1518"/>
                    <a:gd name="T61" fmla="*/ 390 h 426"/>
                    <a:gd name="T62" fmla="*/ 876 w 1518"/>
                    <a:gd name="T63" fmla="*/ 396 h 426"/>
                    <a:gd name="T64" fmla="*/ 876 w 1518"/>
                    <a:gd name="T65" fmla="*/ 396 h 426"/>
                    <a:gd name="T66" fmla="*/ 852 w 1518"/>
                    <a:gd name="T67" fmla="*/ 396 h 426"/>
                    <a:gd name="T68" fmla="*/ 822 w 1518"/>
                    <a:gd name="T69" fmla="*/ 402 h 426"/>
                    <a:gd name="T70" fmla="*/ 798 w 1518"/>
                    <a:gd name="T71" fmla="*/ 408 h 426"/>
                    <a:gd name="T72" fmla="*/ 768 w 1518"/>
                    <a:gd name="T73" fmla="*/ 408 h 426"/>
                    <a:gd name="T74" fmla="*/ 738 w 1518"/>
                    <a:gd name="T75" fmla="*/ 414 h 426"/>
                    <a:gd name="T76" fmla="*/ 714 w 1518"/>
                    <a:gd name="T77" fmla="*/ 414 h 426"/>
                    <a:gd name="T78" fmla="*/ 684 w 1518"/>
                    <a:gd name="T79" fmla="*/ 420 h 426"/>
                    <a:gd name="T80" fmla="*/ 654 w 1518"/>
                    <a:gd name="T81" fmla="*/ 420 h 426"/>
                    <a:gd name="T82" fmla="*/ 630 w 1518"/>
                    <a:gd name="T83" fmla="*/ 426 h 426"/>
                    <a:gd name="T84" fmla="*/ 600 w 1518"/>
                    <a:gd name="T85" fmla="*/ 426 h 426"/>
                    <a:gd name="T86" fmla="*/ 0 w 1518"/>
                    <a:gd name="T87" fmla="*/ 0 h 426"/>
                    <a:gd name="T88" fmla="*/ 1518 w 1518"/>
                    <a:gd name="T89" fmla="*/ 228 h 42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518"/>
                    <a:gd name="T136" fmla="*/ 0 h 426"/>
                    <a:gd name="T137" fmla="*/ 1518 w 1518"/>
                    <a:gd name="T138" fmla="*/ 426 h 42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518" h="426">
                      <a:moveTo>
                        <a:pt x="1518" y="228"/>
                      </a:moveTo>
                      <a:lnTo>
                        <a:pt x="1500" y="234"/>
                      </a:lnTo>
                      <a:lnTo>
                        <a:pt x="1482" y="240"/>
                      </a:lnTo>
                      <a:lnTo>
                        <a:pt x="1470" y="246"/>
                      </a:lnTo>
                      <a:lnTo>
                        <a:pt x="1452" y="252"/>
                      </a:lnTo>
                      <a:lnTo>
                        <a:pt x="1434" y="264"/>
                      </a:lnTo>
                      <a:lnTo>
                        <a:pt x="1416" y="270"/>
                      </a:lnTo>
                      <a:lnTo>
                        <a:pt x="1398" y="276"/>
                      </a:lnTo>
                      <a:lnTo>
                        <a:pt x="1380" y="282"/>
                      </a:lnTo>
                      <a:lnTo>
                        <a:pt x="1362" y="288"/>
                      </a:lnTo>
                      <a:lnTo>
                        <a:pt x="1344" y="294"/>
                      </a:lnTo>
                      <a:lnTo>
                        <a:pt x="1320" y="300"/>
                      </a:lnTo>
                      <a:lnTo>
                        <a:pt x="1302" y="306"/>
                      </a:lnTo>
                      <a:lnTo>
                        <a:pt x="1278" y="312"/>
                      </a:lnTo>
                      <a:lnTo>
                        <a:pt x="1260" y="318"/>
                      </a:lnTo>
                      <a:lnTo>
                        <a:pt x="1236" y="324"/>
                      </a:lnTo>
                      <a:lnTo>
                        <a:pt x="1218" y="330"/>
                      </a:lnTo>
                      <a:lnTo>
                        <a:pt x="1194" y="330"/>
                      </a:lnTo>
                      <a:lnTo>
                        <a:pt x="1170" y="336"/>
                      </a:lnTo>
                      <a:lnTo>
                        <a:pt x="1146" y="342"/>
                      </a:lnTo>
                      <a:lnTo>
                        <a:pt x="1128" y="348"/>
                      </a:lnTo>
                      <a:lnTo>
                        <a:pt x="1104" y="354"/>
                      </a:lnTo>
                      <a:lnTo>
                        <a:pt x="1080" y="360"/>
                      </a:lnTo>
                      <a:lnTo>
                        <a:pt x="1056" y="366"/>
                      </a:lnTo>
                      <a:lnTo>
                        <a:pt x="1032" y="366"/>
                      </a:lnTo>
                      <a:lnTo>
                        <a:pt x="1002" y="372"/>
                      </a:lnTo>
                      <a:lnTo>
                        <a:pt x="978" y="378"/>
                      </a:lnTo>
                      <a:lnTo>
                        <a:pt x="954" y="384"/>
                      </a:lnTo>
                      <a:lnTo>
                        <a:pt x="930" y="384"/>
                      </a:lnTo>
                      <a:lnTo>
                        <a:pt x="900" y="390"/>
                      </a:lnTo>
                      <a:lnTo>
                        <a:pt x="876" y="396"/>
                      </a:lnTo>
                      <a:lnTo>
                        <a:pt x="852" y="396"/>
                      </a:lnTo>
                      <a:lnTo>
                        <a:pt x="822" y="402"/>
                      </a:lnTo>
                      <a:lnTo>
                        <a:pt x="798" y="408"/>
                      </a:lnTo>
                      <a:lnTo>
                        <a:pt x="768" y="408"/>
                      </a:lnTo>
                      <a:lnTo>
                        <a:pt x="738" y="414"/>
                      </a:lnTo>
                      <a:lnTo>
                        <a:pt x="714" y="414"/>
                      </a:lnTo>
                      <a:lnTo>
                        <a:pt x="684" y="420"/>
                      </a:lnTo>
                      <a:lnTo>
                        <a:pt x="654" y="420"/>
                      </a:lnTo>
                      <a:lnTo>
                        <a:pt x="630" y="426"/>
                      </a:lnTo>
                      <a:lnTo>
                        <a:pt x="600" y="426"/>
                      </a:lnTo>
                      <a:lnTo>
                        <a:pt x="0" y="0"/>
                      </a:lnTo>
                      <a:lnTo>
                        <a:pt x="1518" y="228"/>
                      </a:lnTo>
                      <a:close/>
                    </a:path>
                  </a:pathLst>
                </a:custGeom>
                <a:blipFill dpi="0" rotWithShape="0">
                  <a:blip r:embed="rId3" cstate="print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171" name="Group 40"/>
              <p:cNvGrpSpPr>
                <a:grpSpLocks/>
              </p:cNvGrpSpPr>
              <p:nvPr/>
            </p:nvGrpSpPr>
            <p:grpSpPr bwMode="auto">
              <a:xfrm>
                <a:off x="2154" y="1797"/>
                <a:ext cx="1194" cy="936"/>
                <a:chOff x="2287" y="1965"/>
                <a:chExt cx="1194" cy="936"/>
              </a:xfrm>
            </p:grpSpPr>
            <p:sp>
              <p:nvSpPr>
                <p:cNvPr id="6172" name="Freeform 41" descr="J0144337"/>
                <p:cNvSpPr>
                  <a:spLocks/>
                </p:cNvSpPr>
                <p:nvPr/>
              </p:nvSpPr>
              <p:spPr bwMode="auto">
                <a:xfrm>
                  <a:off x="2287" y="2391"/>
                  <a:ext cx="1194" cy="510"/>
                </a:xfrm>
                <a:custGeom>
                  <a:avLst/>
                  <a:gdLst>
                    <a:gd name="T0" fmla="*/ 1164 w 1194"/>
                    <a:gd name="T1" fmla="*/ 6 h 510"/>
                    <a:gd name="T2" fmla="*/ 1104 w 1194"/>
                    <a:gd name="T3" fmla="*/ 6 h 510"/>
                    <a:gd name="T4" fmla="*/ 1050 w 1194"/>
                    <a:gd name="T5" fmla="*/ 12 h 510"/>
                    <a:gd name="T6" fmla="*/ 990 w 1194"/>
                    <a:gd name="T7" fmla="*/ 18 h 510"/>
                    <a:gd name="T8" fmla="*/ 930 w 1194"/>
                    <a:gd name="T9" fmla="*/ 18 h 510"/>
                    <a:gd name="T10" fmla="*/ 900 w 1194"/>
                    <a:gd name="T11" fmla="*/ 24 h 510"/>
                    <a:gd name="T12" fmla="*/ 840 w 1194"/>
                    <a:gd name="T13" fmla="*/ 24 h 510"/>
                    <a:gd name="T14" fmla="*/ 780 w 1194"/>
                    <a:gd name="T15" fmla="*/ 24 h 510"/>
                    <a:gd name="T16" fmla="*/ 720 w 1194"/>
                    <a:gd name="T17" fmla="*/ 30 h 510"/>
                    <a:gd name="T18" fmla="*/ 654 w 1194"/>
                    <a:gd name="T19" fmla="*/ 30 h 510"/>
                    <a:gd name="T20" fmla="*/ 594 w 1194"/>
                    <a:gd name="T21" fmla="*/ 30 h 510"/>
                    <a:gd name="T22" fmla="*/ 534 w 1194"/>
                    <a:gd name="T23" fmla="*/ 30 h 510"/>
                    <a:gd name="T24" fmla="*/ 474 w 1194"/>
                    <a:gd name="T25" fmla="*/ 30 h 510"/>
                    <a:gd name="T26" fmla="*/ 414 w 1194"/>
                    <a:gd name="T27" fmla="*/ 24 h 510"/>
                    <a:gd name="T28" fmla="*/ 354 w 1194"/>
                    <a:gd name="T29" fmla="*/ 24 h 510"/>
                    <a:gd name="T30" fmla="*/ 294 w 1194"/>
                    <a:gd name="T31" fmla="*/ 24 h 510"/>
                    <a:gd name="T32" fmla="*/ 264 w 1194"/>
                    <a:gd name="T33" fmla="*/ 18 h 510"/>
                    <a:gd name="T34" fmla="*/ 204 w 1194"/>
                    <a:gd name="T35" fmla="*/ 18 h 510"/>
                    <a:gd name="T36" fmla="*/ 144 w 1194"/>
                    <a:gd name="T37" fmla="*/ 12 h 510"/>
                    <a:gd name="T38" fmla="*/ 84 w 1194"/>
                    <a:gd name="T39" fmla="*/ 6 h 510"/>
                    <a:gd name="T40" fmla="*/ 24 w 1194"/>
                    <a:gd name="T41" fmla="*/ 6 h 510"/>
                    <a:gd name="T42" fmla="*/ 0 w 1194"/>
                    <a:gd name="T43" fmla="*/ 480 h 510"/>
                    <a:gd name="T44" fmla="*/ 54 w 1194"/>
                    <a:gd name="T45" fmla="*/ 486 h 510"/>
                    <a:gd name="T46" fmla="*/ 114 w 1194"/>
                    <a:gd name="T47" fmla="*/ 492 h 510"/>
                    <a:gd name="T48" fmla="*/ 174 w 1194"/>
                    <a:gd name="T49" fmla="*/ 498 h 510"/>
                    <a:gd name="T50" fmla="*/ 234 w 1194"/>
                    <a:gd name="T51" fmla="*/ 498 h 510"/>
                    <a:gd name="T52" fmla="*/ 294 w 1194"/>
                    <a:gd name="T53" fmla="*/ 504 h 510"/>
                    <a:gd name="T54" fmla="*/ 324 w 1194"/>
                    <a:gd name="T55" fmla="*/ 504 h 510"/>
                    <a:gd name="T56" fmla="*/ 384 w 1194"/>
                    <a:gd name="T57" fmla="*/ 504 h 510"/>
                    <a:gd name="T58" fmla="*/ 444 w 1194"/>
                    <a:gd name="T59" fmla="*/ 504 h 510"/>
                    <a:gd name="T60" fmla="*/ 504 w 1194"/>
                    <a:gd name="T61" fmla="*/ 510 h 510"/>
                    <a:gd name="T62" fmla="*/ 564 w 1194"/>
                    <a:gd name="T63" fmla="*/ 510 h 510"/>
                    <a:gd name="T64" fmla="*/ 624 w 1194"/>
                    <a:gd name="T65" fmla="*/ 510 h 510"/>
                    <a:gd name="T66" fmla="*/ 690 w 1194"/>
                    <a:gd name="T67" fmla="*/ 510 h 510"/>
                    <a:gd name="T68" fmla="*/ 750 w 1194"/>
                    <a:gd name="T69" fmla="*/ 504 h 510"/>
                    <a:gd name="T70" fmla="*/ 810 w 1194"/>
                    <a:gd name="T71" fmla="*/ 504 h 510"/>
                    <a:gd name="T72" fmla="*/ 870 w 1194"/>
                    <a:gd name="T73" fmla="*/ 504 h 510"/>
                    <a:gd name="T74" fmla="*/ 900 w 1194"/>
                    <a:gd name="T75" fmla="*/ 504 h 510"/>
                    <a:gd name="T76" fmla="*/ 960 w 1194"/>
                    <a:gd name="T77" fmla="*/ 498 h 510"/>
                    <a:gd name="T78" fmla="*/ 1020 w 1194"/>
                    <a:gd name="T79" fmla="*/ 498 h 510"/>
                    <a:gd name="T80" fmla="*/ 1080 w 1194"/>
                    <a:gd name="T81" fmla="*/ 492 h 510"/>
                    <a:gd name="T82" fmla="*/ 1134 w 1194"/>
                    <a:gd name="T83" fmla="*/ 486 h 510"/>
                    <a:gd name="T84" fmla="*/ 1194 w 1194"/>
                    <a:gd name="T85" fmla="*/ 480 h 51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194"/>
                    <a:gd name="T130" fmla="*/ 0 h 510"/>
                    <a:gd name="T131" fmla="*/ 1194 w 1194"/>
                    <a:gd name="T132" fmla="*/ 510 h 51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194" h="510">
                      <a:moveTo>
                        <a:pt x="1194" y="0"/>
                      </a:moveTo>
                      <a:lnTo>
                        <a:pt x="1164" y="6"/>
                      </a:lnTo>
                      <a:lnTo>
                        <a:pt x="1134" y="6"/>
                      </a:lnTo>
                      <a:lnTo>
                        <a:pt x="1104" y="6"/>
                      </a:lnTo>
                      <a:lnTo>
                        <a:pt x="1080" y="12"/>
                      </a:lnTo>
                      <a:lnTo>
                        <a:pt x="1050" y="12"/>
                      </a:lnTo>
                      <a:lnTo>
                        <a:pt x="1020" y="18"/>
                      </a:lnTo>
                      <a:lnTo>
                        <a:pt x="990" y="18"/>
                      </a:lnTo>
                      <a:lnTo>
                        <a:pt x="960" y="18"/>
                      </a:lnTo>
                      <a:lnTo>
                        <a:pt x="930" y="18"/>
                      </a:lnTo>
                      <a:lnTo>
                        <a:pt x="900" y="24"/>
                      </a:lnTo>
                      <a:lnTo>
                        <a:pt x="870" y="24"/>
                      </a:lnTo>
                      <a:lnTo>
                        <a:pt x="840" y="24"/>
                      </a:lnTo>
                      <a:lnTo>
                        <a:pt x="810" y="24"/>
                      </a:lnTo>
                      <a:lnTo>
                        <a:pt x="780" y="24"/>
                      </a:lnTo>
                      <a:lnTo>
                        <a:pt x="750" y="24"/>
                      </a:lnTo>
                      <a:lnTo>
                        <a:pt x="720" y="30"/>
                      </a:lnTo>
                      <a:lnTo>
                        <a:pt x="690" y="30"/>
                      </a:lnTo>
                      <a:lnTo>
                        <a:pt x="654" y="30"/>
                      </a:lnTo>
                      <a:lnTo>
                        <a:pt x="624" y="30"/>
                      </a:lnTo>
                      <a:lnTo>
                        <a:pt x="594" y="30"/>
                      </a:lnTo>
                      <a:lnTo>
                        <a:pt x="564" y="30"/>
                      </a:lnTo>
                      <a:lnTo>
                        <a:pt x="534" y="30"/>
                      </a:lnTo>
                      <a:lnTo>
                        <a:pt x="504" y="30"/>
                      </a:lnTo>
                      <a:lnTo>
                        <a:pt x="474" y="30"/>
                      </a:lnTo>
                      <a:lnTo>
                        <a:pt x="444" y="24"/>
                      </a:lnTo>
                      <a:lnTo>
                        <a:pt x="414" y="24"/>
                      </a:lnTo>
                      <a:lnTo>
                        <a:pt x="384" y="24"/>
                      </a:lnTo>
                      <a:lnTo>
                        <a:pt x="354" y="24"/>
                      </a:lnTo>
                      <a:lnTo>
                        <a:pt x="324" y="24"/>
                      </a:lnTo>
                      <a:lnTo>
                        <a:pt x="294" y="24"/>
                      </a:lnTo>
                      <a:lnTo>
                        <a:pt x="264" y="18"/>
                      </a:lnTo>
                      <a:lnTo>
                        <a:pt x="234" y="18"/>
                      </a:lnTo>
                      <a:lnTo>
                        <a:pt x="204" y="18"/>
                      </a:lnTo>
                      <a:lnTo>
                        <a:pt x="174" y="18"/>
                      </a:lnTo>
                      <a:lnTo>
                        <a:pt x="144" y="12"/>
                      </a:lnTo>
                      <a:lnTo>
                        <a:pt x="114" y="12"/>
                      </a:lnTo>
                      <a:lnTo>
                        <a:pt x="84" y="6"/>
                      </a:lnTo>
                      <a:lnTo>
                        <a:pt x="54" y="6"/>
                      </a:lnTo>
                      <a:lnTo>
                        <a:pt x="24" y="6"/>
                      </a:lnTo>
                      <a:lnTo>
                        <a:pt x="0" y="0"/>
                      </a:lnTo>
                      <a:lnTo>
                        <a:pt x="0" y="480"/>
                      </a:lnTo>
                      <a:lnTo>
                        <a:pt x="24" y="486"/>
                      </a:lnTo>
                      <a:lnTo>
                        <a:pt x="54" y="486"/>
                      </a:lnTo>
                      <a:lnTo>
                        <a:pt x="84" y="486"/>
                      </a:lnTo>
                      <a:lnTo>
                        <a:pt x="114" y="492"/>
                      </a:lnTo>
                      <a:lnTo>
                        <a:pt x="144" y="492"/>
                      </a:lnTo>
                      <a:lnTo>
                        <a:pt x="174" y="498"/>
                      </a:lnTo>
                      <a:lnTo>
                        <a:pt x="204" y="498"/>
                      </a:lnTo>
                      <a:lnTo>
                        <a:pt x="234" y="498"/>
                      </a:lnTo>
                      <a:lnTo>
                        <a:pt x="264" y="498"/>
                      </a:lnTo>
                      <a:lnTo>
                        <a:pt x="294" y="504"/>
                      </a:lnTo>
                      <a:lnTo>
                        <a:pt x="324" y="504"/>
                      </a:lnTo>
                      <a:lnTo>
                        <a:pt x="354" y="504"/>
                      </a:lnTo>
                      <a:lnTo>
                        <a:pt x="384" y="504"/>
                      </a:lnTo>
                      <a:lnTo>
                        <a:pt x="414" y="504"/>
                      </a:lnTo>
                      <a:lnTo>
                        <a:pt x="444" y="504"/>
                      </a:lnTo>
                      <a:lnTo>
                        <a:pt x="474" y="510"/>
                      </a:lnTo>
                      <a:lnTo>
                        <a:pt x="504" y="510"/>
                      </a:lnTo>
                      <a:lnTo>
                        <a:pt x="534" y="510"/>
                      </a:lnTo>
                      <a:lnTo>
                        <a:pt x="564" y="510"/>
                      </a:lnTo>
                      <a:lnTo>
                        <a:pt x="594" y="510"/>
                      </a:lnTo>
                      <a:lnTo>
                        <a:pt x="624" y="510"/>
                      </a:lnTo>
                      <a:lnTo>
                        <a:pt x="654" y="510"/>
                      </a:lnTo>
                      <a:lnTo>
                        <a:pt x="690" y="510"/>
                      </a:lnTo>
                      <a:lnTo>
                        <a:pt x="720" y="510"/>
                      </a:lnTo>
                      <a:lnTo>
                        <a:pt x="750" y="504"/>
                      </a:lnTo>
                      <a:lnTo>
                        <a:pt x="780" y="504"/>
                      </a:lnTo>
                      <a:lnTo>
                        <a:pt x="810" y="504"/>
                      </a:lnTo>
                      <a:lnTo>
                        <a:pt x="840" y="504"/>
                      </a:lnTo>
                      <a:lnTo>
                        <a:pt x="870" y="504"/>
                      </a:lnTo>
                      <a:lnTo>
                        <a:pt x="900" y="504"/>
                      </a:lnTo>
                      <a:lnTo>
                        <a:pt x="930" y="498"/>
                      </a:lnTo>
                      <a:lnTo>
                        <a:pt x="960" y="498"/>
                      </a:lnTo>
                      <a:lnTo>
                        <a:pt x="990" y="498"/>
                      </a:lnTo>
                      <a:lnTo>
                        <a:pt x="1020" y="498"/>
                      </a:lnTo>
                      <a:lnTo>
                        <a:pt x="1050" y="492"/>
                      </a:lnTo>
                      <a:lnTo>
                        <a:pt x="1080" y="492"/>
                      </a:lnTo>
                      <a:lnTo>
                        <a:pt x="1104" y="486"/>
                      </a:lnTo>
                      <a:lnTo>
                        <a:pt x="1134" y="486"/>
                      </a:lnTo>
                      <a:lnTo>
                        <a:pt x="1164" y="486"/>
                      </a:lnTo>
                      <a:lnTo>
                        <a:pt x="1194" y="480"/>
                      </a:lnTo>
                      <a:lnTo>
                        <a:pt x="1194" y="0"/>
                      </a:lnTo>
                      <a:close/>
                    </a:path>
                  </a:pathLst>
                </a:custGeom>
                <a:blipFill dpi="0" rotWithShape="0">
                  <a:blip r:embed="rId3" cstate="print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3" name="Freeform 42" descr="J0144337"/>
                <p:cNvSpPr>
                  <a:spLocks/>
                </p:cNvSpPr>
                <p:nvPr/>
              </p:nvSpPr>
              <p:spPr bwMode="auto">
                <a:xfrm>
                  <a:off x="2287" y="1965"/>
                  <a:ext cx="1194" cy="456"/>
                </a:xfrm>
                <a:custGeom>
                  <a:avLst/>
                  <a:gdLst>
                    <a:gd name="T0" fmla="*/ 1194 w 1194"/>
                    <a:gd name="T1" fmla="*/ 426 h 456"/>
                    <a:gd name="T2" fmla="*/ 1164 w 1194"/>
                    <a:gd name="T3" fmla="*/ 432 h 456"/>
                    <a:gd name="T4" fmla="*/ 1134 w 1194"/>
                    <a:gd name="T5" fmla="*/ 432 h 456"/>
                    <a:gd name="T6" fmla="*/ 1104 w 1194"/>
                    <a:gd name="T7" fmla="*/ 432 h 456"/>
                    <a:gd name="T8" fmla="*/ 1080 w 1194"/>
                    <a:gd name="T9" fmla="*/ 438 h 456"/>
                    <a:gd name="T10" fmla="*/ 1050 w 1194"/>
                    <a:gd name="T11" fmla="*/ 438 h 456"/>
                    <a:gd name="T12" fmla="*/ 1020 w 1194"/>
                    <a:gd name="T13" fmla="*/ 444 h 456"/>
                    <a:gd name="T14" fmla="*/ 990 w 1194"/>
                    <a:gd name="T15" fmla="*/ 444 h 456"/>
                    <a:gd name="T16" fmla="*/ 960 w 1194"/>
                    <a:gd name="T17" fmla="*/ 444 h 456"/>
                    <a:gd name="T18" fmla="*/ 930 w 1194"/>
                    <a:gd name="T19" fmla="*/ 444 h 456"/>
                    <a:gd name="T20" fmla="*/ 900 w 1194"/>
                    <a:gd name="T21" fmla="*/ 450 h 456"/>
                    <a:gd name="T22" fmla="*/ 900 w 1194"/>
                    <a:gd name="T23" fmla="*/ 450 h 456"/>
                    <a:gd name="T24" fmla="*/ 870 w 1194"/>
                    <a:gd name="T25" fmla="*/ 450 h 456"/>
                    <a:gd name="T26" fmla="*/ 840 w 1194"/>
                    <a:gd name="T27" fmla="*/ 450 h 456"/>
                    <a:gd name="T28" fmla="*/ 810 w 1194"/>
                    <a:gd name="T29" fmla="*/ 450 h 456"/>
                    <a:gd name="T30" fmla="*/ 780 w 1194"/>
                    <a:gd name="T31" fmla="*/ 450 h 456"/>
                    <a:gd name="T32" fmla="*/ 750 w 1194"/>
                    <a:gd name="T33" fmla="*/ 450 h 456"/>
                    <a:gd name="T34" fmla="*/ 720 w 1194"/>
                    <a:gd name="T35" fmla="*/ 456 h 456"/>
                    <a:gd name="T36" fmla="*/ 690 w 1194"/>
                    <a:gd name="T37" fmla="*/ 456 h 456"/>
                    <a:gd name="T38" fmla="*/ 654 w 1194"/>
                    <a:gd name="T39" fmla="*/ 456 h 456"/>
                    <a:gd name="T40" fmla="*/ 624 w 1194"/>
                    <a:gd name="T41" fmla="*/ 456 h 456"/>
                    <a:gd name="T42" fmla="*/ 594 w 1194"/>
                    <a:gd name="T43" fmla="*/ 456 h 456"/>
                    <a:gd name="T44" fmla="*/ 564 w 1194"/>
                    <a:gd name="T45" fmla="*/ 456 h 456"/>
                    <a:gd name="T46" fmla="*/ 534 w 1194"/>
                    <a:gd name="T47" fmla="*/ 456 h 456"/>
                    <a:gd name="T48" fmla="*/ 504 w 1194"/>
                    <a:gd name="T49" fmla="*/ 456 h 456"/>
                    <a:gd name="T50" fmla="*/ 474 w 1194"/>
                    <a:gd name="T51" fmla="*/ 456 h 456"/>
                    <a:gd name="T52" fmla="*/ 444 w 1194"/>
                    <a:gd name="T53" fmla="*/ 450 h 456"/>
                    <a:gd name="T54" fmla="*/ 414 w 1194"/>
                    <a:gd name="T55" fmla="*/ 450 h 456"/>
                    <a:gd name="T56" fmla="*/ 384 w 1194"/>
                    <a:gd name="T57" fmla="*/ 450 h 456"/>
                    <a:gd name="T58" fmla="*/ 354 w 1194"/>
                    <a:gd name="T59" fmla="*/ 450 h 456"/>
                    <a:gd name="T60" fmla="*/ 324 w 1194"/>
                    <a:gd name="T61" fmla="*/ 450 h 456"/>
                    <a:gd name="T62" fmla="*/ 294 w 1194"/>
                    <a:gd name="T63" fmla="*/ 450 h 456"/>
                    <a:gd name="T64" fmla="*/ 294 w 1194"/>
                    <a:gd name="T65" fmla="*/ 450 h 456"/>
                    <a:gd name="T66" fmla="*/ 264 w 1194"/>
                    <a:gd name="T67" fmla="*/ 444 h 456"/>
                    <a:gd name="T68" fmla="*/ 234 w 1194"/>
                    <a:gd name="T69" fmla="*/ 444 h 456"/>
                    <a:gd name="T70" fmla="*/ 204 w 1194"/>
                    <a:gd name="T71" fmla="*/ 444 h 456"/>
                    <a:gd name="T72" fmla="*/ 174 w 1194"/>
                    <a:gd name="T73" fmla="*/ 444 h 456"/>
                    <a:gd name="T74" fmla="*/ 144 w 1194"/>
                    <a:gd name="T75" fmla="*/ 438 h 456"/>
                    <a:gd name="T76" fmla="*/ 114 w 1194"/>
                    <a:gd name="T77" fmla="*/ 438 h 456"/>
                    <a:gd name="T78" fmla="*/ 84 w 1194"/>
                    <a:gd name="T79" fmla="*/ 432 h 456"/>
                    <a:gd name="T80" fmla="*/ 54 w 1194"/>
                    <a:gd name="T81" fmla="*/ 432 h 456"/>
                    <a:gd name="T82" fmla="*/ 24 w 1194"/>
                    <a:gd name="T83" fmla="*/ 432 h 456"/>
                    <a:gd name="T84" fmla="*/ 0 w 1194"/>
                    <a:gd name="T85" fmla="*/ 426 h 456"/>
                    <a:gd name="T86" fmla="*/ 594 w 1194"/>
                    <a:gd name="T87" fmla="*/ 0 h 456"/>
                    <a:gd name="T88" fmla="*/ 1194 w 1194"/>
                    <a:gd name="T89" fmla="*/ 426 h 45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194"/>
                    <a:gd name="T136" fmla="*/ 0 h 456"/>
                    <a:gd name="T137" fmla="*/ 1194 w 1194"/>
                    <a:gd name="T138" fmla="*/ 456 h 45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194" h="456">
                      <a:moveTo>
                        <a:pt x="1194" y="426"/>
                      </a:moveTo>
                      <a:lnTo>
                        <a:pt x="1164" y="432"/>
                      </a:lnTo>
                      <a:lnTo>
                        <a:pt x="1134" y="432"/>
                      </a:lnTo>
                      <a:lnTo>
                        <a:pt x="1104" y="432"/>
                      </a:lnTo>
                      <a:lnTo>
                        <a:pt x="1080" y="438"/>
                      </a:lnTo>
                      <a:lnTo>
                        <a:pt x="1050" y="438"/>
                      </a:lnTo>
                      <a:lnTo>
                        <a:pt x="1020" y="444"/>
                      </a:lnTo>
                      <a:lnTo>
                        <a:pt x="990" y="444"/>
                      </a:lnTo>
                      <a:lnTo>
                        <a:pt x="960" y="444"/>
                      </a:lnTo>
                      <a:lnTo>
                        <a:pt x="930" y="444"/>
                      </a:lnTo>
                      <a:lnTo>
                        <a:pt x="900" y="450"/>
                      </a:lnTo>
                      <a:lnTo>
                        <a:pt x="870" y="450"/>
                      </a:lnTo>
                      <a:lnTo>
                        <a:pt x="840" y="450"/>
                      </a:lnTo>
                      <a:lnTo>
                        <a:pt x="810" y="450"/>
                      </a:lnTo>
                      <a:lnTo>
                        <a:pt x="780" y="450"/>
                      </a:lnTo>
                      <a:lnTo>
                        <a:pt x="750" y="450"/>
                      </a:lnTo>
                      <a:lnTo>
                        <a:pt x="720" y="456"/>
                      </a:lnTo>
                      <a:lnTo>
                        <a:pt x="690" y="456"/>
                      </a:lnTo>
                      <a:lnTo>
                        <a:pt x="654" y="456"/>
                      </a:lnTo>
                      <a:lnTo>
                        <a:pt x="624" y="456"/>
                      </a:lnTo>
                      <a:lnTo>
                        <a:pt x="594" y="456"/>
                      </a:lnTo>
                      <a:lnTo>
                        <a:pt x="564" y="456"/>
                      </a:lnTo>
                      <a:lnTo>
                        <a:pt x="534" y="456"/>
                      </a:lnTo>
                      <a:lnTo>
                        <a:pt x="504" y="456"/>
                      </a:lnTo>
                      <a:lnTo>
                        <a:pt x="474" y="456"/>
                      </a:lnTo>
                      <a:lnTo>
                        <a:pt x="444" y="450"/>
                      </a:lnTo>
                      <a:lnTo>
                        <a:pt x="414" y="450"/>
                      </a:lnTo>
                      <a:lnTo>
                        <a:pt x="384" y="450"/>
                      </a:lnTo>
                      <a:lnTo>
                        <a:pt x="354" y="450"/>
                      </a:lnTo>
                      <a:lnTo>
                        <a:pt x="324" y="450"/>
                      </a:lnTo>
                      <a:lnTo>
                        <a:pt x="294" y="450"/>
                      </a:lnTo>
                      <a:lnTo>
                        <a:pt x="264" y="444"/>
                      </a:lnTo>
                      <a:lnTo>
                        <a:pt x="234" y="444"/>
                      </a:lnTo>
                      <a:lnTo>
                        <a:pt x="204" y="444"/>
                      </a:lnTo>
                      <a:lnTo>
                        <a:pt x="174" y="444"/>
                      </a:lnTo>
                      <a:lnTo>
                        <a:pt x="144" y="438"/>
                      </a:lnTo>
                      <a:lnTo>
                        <a:pt x="114" y="438"/>
                      </a:lnTo>
                      <a:lnTo>
                        <a:pt x="84" y="432"/>
                      </a:lnTo>
                      <a:lnTo>
                        <a:pt x="54" y="432"/>
                      </a:lnTo>
                      <a:lnTo>
                        <a:pt x="24" y="432"/>
                      </a:lnTo>
                      <a:lnTo>
                        <a:pt x="0" y="426"/>
                      </a:lnTo>
                      <a:lnTo>
                        <a:pt x="594" y="0"/>
                      </a:lnTo>
                      <a:lnTo>
                        <a:pt x="1194" y="426"/>
                      </a:lnTo>
                      <a:close/>
                    </a:path>
                  </a:pathLst>
                </a:custGeom>
                <a:blipFill dpi="0" rotWithShape="0">
                  <a:blip r:embed="rId9" cstate="print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6166" name="AutoShape 43"/>
            <p:cNvSpPr>
              <a:spLocks noChangeArrowheads="1"/>
            </p:cNvSpPr>
            <p:nvPr/>
          </p:nvSpPr>
          <p:spPr bwMode="auto">
            <a:xfrm>
              <a:off x="3288" y="2568"/>
              <a:ext cx="408" cy="91"/>
            </a:xfrm>
            <a:prstGeom prst="sun">
              <a:avLst>
                <a:gd name="adj" fmla="val 2500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7" name="AutoShape 44" descr="J0144337"/>
            <p:cNvSpPr>
              <a:spLocks noChangeArrowheads="1"/>
            </p:cNvSpPr>
            <p:nvPr/>
          </p:nvSpPr>
          <p:spPr bwMode="auto">
            <a:xfrm>
              <a:off x="4014" y="2478"/>
              <a:ext cx="408" cy="91"/>
            </a:xfrm>
            <a:prstGeom prst="sun">
              <a:avLst>
                <a:gd name="adj" fmla="val 2500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8" name="AutoShape 51" descr="J0144337"/>
            <p:cNvSpPr>
              <a:spLocks noChangeArrowheads="1"/>
            </p:cNvSpPr>
            <p:nvPr/>
          </p:nvSpPr>
          <p:spPr bwMode="auto">
            <a:xfrm>
              <a:off x="4558" y="2251"/>
              <a:ext cx="408" cy="91"/>
            </a:xfrm>
            <a:prstGeom prst="sun">
              <a:avLst>
                <a:gd name="adj" fmla="val 2500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463" name="WordArt 55"/>
          <p:cNvSpPr>
            <a:spLocks noChangeArrowheads="1" noChangeShapeType="1" noTextEdit="1"/>
          </p:cNvSpPr>
          <p:nvPr/>
        </p:nvSpPr>
        <p:spPr bwMode="auto">
          <a:xfrm>
            <a:off x="4356100" y="188913"/>
            <a:ext cx="323850" cy="684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7464" name="WordArt 56"/>
          <p:cNvSpPr>
            <a:spLocks noChangeArrowheads="1" noChangeShapeType="1" noTextEdit="1"/>
          </p:cNvSpPr>
          <p:nvPr/>
        </p:nvSpPr>
        <p:spPr bwMode="auto">
          <a:xfrm>
            <a:off x="4356100" y="1270000"/>
            <a:ext cx="46831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7465" name="Line 57"/>
          <p:cNvSpPr>
            <a:spLocks noChangeShapeType="1"/>
          </p:cNvSpPr>
          <p:nvPr/>
        </p:nvSpPr>
        <p:spPr bwMode="auto">
          <a:xfrm>
            <a:off x="3995738" y="1052513"/>
            <a:ext cx="11525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156" name="Picture 58" descr="обезьяна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1731963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59" descr="обезьяна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4149725"/>
            <a:ext cx="180022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61" descr="обезьяна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0"/>
            <a:ext cx="180022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70" name="WordArt 62"/>
          <p:cNvSpPr>
            <a:spLocks noChangeArrowheads="1" noChangeShapeType="1" noTextEdit="1"/>
          </p:cNvSpPr>
          <p:nvPr/>
        </p:nvSpPr>
        <p:spPr bwMode="auto">
          <a:xfrm>
            <a:off x="6948488" y="2851150"/>
            <a:ext cx="323850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7471" name="WordArt 63"/>
          <p:cNvSpPr>
            <a:spLocks noChangeArrowheads="1" noChangeShapeType="1" noTextEdit="1"/>
          </p:cNvSpPr>
          <p:nvPr/>
        </p:nvSpPr>
        <p:spPr bwMode="auto">
          <a:xfrm>
            <a:off x="6948488" y="3932238"/>
            <a:ext cx="46831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7472" name="Line 64" descr="J0144337"/>
          <p:cNvSpPr>
            <a:spLocks noChangeShapeType="1"/>
          </p:cNvSpPr>
          <p:nvPr/>
        </p:nvSpPr>
        <p:spPr bwMode="auto">
          <a:xfrm>
            <a:off x="6588125" y="3714750"/>
            <a:ext cx="11525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73" name="WordArt 65"/>
          <p:cNvSpPr>
            <a:spLocks noChangeArrowheads="1" noChangeShapeType="1" noTextEdit="1"/>
          </p:cNvSpPr>
          <p:nvPr/>
        </p:nvSpPr>
        <p:spPr bwMode="auto">
          <a:xfrm>
            <a:off x="1908175" y="2851150"/>
            <a:ext cx="323850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7474" name="WordArt 66"/>
          <p:cNvSpPr>
            <a:spLocks noChangeArrowheads="1" noChangeShapeType="1" noTextEdit="1"/>
          </p:cNvSpPr>
          <p:nvPr/>
        </p:nvSpPr>
        <p:spPr bwMode="auto">
          <a:xfrm>
            <a:off x="1908175" y="3932238"/>
            <a:ext cx="46831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7475" name="Line 67" descr="J0144337"/>
          <p:cNvSpPr>
            <a:spLocks noChangeShapeType="1"/>
          </p:cNvSpPr>
          <p:nvPr/>
        </p:nvSpPr>
        <p:spPr bwMode="auto">
          <a:xfrm>
            <a:off x="1547813" y="3714750"/>
            <a:ext cx="11525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58382E-6 L 0.1 0.301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1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89017E-7 L -0.08056 0.3359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63" grpId="0" animBg="1"/>
      <p:bldP spid="17464" grpId="0" animBg="1"/>
      <p:bldP spid="17465" grpId="0" animBg="1"/>
      <p:bldP spid="17470" grpId="0" animBg="1"/>
      <p:bldP spid="17471" grpId="0" animBg="1"/>
      <p:bldP spid="17472" grpId="0" animBg="1"/>
      <p:bldP spid="17473" grpId="0" animBg="1"/>
      <p:bldP spid="17474" grpId="0" animBg="1"/>
      <p:bldP spid="174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1" name="Picture 25" descr="мыш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87" t="14902" b="19910"/>
          <a:stretch>
            <a:fillRect/>
          </a:stretch>
        </p:blipFill>
        <p:spPr bwMode="auto">
          <a:xfrm>
            <a:off x="5219700" y="1700213"/>
            <a:ext cx="12954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19475" y="2349500"/>
            <a:ext cx="2266950" cy="2266950"/>
            <a:chOff x="2154" y="1480"/>
            <a:chExt cx="1428" cy="1428"/>
          </a:xfrm>
        </p:grpSpPr>
        <p:sp>
          <p:nvSpPr>
            <p:cNvPr id="4100" name="PubChord"/>
            <p:cNvSpPr>
              <a:spLocks noEditPoints="1" noChangeArrowheads="1"/>
            </p:cNvSpPr>
            <p:nvPr/>
          </p:nvSpPr>
          <p:spPr bwMode="auto">
            <a:xfrm>
              <a:off x="2154" y="1480"/>
              <a:ext cx="1428" cy="1428"/>
            </a:xfrm>
            <a:custGeom>
              <a:avLst/>
              <a:gdLst>
                <a:gd name="G0" fmla="+- 0 0 0"/>
                <a:gd name="G1" fmla="sin 10800 14745600"/>
                <a:gd name="G2" fmla="cos 10800 14745600"/>
                <a:gd name="G3" fmla="sin 10800 2949120"/>
                <a:gd name="G4" fmla="cos 10800 294912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3163 w 21600"/>
                <a:gd name="T1" fmla="*/ 3163 h 21600"/>
                <a:gd name="T2" fmla="*/ 10799 w 21600"/>
                <a:gd name="T3" fmla="*/ 10799 h 21600"/>
                <a:gd name="T4" fmla="*/ 18436 w 21600"/>
                <a:gd name="T5" fmla="*/ 18436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3163" y="3163"/>
                  </a:moveTo>
                  <a:cubicBezTo>
                    <a:pt x="1137" y="5188"/>
                    <a:pt x="0" y="79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3664" y="21600"/>
                    <a:pt x="16411" y="20462"/>
                    <a:pt x="18436" y="1843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99"/>
                </a:gs>
                <a:gs pos="50000">
                  <a:srgbClr val="FFFF66"/>
                </a:gs>
                <a:gs pos="100000">
                  <a:srgbClr val="FFCC99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FFCC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1" name="Oval 5"/>
            <p:cNvSpPr>
              <a:spLocks noChangeArrowheads="1"/>
            </p:cNvSpPr>
            <p:nvPr/>
          </p:nvSpPr>
          <p:spPr bwMode="auto">
            <a:xfrm>
              <a:off x="2290" y="1933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F66"/>
                </a:gs>
              </a:gsLst>
              <a:lin ang="54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  <a:effectLst>
              <a:outerShdw dist="35921" dir="2700000" algn="ctr" rotWithShape="0">
                <a:srgbClr val="FFCC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2" name="Oval 6"/>
            <p:cNvSpPr>
              <a:spLocks noChangeArrowheads="1"/>
            </p:cNvSpPr>
            <p:nvPr/>
          </p:nvSpPr>
          <p:spPr bwMode="auto">
            <a:xfrm>
              <a:off x="2517" y="2387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F66"/>
                </a:gs>
              </a:gsLst>
              <a:lin ang="54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  <a:effectLst>
              <a:outerShdw dist="35921" dir="2700000" algn="ctr" rotWithShape="0">
                <a:srgbClr val="FFCC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auto">
            <a:xfrm>
              <a:off x="2653" y="2069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F66"/>
                </a:gs>
              </a:gsLst>
              <a:lin ang="54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  <a:effectLst>
              <a:outerShdw dist="35921" dir="2700000" algn="ctr" rotWithShape="0">
                <a:srgbClr val="FFCC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4" name="Oval 8"/>
            <p:cNvSpPr>
              <a:spLocks noChangeArrowheads="1"/>
            </p:cNvSpPr>
            <p:nvPr/>
          </p:nvSpPr>
          <p:spPr bwMode="auto">
            <a:xfrm>
              <a:off x="2699" y="2659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F66"/>
                </a:gs>
              </a:gsLst>
              <a:lin ang="54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  <a:effectLst>
              <a:outerShdw dist="35921" dir="2700000" algn="ctr" rotWithShape="0">
                <a:srgbClr val="FFCC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419475" y="2349500"/>
            <a:ext cx="2266950" cy="2266950"/>
            <a:chOff x="2154" y="1480"/>
            <a:chExt cx="1428" cy="1428"/>
          </a:xfrm>
        </p:grpSpPr>
        <p:grpSp>
          <p:nvGrpSpPr>
            <p:cNvPr id="7180" name="Group 10"/>
            <p:cNvGrpSpPr>
              <a:grpSpLocks/>
            </p:cNvGrpSpPr>
            <p:nvPr/>
          </p:nvGrpSpPr>
          <p:grpSpPr bwMode="auto">
            <a:xfrm>
              <a:off x="2154" y="1480"/>
              <a:ext cx="1428" cy="1428"/>
              <a:chOff x="2154" y="1480"/>
              <a:chExt cx="1428" cy="1428"/>
            </a:xfrm>
          </p:grpSpPr>
          <p:sp>
            <p:nvSpPr>
              <p:cNvPr id="4107" name="PubChord"/>
              <p:cNvSpPr>
                <a:spLocks noEditPoints="1" noChangeArrowheads="1"/>
              </p:cNvSpPr>
              <p:nvPr/>
            </p:nvSpPr>
            <p:spPr bwMode="auto">
              <a:xfrm rot="10800000">
                <a:off x="2154" y="1480"/>
                <a:ext cx="1428" cy="1428"/>
              </a:xfrm>
              <a:custGeom>
                <a:avLst/>
                <a:gdLst>
                  <a:gd name="G0" fmla="+- 0 0 0"/>
                  <a:gd name="G1" fmla="sin 10800 14745600"/>
                  <a:gd name="G2" fmla="cos 10800 14745600"/>
                  <a:gd name="G3" fmla="sin 10800 2949120"/>
                  <a:gd name="G4" fmla="cos 10800 2949120"/>
                  <a:gd name="G5" fmla="+- G1 10800 0"/>
                  <a:gd name="G6" fmla="+- G2 10800 0"/>
                  <a:gd name="G7" fmla="+- G3 10800 0"/>
                  <a:gd name="G8" fmla="+- G4 10800 0"/>
                  <a:gd name="G9" fmla="+- 10800 0 0"/>
                  <a:gd name="G10" fmla="+/ G5 G7 2"/>
                  <a:gd name="G11" fmla="+/ G6 G8 2"/>
                  <a:gd name="T0" fmla="*/ 3163 w 21600"/>
                  <a:gd name="T1" fmla="*/ 3163 h 21600"/>
                  <a:gd name="T2" fmla="*/ 10799 w 21600"/>
                  <a:gd name="T3" fmla="*/ 10799 h 21600"/>
                  <a:gd name="T4" fmla="*/ 18436 w 21600"/>
                  <a:gd name="T5" fmla="*/ 18436 h 21600"/>
                  <a:gd name="T6" fmla="*/ 3163 w 21600"/>
                  <a:gd name="T7" fmla="*/ 3163 h 21600"/>
                  <a:gd name="T8" fmla="*/ 18437 w 21600"/>
                  <a:gd name="T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21600" h="21600">
                    <a:moveTo>
                      <a:pt x="3163" y="3163"/>
                    </a:moveTo>
                    <a:cubicBezTo>
                      <a:pt x="1137" y="5188"/>
                      <a:pt x="0" y="7935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3664" y="21600"/>
                      <a:pt x="16411" y="20462"/>
                      <a:pt x="18436" y="1843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99"/>
                  </a:gs>
                  <a:gs pos="50000">
                    <a:srgbClr val="FFFF66"/>
                  </a:gs>
                  <a:gs pos="100000">
                    <a:srgbClr val="FFCC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FFCC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/>
            </p:nvSpPr>
            <p:spPr bwMode="auto">
              <a:xfrm>
                <a:off x="3152" y="2160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FFCC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9" name="Oval 13"/>
              <p:cNvSpPr>
                <a:spLocks noChangeArrowheads="1"/>
              </p:cNvSpPr>
              <p:nvPr/>
            </p:nvSpPr>
            <p:spPr bwMode="auto">
              <a:xfrm>
                <a:off x="2699" y="1661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FFCC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/>
            </p:nvSpPr>
            <p:spPr bwMode="auto">
              <a:xfrm>
                <a:off x="3107" y="1888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FFCC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3198" y="2432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F6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FFCC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13" name="WordArt 17"/>
          <p:cNvSpPr>
            <a:spLocks noChangeArrowheads="1" noChangeShapeType="1" noTextEdit="1"/>
          </p:cNvSpPr>
          <p:nvPr/>
        </p:nvSpPr>
        <p:spPr bwMode="auto">
          <a:xfrm>
            <a:off x="1116013" y="1052513"/>
            <a:ext cx="323850" cy="684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4114" name="WordArt 18"/>
          <p:cNvSpPr>
            <a:spLocks noChangeArrowheads="1" noChangeShapeType="1" noTextEdit="1"/>
          </p:cNvSpPr>
          <p:nvPr/>
        </p:nvSpPr>
        <p:spPr bwMode="auto">
          <a:xfrm>
            <a:off x="1116013" y="2133600"/>
            <a:ext cx="46831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755650" y="1916113"/>
            <a:ext cx="11525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WordArt 20"/>
          <p:cNvSpPr>
            <a:spLocks noChangeArrowheads="1" noChangeShapeType="1" noTextEdit="1"/>
          </p:cNvSpPr>
          <p:nvPr/>
        </p:nvSpPr>
        <p:spPr bwMode="auto">
          <a:xfrm>
            <a:off x="7380288" y="4149725"/>
            <a:ext cx="323850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4117" name="WordArt 21"/>
          <p:cNvSpPr>
            <a:spLocks noChangeArrowheads="1" noChangeShapeType="1" noTextEdit="1"/>
          </p:cNvSpPr>
          <p:nvPr/>
        </p:nvSpPr>
        <p:spPr bwMode="auto">
          <a:xfrm>
            <a:off x="7380288" y="5230813"/>
            <a:ext cx="46831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7019925" y="5013325"/>
            <a:ext cx="11525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19" name="Picture 23" descr="мыш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902" r="70187" b="19910"/>
          <a:stretch>
            <a:fillRect/>
          </a:stretch>
        </p:blipFill>
        <p:spPr bwMode="auto">
          <a:xfrm>
            <a:off x="2613025" y="3429000"/>
            <a:ext cx="138271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24427 -0.22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1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3604E-6 L -0.2757 0.20981 " pathEditMode="relative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-0.27239 0.1995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1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09137E-6 L 0.2599 -0.20981 " pathEditMode="relative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 animBg="1"/>
      <p:bldP spid="4114" grpId="0" animBg="1"/>
      <p:bldP spid="4115" grpId="0" animBg="1"/>
      <p:bldP spid="4116" grpId="0" animBg="1"/>
      <p:bldP spid="4117" grpId="0" animBg="1"/>
      <p:bldP spid="41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3" name="Picture 79" descr="мыш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87" t="14902" b="19910"/>
          <a:stretch>
            <a:fillRect/>
          </a:stretch>
        </p:blipFill>
        <p:spPr bwMode="auto">
          <a:xfrm>
            <a:off x="5940425" y="2563813"/>
            <a:ext cx="12954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20" name="Picture 76" descr="мыш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902" r="70187" b="19910"/>
          <a:stretch>
            <a:fillRect/>
          </a:stretch>
        </p:blipFill>
        <p:spPr bwMode="auto">
          <a:xfrm>
            <a:off x="2195513" y="2276475"/>
            <a:ext cx="138271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9" name="Picture 75" descr="мыш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87" t="14902" b="19910"/>
          <a:stretch>
            <a:fillRect/>
          </a:stretch>
        </p:blipFill>
        <p:spPr bwMode="auto">
          <a:xfrm>
            <a:off x="5292725" y="692150"/>
            <a:ext cx="12954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3779838" y="1557338"/>
            <a:ext cx="1944687" cy="1800225"/>
            <a:chOff x="2381" y="981"/>
            <a:chExt cx="1225" cy="1134"/>
          </a:xfrm>
        </p:grpSpPr>
        <p:grpSp>
          <p:nvGrpSpPr>
            <p:cNvPr id="8250" name="Group 72"/>
            <p:cNvGrpSpPr>
              <a:grpSpLocks/>
            </p:cNvGrpSpPr>
            <p:nvPr/>
          </p:nvGrpSpPr>
          <p:grpSpPr bwMode="auto">
            <a:xfrm>
              <a:off x="2976" y="997"/>
              <a:ext cx="630" cy="1118"/>
              <a:chOff x="3379" y="482"/>
              <a:chExt cx="630" cy="1118"/>
            </a:xfrm>
          </p:grpSpPr>
          <p:grpSp>
            <p:nvGrpSpPr>
              <p:cNvPr id="8261" name="Group 32"/>
              <p:cNvGrpSpPr>
                <a:grpSpLocks/>
              </p:cNvGrpSpPr>
              <p:nvPr/>
            </p:nvGrpSpPr>
            <p:grpSpPr bwMode="auto">
              <a:xfrm>
                <a:off x="3379" y="482"/>
                <a:ext cx="630" cy="1118"/>
                <a:chOff x="3016" y="1026"/>
                <a:chExt cx="630" cy="1118"/>
              </a:xfrm>
            </p:grpSpPr>
            <p:grpSp>
              <p:nvGrpSpPr>
                <p:cNvPr id="8264" name="Group 33"/>
                <p:cNvGrpSpPr>
                  <a:grpSpLocks/>
                </p:cNvGrpSpPr>
                <p:nvPr/>
              </p:nvGrpSpPr>
              <p:grpSpPr bwMode="auto">
                <a:xfrm>
                  <a:off x="3016" y="1026"/>
                  <a:ext cx="630" cy="1118"/>
                  <a:chOff x="2874" y="1483"/>
                  <a:chExt cx="630" cy="1118"/>
                </a:xfrm>
              </p:grpSpPr>
              <p:sp>
                <p:nvSpPr>
                  <p:cNvPr id="8266" name="Freeform 34"/>
                  <p:cNvSpPr>
                    <a:spLocks/>
                  </p:cNvSpPr>
                  <p:nvPr/>
                </p:nvSpPr>
                <p:spPr bwMode="auto">
                  <a:xfrm>
                    <a:off x="2874" y="1639"/>
                    <a:ext cx="624" cy="962"/>
                  </a:xfrm>
                  <a:custGeom>
                    <a:avLst/>
                    <a:gdLst>
                      <a:gd name="T0" fmla="*/ 0 w 624"/>
                      <a:gd name="T1" fmla="*/ 382 h 962"/>
                      <a:gd name="T2" fmla="*/ 624 w 624"/>
                      <a:gd name="T3" fmla="*/ 0 h 962"/>
                      <a:gd name="T4" fmla="*/ 624 w 624"/>
                      <a:gd name="T5" fmla="*/ 580 h 962"/>
                      <a:gd name="T6" fmla="*/ 0 w 624"/>
                      <a:gd name="T7" fmla="*/ 962 h 962"/>
                      <a:gd name="T8" fmla="*/ 0 w 624"/>
                      <a:gd name="T9" fmla="*/ 382 h 9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24"/>
                      <a:gd name="T16" fmla="*/ 0 h 962"/>
                      <a:gd name="T17" fmla="*/ 624 w 624"/>
                      <a:gd name="T18" fmla="*/ 962 h 9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24" h="962">
                        <a:moveTo>
                          <a:pt x="0" y="382"/>
                        </a:moveTo>
                        <a:lnTo>
                          <a:pt x="624" y="0"/>
                        </a:lnTo>
                        <a:lnTo>
                          <a:pt x="624" y="580"/>
                        </a:lnTo>
                        <a:lnTo>
                          <a:pt x="0" y="962"/>
                        </a:lnTo>
                        <a:lnTo>
                          <a:pt x="0" y="382"/>
                        </a:lnTo>
                        <a:close/>
                      </a:path>
                    </a:pathLst>
                  </a:custGeom>
                  <a:solidFill>
                    <a:srgbClr val="FAEE5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67" name="Freeform 35"/>
                  <p:cNvSpPr>
                    <a:spLocks/>
                  </p:cNvSpPr>
                  <p:nvPr/>
                </p:nvSpPr>
                <p:spPr bwMode="auto">
                  <a:xfrm>
                    <a:off x="2874" y="1483"/>
                    <a:ext cx="630" cy="538"/>
                  </a:xfrm>
                  <a:custGeom>
                    <a:avLst/>
                    <a:gdLst>
                      <a:gd name="T0" fmla="*/ 0 w 630"/>
                      <a:gd name="T1" fmla="*/ 0 h 538"/>
                      <a:gd name="T2" fmla="*/ 30 w 630"/>
                      <a:gd name="T3" fmla="*/ 0 h 538"/>
                      <a:gd name="T4" fmla="*/ 48 w 630"/>
                      <a:gd name="T5" fmla="*/ 0 h 538"/>
                      <a:gd name="T6" fmla="*/ 78 w 630"/>
                      <a:gd name="T7" fmla="*/ 0 h 538"/>
                      <a:gd name="T8" fmla="*/ 108 w 630"/>
                      <a:gd name="T9" fmla="*/ 0 h 538"/>
                      <a:gd name="T10" fmla="*/ 126 w 630"/>
                      <a:gd name="T11" fmla="*/ 0 h 538"/>
                      <a:gd name="T12" fmla="*/ 156 w 630"/>
                      <a:gd name="T13" fmla="*/ 0 h 538"/>
                      <a:gd name="T14" fmla="*/ 186 w 630"/>
                      <a:gd name="T15" fmla="*/ 14 h 538"/>
                      <a:gd name="T16" fmla="*/ 198 w 630"/>
                      <a:gd name="T17" fmla="*/ 14 h 538"/>
                      <a:gd name="T18" fmla="*/ 228 w 630"/>
                      <a:gd name="T19" fmla="*/ 14 h 538"/>
                      <a:gd name="T20" fmla="*/ 258 w 630"/>
                      <a:gd name="T21" fmla="*/ 14 h 538"/>
                      <a:gd name="T22" fmla="*/ 276 w 630"/>
                      <a:gd name="T23" fmla="*/ 29 h 538"/>
                      <a:gd name="T24" fmla="*/ 306 w 630"/>
                      <a:gd name="T25" fmla="*/ 29 h 538"/>
                      <a:gd name="T26" fmla="*/ 336 w 630"/>
                      <a:gd name="T27" fmla="*/ 43 h 538"/>
                      <a:gd name="T28" fmla="*/ 348 w 630"/>
                      <a:gd name="T29" fmla="*/ 43 h 538"/>
                      <a:gd name="T30" fmla="*/ 378 w 630"/>
                      <a:gd name="T31" fmla="*/ 43 h 538"/>
                      <a:gd name="T32" fmla="*/ 402 w 630"/>
                      <a:gd name="T33" fmla="*/ 57 h 538"/>
                      <a:gd name="T34" fmla="*/ 414 w 630"/>
                      <a:gd name="T35" fmla="*/ 57 h 538"/>
                      <a:gd name="T36" fmla="*/ 444 w 630"/>
                      <a:gd name="T37" fmla="*/ 71 h 538"/>
                      <a:gd name="T38" fmla="*/ 468 w 630"/>
                      <a:gd name="T39" fmla="*/ 85 h 538"/>
                      <a:gd name="T40" fmla="*/ 486 w 630"/>
                      <a:gd name="T41" fmla="*/ 85 h 538"/>
                      <a:gd name="T42" fmla="*/ 510 w 630"/>
                      <a:gd name="T43" fmla="*/ 99 h 538"/>
                      <a:gd name="T44" fmla="*/ 534 w 630"/>
                      <a:gd name="T45" fmla="*/ 114 h 538"/>
                      <a:gd name="T46" fmla="*/ 546 w 630"/>
                      <a:gd name="T47" fmla="*/ 114 h 538"/>
                      <a:gd name="T48" fmla="*/ 570 w 630"/>
                      <a:gd name="T49" fmla="*/ 128 h 538"/>
                      <a:gd name="T50" fmla="*/ 594 w 630"/>
                      <a:gd name="T51" fmla="*/ 142 h 538"/>
                      <a:gd name="T52" fmla="*/ 606 w 630"/>
                      <a:gd name="T53" fmla="*/ 142 h 538"/>
                      <a:gd name="T54" fmla="*/ 630 w 630"/>
                      <a:gd name="T55" fmla="*/ 156 h 538"/>
                      <a:gd name="T56" fmla="*/ 0 w 630"/>
                      <a:gd name="T57" fmla="*/ 538 h 538"/>
                      <a:gd name="T58" fmla="*/ 0 w 630"/>
                      <a:gd name="T59" fmla="*/ 0 h 53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630"/>
                      <a:gd name="T91" fmla="*/ 0 h 538"/>
                      <a:gd name="T92" fmla="*/ 630 w 630"/>
                      <a:gd name="T93" fmla="*/ 538 h 538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630" h="538">
                        <a:moveTo>
                          <a:pt x="0" y="0"/>
                        </a:moveTo>
                        <a:lnTo>
                          <a:pt x="30" y="0"/>
                        </a:lnTo>
                        <a:lnTo>
                          <a:pt x="48" y="0"/>
                        </a:lnTo>
                        <a:lnTo>
                          <a:pt x="78" y="0"/>
                        </a:lnTo>
                        <a:lnTo>
                          <a:pt x="108" y="0"/>
                        </a:lnTo>
                        <a:lnTo>
                          <a:pt x="126" y="0"/>
                        </a:lnTo>
                        <a:lnTo>
                          <a:pt x="156" y="0"/>
                        </a:lnTo>
                        <a:lnTo>
                          <a:pt x="186" y="14"/>
                        </a:lnTo>
                        <a:lnTo>
                          <a:pt x="198" y="14"/>
                        </a:lnTo>
                        <a:lnTo>
                          <a:pt x="228" y="14"/>
                        </a:lnTo>
                        <a:lnTo>
                          <a:pt x="258" y="14"/>
                        </a:lnTo>
                        <a:lnTo>
                          <a:pt x="276" y="29"/>
                        </a:lnTo>
                        <a:lnTo>
                          <a:pt x="306" y="29"/>
                        </a:lnTo>
                        <a:lnTo>
                          <a:pt x="336" y="43"/>
                        </a:lnTo>
                        <a:lnTo>
                          <a:pt x="348" y="43"/>
                        </a:lnTo>
                        <a:lnTo>
                          <a:pt x="378" y="43"/>
                        </a:lnTo>
                        <a:lnTo>
                          <a:pt x="402" y="57"/>
                        </a:lnTo>
                        <a:lnTo>
                          <a:pt x="414" y="57"/>
                        </a:lnTo>
                        <a:lnTo>
                          <a:pt x="444" y="71"/>
                        </a:lnTo>
                        <a:lnTo>
                          <a:pt x="468" y="85"/>
                        </a:lnTo>
                        <a:lnTo>
                          <a:pt x="486" y="85"/>
                        </a:lnTo>
                        <a:lnTo>
                          <a:pt x="510" y="99"/>
                        </a:lnTo>
                        <a:lnTo>
                          <a:pt x="534" y="114"/>
                        </a:lnTo>
                        <a:lnTo>
                          <a:pt x="546" y="114"/>
                        </a:lnTo>
                        <a:lnTo>
                          <a:pt x="570" y="128"/>
                        </a:lnTo>
                        <a:lnTo>
                          <a:pt x="594" y="142"/>
                        </a:lnTo>
                        <a:lnTo>
                          <a:pt x="606" y="142"/>
                        </a:lnTo>
                        <a:lnTo>
                          <a:pt x="630" y="156"/>
                        </a:lnTo>
                        <a:lnTo>
                          <a:pt x="0" y="53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AEE5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8265" name="Oval 36"/>
                <p:cNvSpPr>
                  <a:spLocks noChangeArrowheads="1"/>
                </p:cNvSpPr>
                <p:nvPr/>
              </p:nvSpPr>
              <p:spPr bwMode="auto">
                <a:xfrm>
                  <a:off x="3152" y="1298"/>
                  <a:ext cx="136" cy="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8262" name="Oval 67"/>
              <p:cNvSpPr>
                <a:spLocks noChangeArrowheads="1"/>
              </p:cNvSpPr>
              <p:nvPr/>
            </p:nvSpPr>
            <p:spPr bwMode="auto">
              <a:xfrm flipV="1">
                <a:off x="3470" y="1207"/>
                <a:ext cx="136" cy="181"/>
              </a:xfrm>
              <a:prstGeom prst="ellipse">
                <a:avLst/>
              </a:prstGeom>
              <a:gradFill rotWithShape="1">
                <a:gsLst>
                  <a:gs pos="0">
                    <a:srgbClr val="FFCC66"/>
                  </a:gs>
                  <a:gs pos="100000">
                    <a:srgbClr val="FFFF66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63" name="Oval 68"/>
              <p:cNvSpPr>
                <a:spLocks noChangeArrowheads="1"/>
              </p:cNvSpPr>
              <p:nvPr/>
            </p:nvSpPr>
            <p:spPr bwMode="auto">
              <a:xfrm>
                <a:off x="3787" y="799"/>
                <a:ext cx="91" cy="181"/>
              </a:xfrm>
              <a:prstGeom prst="ellipse">
                <a:avLst/>
              </a:prstGeom>
              <a:gradFill rotWithShape="1">
                <a:gsLst>
                  <a:gs pos="0">
                    <a:srgbClr val="FFCC66"/>
                  </a:gs>
                  <a:gs pos="100000">
                    <a:srgbClr val="FFFF66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251" name="Group 73"/>
            <p:cNvGrpSpPr>
              <a:grpSpLocks/>
            </p:cNvGrpSpPr>
            <p:nvPr/>
          </p:nvGrpSpPr>
          <p:grpSpPr bwMode="auto">
            <a:xfrm>
              <a:off x="2381" y="981"/>
              <a:ext cx="624" cy="1118"/>
              <a:chOff x="2426" y="300"/>
              <a:chExt cx="624" cy="1118"/>
            </a:xfrm>
          </p:grpSpPr>
          <p:grpSp>
            <p:nvGrpSpPr>
              <p:cNvPr id="8252" name="Group 14"/>
              <p:cNvGrpSpPr>
                <a:grpSpLocks/>
              </p:cNvGrpSpPr>
              <p:nvPr/>
            </p:nvGrpSpPr>
            <p:grpSpPr bwMode="auto">
              <a:xfrm>
                <a:off x="2426" y="300"/>
                <a:ext cx="624" cy="1118"/>
                <a:chOff x="2109" y="0"/>
                <a:chExt cx="624" cy="1118"/>
              </a:xfrm>
            </p:grpSpPr>
            <p:grpSp>
              <p:nvGrpSpPr>
                <p:cNvPr id="8256" name="Group 15"/>
                <p:cNvGrpSpPr>
                  <a:grpSpLocks/>
                </p:cNvGrpSpPr>
                <p:nvPr/>
              </p:nvGrpSpPr>
              <p:grpSpPr bwMode="auto">
                <a:xfrm>
                  <a:off x="2109" y="0"/>
                  <a:ext cx="624" cy="1118"/>
                  <a:chOff x="2250" y="1483"/>
                  <a:chExt cx="624" cy="1118"/>
                </a:xfrm>
              </p:grpSpPr>
              <p:sp>
                <p:nvSpPr>
                  <p:cNvPr id="8259" name="Freeform 16"/>
                  <p:cNvSpPr>
                    <a:spLocks/>
                  </p:cNvSpPr>
                  <p:nvPr/>
                </p:nvSpPr>
                <p:spPr bwMode="auto">
                  <a:xfrm>
                    <a:off x="2250" y="1639"/>
                    <a:ext cx="624" cy="962"/>
                  </a:xfrm>
                  <a:custGeom>
                    <a:avLst/>
                    <a:gdLst>
                      <a:gd name="T0" fmla="*/ 624 w 624"/>
                      <a:gd name="T1" fmla="*/ 382 h 962"/>
                      <a:gd name="T2" fmla="*/ 0 w 624"/>
                      <a:gd name="T3" fmla="*/ 0 h 962"/>
                      <a:gd name="T4" fmla="*/ 0 w 624"/>
                      <a:gd name="T5" fmla="*/ 580 h 962"/>
                      <a:gd name="T6" fmla="*/ 624 w 624"/>
                      <a:gd name="T7" fmla="*/ 962 h 962"/>
                      <a:gd name="T8" fmla="*/ 624 w 624"/>
                      <a:gd name="T9" fmla="*/ 382 h 9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24"/>
                      <a:gd name="T16" fmla="*/ 0 h 962"/>
                      <a:gd name="T17" fmla="*/ 624 w 624"/>
                      <a:gd name="T18" fmla="*/ 962 h 9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24" h="962">
                        <a:moveTo>
                          <a:pt x="624" y="382"/>
                        </a:moveTo>
                        <a:lnTo>
                          <a:pt x="0" y="0"/>
                        </a:lnTo>
                        <a:lnTo>
                          <a:pt x="0" y="580"/>
                        </a:lnTo>
                        <a:lnTo>
                          <a:pt x="624" y="962"/>
                        </a:lnTo>
                        <a:lnTo>
                          <a:pt x="624" y="382"/>
                        </a:lnTo>
                        <a:close/>
                      </a:path>
                    </a:pathLst>
                  </a:custGeom>
                  <a:solidFill>
                    <a:srgbClr val="FAEE5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60" name="Freeform 17"/>
                  <p:cNvSpPr>
                    <a:spLocks/>
                  </p:cNvSpPr>
                  <p:nvPr/>
                </p:nvSpPr>
                <p:spPr bwMode="auto">
                  <a:xfrm>
                    <a:off x="2250" y="1483"/>
                    <a:ext cx="624" cy="538"/>
                  </a:xfrm>
                  <a:custGeom>
                    <a:avLst/>
                    <a:gdLst>
                      <a:gd name="T0" fmla="*/ 0 w 624"/>
                      <a:gd name="T1" fmla="*/ 156 h 538"/>
                      <a:gd name="T2" fmla="*/ 24 w 624"/>
                      <a:gd name="T3" fmla="*/ 142 h 538"/>
                      <a:gd name="T4" fmla="*/ 36 w 624"/>
                      <a:gd name="T5" fmla="*/ 142 h 538"/>
                      <a:gd name="T6" fmla="*/ 54 w 624"/>
                      <a:gd name="T7" fmla="*/ 128 h 538"/>
                      <a:gd name="T8" fmla="*/ 78 w 624"/>
                      <a:gd name="T9" fmla="*/ 114 h 538"/>
                      <a:gd name="T10" fmla="*/ 90 w 624"/>
                      <a:gd name="T11" fmla="*/ 114 h 538"/>
                      <a:gd name="T12" fmla="*/ 120 w 624"/>
                      <a:gd name="T13" fmla="*/ 99 h 538"/>
                      <a:gd name="T14" fmla="*/ 144 w 624"/>
                      <a:gd name="T15" fmla="*/ 85 h 538"/>
                      <a:gd name="T16" fmla="*/ 156 w 624"/>
                      <a:gd name="T17" fmla="*/ 85 h 538"/>
                      <a:gd name="T18" fmla="*/ 180 w 624"/>
                      <a:gd name="T19" fmla="*/ 71 h 538"/>
                      <a:gd name="T20" fmla="*/ 210 w 624"/>
                      <a:gd name="T21" fmla="*/ 57 h 538"/>
                      <a:gd name="T22" fmla="*/ 222 w 624"/>
                      <a:gd name="T23" fmla="*/ 57 h 538"/>
                      <a:gd name="T24" fmla="*/ 252 w 624"/>
                      <a:gd name="T25" fmla="*/ 43 h 538"/>
                      <a:gd name="T26" fmla="*/ 282 w 624"/>
                      <a:gd name="T27" fmla="*/ 43 h 538"/>
                      <a:gd name="T28" fmla="*/ 294 w 624"/>
                      <a:gd name="T29" fmla="*/ 43 h 538"/>
                      <a:gd name="T30" fmla="*/ 324 w 624"/>
                      <a:gd name="T31" fmla="*/ 29 h 538"/>
                      <a:gd name="T32" fmla="*/ 354 w 624"/>
                      <a:gd name="T33" fmla="*/ 29 h 538"/>
                      <a:gd name="T34" fmla="*/ 366 w 624"/>
                      <a:gd name="T35" fmla="*/ 14 h 538"/>
                      <a:gd name="T36" fmla="*/ 396 w 624"/>
                      <a:gd name="T37" fmla="*/ 14 h 538"/>
                      <a:gd name="T38" fmla="*/ 426 w 624"/>
                      <a:gd name="T39" fmla="*/ 14 h 538"/>
                      <a:gd name="T40" fmla="*/ 444 w 624"/>
                      <a:gd name="T41" fmla="*/ 14 h 538"/>
                      <a:gd name="T42" fmla="*/ 474 w 624"/>
                      <a:gd name="T43" fmla="*/ 0 h 538"/>
                      <a:gd name="T44" fmla="*/ 504 w 624"/>
                      <a:gd name="T45" fmla="*/ 0 h 538"/>
                      <a:gd name="T46" fmla="*/ 516 w 624"/>
                      <a:gd name="T47" fmla="*/ 0 h 538"/>
                      <a:gd name="T48" fmla="*/ 546 w 624"/>
                      <a:gd name="T49" fmla="*/ 0 h 538"/>
                      <a:gd name="T50" fmla="*/ 582 w 624"/>
                      <a:gd name="T51" fmla="*/ 0 h 538"/>
                      <a:gd name="T52" fmla="*/ 594 w 624"/>
                      <a:gd name="T53" fmla="*/ 0 h 538"/>
                      <a:gd name="T54" fmla="*/ 624 w 624"/>
                      <a:gd name="T55" fmla="*/ 0 h 538"/>
                      <a:gd name="T56" fmla="*/ 624 w 624"/>
                      <a:gd name="T57" fmla="*/ 538 h 538"/>
                      <a:gd name="T58" fmla="*/ 0 w 624"/>
                      <a:gd name="T59" fmla="*/ 156 h 53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624"/>
                      <a:gd name="T91" fmla="*/ 0 h 538"/>
                      <a:gd name="T92" fmla="*/ 624 w 624"/>
                      <a:gd name="T93" fmla="*/ 538 h 538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624" h="538">
                        <a:moveTo>
                          <a:pt x="0" y="156"/>
                        </a:moveTo>
                        <a:lnTo>
                          <a:pt x="24" y="142"/>
                        </a:lnTo>
                        <a:lnTo>
                          <a:pt x="36" y="142"/>
                        </a:lnTo>
                        <a:lnTo>
                          <a:pt x="54" y="128"/>
                        </a:lnTo>
                        <a:lnTo>
                          <a:pt x="78" y="114"/>
                        </a:lnTo>
                        <a:lnTo>
                          <a:pt x="90" y="114"/>
                        </a:lnTo>
                        <a:lnTo>
                          <a:pt x="120" y="99"/>
                        </a:lnTo>
                        <a:lnTo>
                          <a:pt x="144" y="85"/>
                        </a:lnTo>
                        <a:lnTo>
                          <a:pt x="156" y="85"/>
                        </a:lnTo>
                        <a:lnTo>
                          <a:pt x="180" y="71"/>
                        </a:lnTo>
                        <a:lnTo>
                          <a:pt x="210" y="57"/>
                        </a:lnTo>
                        <a:lnTo>
                          <a:pt x="222" y="57"/>
                        </a:lnTo>
                        <a:lnTo>
                          <a:pt x="252" y="43"/>
                        </a:lnTo>
                        <a:lnTo>
                          <a:pt x="282" y="43"/>
                        </a:lnTo>
                        <a:lnTo>
                          <a:pt x="294" y="43"/>
                        </a:lnTo>
                        <a:lnTo>
                          <a:pt x="324" y="29"/>
                        </a:lnTo>
                        <a:lnTo>
                          <a:pt x="354" y="29"/>
                        </a:lnTo>
                        <a:lnTo>
                          <a:pt x="366" y="14"/>
                        </a:lnTo>
                        <a:lnTo>
                          <a:pt x="396" y="14"/>
                        </a:lnTo>
                        <a:lnTo>
                          <a:pt x="426" y="14"/>
                        </a:lnTo>
                        <a:lnTo>
                          <a:pt x="444" y="14"/>
                        </a:lnTo>
                        <a:lnTo>
                          <a:pt x="474" y="0"/>
                        </a:lnTo>
                        <a:lnTo>
                          <a:pt x="504" y="0"/>
                        </a:lnTo>
                        <a:lnTo>
                          <a:pt x="516" y="0"/>
                        </a:lnTo>
                        <a:lnTo>
                          <a:pt x="546" y="0"/>
                        </a:lnTo>
                        <a:lnTo>
                          <a:pt x="582" y="0"/>
                        </a:lnTo>
                        <a:lnTo>
                          <a:pt x="594" y="0"/>
                        </a:lnTo>
                        <a:lnTo>
                          <a:pt x="624" y="0"/>
                        </a:lnTo>
                        <a:lnTo>
                          <a:pt x="624" y="538"/>
                        </a:lnTo>
                        <a:lnTo>
                          <a:pt x="0" y="156"/>
                        </a:lnTo>
                        <a:close/>
                      </a:path>
                    </a:pathLst>
                  </a:custGeom>
                  <a:solidFill>
                    <a:srgbClr val="FAEE5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8257" name="Oval 18"/>
                <p:cNvSpPr>
                  <a:spLocks noChangeArrowheads="1"/>
                </p:cNvSpPr>
                <p:nvPr/>
              </p:nvSpPr>
              <p:spPr bwMode="auto">
                <a:xfrm>
                  <a:off x="2562" y="346"/>
                  <a:ext cx="136" cy="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58" name="Oval 19"/>
                <p:cNvSpPr>
                  <a:spLocks noChangeArrowheads="1"/>
                </p:cNvSpPr>
                <p:nvPr/>
              </p:nvSpPr>
              <p:spPr bwMode="auto">
                <a:xfrm>
                  <a:off x="2426" y="164"/>
                  <a:ext cx="136" cy="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8253" name="Oval 57"/>
              <p:cNvSpPr>
                <a:spLocks noChangeArrowheads="1"/>
              </p:cNvSpPr>
              <p:nvPr/>
            </p:nvSpPr>
            <p:spPr bwMode="auto">
              <a:xfrm>
                <a:off x="2699" y="799"/>
                <a:ext cx="91" cy="181"/>
              </a:xfrm>
              <a:prstGeom prst="ellipse">
                <a:avLst/>
              </a:prstGeom>
              <a:gradFill rotWithShape="1">
                <a:gsLst>
                  <a:gs pos="0">
                    <a:srgbClr val="FFCC66"/>
                  </a:gs>
                  <a:gs pos="100000">
                    <a:srgbClr val="FFFF66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54" name="Oval 59"/>
              <p:cNvSpPr>
                <a:spLocks noChangeArrowheads="1"/>
              </p:cNvSpPr>
              <p:nvPr/>
            </p:nvSpPr>
            <p:spPr bwMode="auto">
              <a:xfrm>
                <a:off x="2426" y="572"/>
                <a:ext cx="91" cy="181"/>
              </a:xfrm>
              <a:prstGeom prst="ellipse">
                <a:avLst/>
              </a:prstGeom>
              <a:gradFill rotWithShape="1">
                <a:gsLst>
                  <a:gs pos="0">
                    <a:srgbClr val="FFCC66"/>
                  </a:gs>
                  <a:gs pos="100000">
                    <a:srgbClr val="FFFF66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55" name="Oval 60"/>
              <p:cNvSpPr>
                <a:spLocks noChangeArrowheads="1"/>
              </p:cNvSpPr>
              <p:nvPr/>
            </p:nvSpPr>
            <p:spPr bwMode="auto">
              <a:xfrm>
                <a:off x="2880" y="1071"/>
                <a:ext cx="91" cy="181"/>
              </a:xfrm>
              <a:prstGeom prst="ellipse">
                <a:avLst/>
              </a:prstGeom>
              <a:gradFill rotWithShape="1">
                <a:gsLst>
                  <a:gs pos="0">
                    <a:srgbClr val="FFCC66"/>
                  </a:gs>
                  <a:gs pos="100000">
                    <a:srgbClr val="FFFF66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4716463" y="1844675"/>
            <a:ext cx="1409700" cy="2176463"/>
            <a:chOff x="3833" y="2523"/>
            <a:chExt cx="888" cy="1371"/>
          </a:xfrm>
        </p:grpSpPr>
        <p:grpSp>
          <p:nvGrpSpPr>
            <p:cNvPr id="8231" name="Group 71"/>
            <p:cNvGrpSpPr>
              <a:grpSpLocks/>
            </p:cNvGrpSpPr>
            <p:nvPr/>
          </p:nvGrpSpPr>
          <p:grpSpPr bwMode="auto">
            <a:xfrm>
              <a:off x="3833" y="2523"/>
              <a:ext cx="888" cy="962"/>
              <a:chOff x="4059" y="1842"/>
              <a:chExt cx="888" cy="962"/>
            </a:xfrm>
          </p:grpSpPr>
          <p:grpSp>
            <p:nvGrpSpPr>
              <p:cNvPr id="8242" name="Group 37"/>
              <p:cNvGrpSpPr>
                <a:grpSpLocks/>
              </p:cNvGrpSpPr>
              <p:nvPr/>
            </p:nvGrpSpPr>
            <p:grpSpPr bwMode="auto">
              <a:xfrm>
                <a:off x="4059" y="1842"/>
                <a:ext cx="888" cy="962"/>
                <a:chOff x="3016" y="1207"/>
                <a:chExt cx="888" cy="962"/>
              </a:xfrm>
            </p:grpSpPr>
            <p:grpSp>
              <p:nvGrpSpPr>
                <p:cNvPr id="8245" name="Group 38"/>
                <p:cNvGrpSpPr>
                  <a:grpSpLocks/>
                </p:cNvGrpSpPr>
                <p:nvPr/>
              </p:nvGrpSpPr>
              <p:grpSpPr bwMode="auto">
                <a:xfrm>
                  <a:off x="3016" y="1207"/>
                  <a:ext cx="888" cy="962"/>
                  <a:chOff x="2874" y="1639"/>
                  <a:chExt cx="888" cy="962"/>
                </a:xfrm>
              </p:grpSpPr>
              <p:sp>
                <p:nvSpPr>
                  <p:cNvPr id="8248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2874" y="2021"/>
                    <a:ext cx="882" cy="580"/>
                  </a:xfrm>
                  <a:prstGeom prst="rect">
                    <a:avLst/>
                  </a:prstGeom>
                  <a:solidFill>
                    <a:srgbClr val="FAEE5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49" name="Freeform 40"/>
                  <p:cNvSpPr>
                    <a:spLocks/>
                  </p:cNvSpPr>
                  <p:nvPr/>
                </p:nvSpPr>
                <p:spPr bwMode="auto">
                  <a:xfrm>
                    <a:off x="2874" y="1639"/>
                    <a:ext cx="888" cy="382"/>
                  </a:xfrm>
                  <a:custGeom>
                    <a:avLst/>
                    <a:gdLst>
                      <a:gd name="T0" fmla="*/ 630 w 888"/>
                      <a:gd name="T1" fmla="*/ 0 h 382"/>
                      <a:gd name="T2" fmla="*/ 648 w 888"/>
                      <a:gd name="T3" fmla="*/ 14 h 382"/>
                      <a:gd name="T4" fmla="*/ 660 w 888"/>
                      <a:gd name="T5" fmla="*/ 14 h 382"/>
                      <a:gd name="T6" fmla="*/ 678 w 888"/>
                      <a:gd name="T7" fmla="*/ 42 h 382"/>
                      <a:gd name="T8" fmla="*/ 696 w 888"/>
                      <a:gd name="T9" fmla="*/ 57 h 382"/>
                      <a:gd name="T10" fmla="*/ 708 w 888"/>
                      <a:gd name="T11" fmla="*/ 57 h 382"/>
                      <a:gd name="T12" fmla="*/ 726 w 888"/>
                      <a:gd name="T13" fmla="*/ 71 h 382"/>
                      <a:gd name="T14" fmla="*/ 744 w 888"/>
                      <a:gd name="T15" fmla="*/ 85 h 382"/>
                      <a:gd name="T16" fmla="*/ 750 w 888"/>
                      <a:gd name="T17" fmla="*/ 99 h 382"/>
                      <a:gd name="T18" fmla="*/ 768 w 888"/>
                      <a:gd name="T19" fmla="*/ 113 h 382"/>
                      <a:gd name="T20" fmla="*/ 780 w 888"/>
                      <a:gd name="T21" fmla="*/ 127 h 382"/>
                      <a:gd name="T22" fmla="*/ 792 w 888"/>
                      <a:gd name="T23" fmla="*/ 142 h 382"/>
                      <a:gd name="T24" fmla="*/ 804 w 888"/>
                      <a:gd name="T25" fmla="*/ 156 h 382"/>
                      <a:gd name="T26" fmla="*/ 816 w 888"/>
                      <a:gd name="T27" fmla="*/ 170 h 382"/>
                      <a:gd name="T28" fmla="*/ 822 w 888"/>
                      <a:gd name="T29" fmla="*/ 184 h 382"/>
                      <a:gd name="T30" fmla="*/ 834 w 888"/>
                      <a:gd name="T31" fmla="*/ 198 h 382"/>
                      <a:gd name="T32" fmla="*/ 846 w 888"/>
                      <a:gd name="T33" fmla="*/ 212 h 382"/>
                      <a:gd name="T34" fmla="*/ 846 w 888"/>
                      <a:gd name="T35" fmla="*/ 226 h 382"/>
                      <a:gd name="T36" fmla="*/ 858 w 888"/>
                      <a:gd name="T37" fmla="*/ 241 h 382"/>
                      <a:gd name="T38" fmla="*/ 864 w 888"/>
                      <a:gd name="T39" fmla="*/ 269 h 382"/>
                      <a:gd name="T40" fmla="*/ 870 w 888"/>
                      <a:gd name="T41" fmla="*/ 269 h 382"/>
                      <a:gd name="T42" fmla="*/ 876 w 888"/>
                      <a:gd name="T43" fmla="*/ 297 h 382"/>
                      <a:gd name="T44" fmla="*/ 876 w 888"/>
                      <a:gd name="T45" fmla="*/ 311 h 382"/>
                      <a:gd name="T46" fmla="*/ 882 w 888"/>
                      <a:gd name="T47" fmla="*/ 326 h 382"/>
                      <a:gd name="T48" fmla="*/ 882 w 888"/>
                      <a:gd name="T49" fmla="*/ 340 h 382"/>
                      <a:gd name="T50" fmla="*/ 888 w 888"/>
                      <a:gd name="T51" fmla="*/ 354 h 382"/>
                      <a:gd name="T52" fmla="*/ 888 w 888"/>
                      <a:gd name="T53" fmla="*/ 368 h 382"/>
                      <a:gd name="T54" fmla="*/ 888 w 888"/>
                      <a:gd name="T55" fmla="*/ 382 h 382"/>
                      <a:gd name="T56" fmla="*/ 0 w 888"/>
                      <a:gd name="T57" fmla="*/ 382 h 382"/>
                      <a:gd name="T58" fmla="*/ 630 w 888"/>
                      <a:gd name="T59" fmla="*/ 0 h 382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888"/>
                      <a:gd name="T91" fmla="*/ 0 h 382"/>
                      <a:gd name="T92" fmla="*/ 888 w 888"/>
                      <a:gd name="T93" fmla="*/ 382 h 382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888" h="382">
                        <a:moveTo>
                          <a:pt x="630" y="0"/>
                        </a:moveTo>
                        <a:lnTo>
                          <a:pt x="648" y="14"/>
                        </a:lnTo>
                        <a:lnTo>
                          <a:pt x="660" y="14"/>
                        </a:lnTo>
                        <a:lnTo>
                          <a:pt x="678" y="42"/>
                        </a:lnTo>
                        <a:lnTo>
                          <a:pt x="696" y="57"/>
                        </a:lnTo>
                        <a:lnTo>
                          <a:pt x="708" y="57"/>
                        </a:lnTo>
                        <a:lnTo>
                          <a:pt x="726" y="71"/>
                        </a:lnTo>
                        <a:lnTo>
                          <a:pt x="744" y="85"/>
                        </a:lnTo>
                        <a:lnTo>
                          <a:pt x="750" y="99"/>
                        </a:lnTo>
                        <a:lnTo>
                          <a:pt x="768" y="113"/>
                        </a:lnTo>
                        <a:lnTo>
                          <a:pt x="780" y="127"/>
                        </a:lnTo>
                        <a:lnTo>
                          <a:pt x="792" y="142"/>
                        </a:lnTo>
                        <a:lnTo>
                          <a:pt x="804" y="156"/>
                        </a:lnTo>
                        <a:lnTo>
                          <a:pt x="816" y="170"/>
                        </a:lnTo>
                        <a:lnTo>
                          <a:pt x="822" y="184"/>
                        </a:lnTo>
                        <a:lnTo>
                          <a:pt x="834" y="198"/>
                        </a:lnTo>
                        <a:lnTo>
                          <a:pt x="846" y="212"/>
                        </a:lnTo>
                        <a:lnTo>
                          <a:pt x="846" y="226"/>
                        </a:lnTo>
                        <a:lnTo>
                          <a:pt x="858" y="241"/>
                        </a:lnTo>
                        <a:lnTo>
                          <a:pt x="864" y="269"/>
                        </a:lnTo>
                        <a:lnTo>
                          <a:pt x="870" y="269"/>
                        </a:lnTo>
                        <a:lnTo>
                          <a:pt x="876" y="297"/>
                        </a:lnTo>
                        <a:lnTo>
                          <a:pt x="876" y="311"/>
                        </a:lnTo>
                        <a:lnTo>
                          <a:pt x="882" y="326"/>
                        </a:lnTo>
                        <a:lnTo>
                          <a:pt x="882" y="340"/>
                        </a:lnTo>
                        <a:lnTo>
                          <a:pt x="888" y="354"/>
                        </a:lnTo>
                        <a:lnTo>
                          <a:pt x="888" y="368"/>
                        </a:lnTo>
                        <a:lnTo>
                          <a:pt x="888" y="382"/>
                        </a:lnTo>
                        <a:lnTo>
                          <a:pt x="0" y="382"/>
                        </a:lnTo>
                        <a:lnTo>
                          <a:pt x="630" y="0"/>
                        </a:lnTo>
                        <a:close/>
                      </a:path>
                    </a:pathLst>
                  </a:custGeom>
                  <a:solidFill>
                    <a:srgbClr val="FAEE5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8246" name="Oval 41"/>
                <p:cNvSpPr>
                  <a:spLocks noChangeArrowheads="1"/>
                </p:cNvSpPr>
                <p:nvPr/>
              </p:nvSpPr>
              <p:spPr bwMode="auto">
                <a:xfrm>
                  <a:off x="3560" y="1344"/>
                  <a:ext cx="136" cy="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47" name="Oval 42"/>
                <p:cNvSpPr>
                  <a:spLocks noChangeArrowheads="1"/>
                </p:cNvSpPr>
                <p:nvPr/>
              </p:nvSpPr>
              <p:spPr bwMode="auto">
                <a:xfrm>
                  <a:off x="3288" y="1480"/>
                  <a:ext cx="136" cy="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8243" name="Oval 65"/>
              <p:cNvSpPr>
                <a:spLocks noChangeArrowheads="1"/>
              </p:cNvSpPr>
              <p:nvPr/>
            </p:nvSpPr>
            <p:spPr bwMode="auto">
              <a:xfrm>
                <a:off x="4694" y="2478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CC66"/>
                  </a:gs>
                  <a:gs pos="100000">
                    <a:srgbClr val="FFFF66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44" name="Oval 66"/>
              <p:cNvSpPr>
                <a:spLocks noChangeArrowheads="1"/>
              </p:cNvSpPr>
              <p:nvPr/>
            </p:nvSpPr>
            <p:spPr bwMode="auto">
              <a:xfrm>
                <a:off x="4105" y="2568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CC66"/>
                  </a:gs>
                  <a:gs pos="100000">
                    <a:srgbClr val="FFFF66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232" name="Group 70"/>
            <p:cNvGrpSpPr>
              <a:grpSpLocks/>
            </p:cNvGrpSpPr>
            <p:nvPr/>
          </p:nvGrpSpPr>
          <p:grpSpPr bwMode="auto">
            <a:xfrm>
              <a:off x="3833" y="2931"/>
              <a:ext cx="888" cy="963"/>
              <a:chOff x="2971" y="1525"/>
              <a:chExt cx="888" cy="963"/>
            </a:xfrm>
          </p:grpSpPr>
          <p:grpSp>
            <p:nvGrpSpPr>
              <p:cNvPr id="8233" name="Group 8"/>
              <p:cNvGrpSpPr>
                <a:grpSpLocks/>
              </p:cNvGrpSpPr>
              <p:nvPr/>
            </p:nvGrpSpPr>
            <p:grpSpPr bwMode="auto">
              <a:xfrm>
                <a:off x="2971" y="1525"/>
                <a:ext cx="888" cy="963"/>
                <a:chOff x="3016" y="1570"/>
                <a:chExt cx="888" cy="963"/>
              </a:xfrm>
            </p:grpSpPr>
            <p:grpSp>
              <p:nvGrpSpPr>
                <p:cNvPr id="8237" name="Group 9"/>
                <p:cNvGrpSpPr>
                  <a:grpSpLocks/>
                </p:cNvGrpSpPr>
                <p:nvPr/>
              </p:nvGrpSpPr>
              <p:grpSpPr bwMode="auto">
                <a:xfrm>
                  <a:off x="3016" y="1570"/>
                  <a:ext cx="888" cy="963"/>
                  <a:chOff x="2874" y="2021"/>
                  <a:chExt cx="888" cy="963"/>
                </a:xfrm>
              </p:grpSpPr>
              <p:sp>
                <p:nvSpPr>
                  <p:cNvPr id="8239" name="Freeform 10"/>
                  <p:cNvSpPr>
                    <a:spLocks/>
                  </p:cNvSpPr>
                  <p:nvPr/>
                </p:nvSpPr>
                <p:spPr bwMode="auto">
                  <a:xfrm>
                    <a:off x="3504" y="2021"/>
                    <a:ext cx="258" cy="963"/>
                  </a:xfrm>
                  <a:custGeom>
                    <a:avLst/>
                    <a:gdLst>
                      <a:gd name="T0" fmla="*/ 258 w 258"/>
                      <a:gd name="T1" fmla="*/ 0 h 963"/>
                      <a:gd name="T2" fmla="*/ 258 w 258"/>
                      <a:gd name="T3" fmla="*/ 28 h 963"/>
                      <a:gd name="T4" fmla="*/ 258 w 258"/>
                      <a:gd name="T5" fmla="*/ 28 h 963"/>
                      <a:gd name="T6" fmla="*/ 252 w 258"/>
                      <a:gd name="T7" fmla="*/ 57 h 963"/>
                      <a:gd name="T8" fmla="*/ 252 w 258"/>
                      <a:gd name="T9" fmla="*/ 71 h 963"/>
                      <a:gd name="T10" fmla="*/ 246 w 258"/>
                      <a:gd name="T11" fmla="*/ 85 h 963"/>
                      <a:gd name="T12" fmla="*/ 246 w 258"/>
                      <a:gd name="T13" fmla="*/ 99 h 963"/>
                      <a:gd name="T14" fmla="*/ 240 w 258"/>
                      <a:gd name="T15" fmla="*/ 113 h 963"/>
                      <a:gd name="T16" fmla="*/ 234 w 258"/>
                      <a:gd name="T17" fmla="*/ 128 h 963"/>
                      <a:gd name="T18" fmla="*/ 228 w 258"/>
                      <a:gd name="T19" fmla="*/ 142 h 963"/>
                      <a:gd name="T20" fmla="*/ 216 w 258"/>
                      <a:gd name="T21" fmla="*/ 170 h 963"/>
                      <a:gd name="T22" fmla="*/ 216 w 258"/>
                      <a:gd name="T23" fmla="*/ 170 h 963"/>
                      <a:gd name="T24" fmla="*/ 204 w 258"/>
                      <a:gd name="T25" fmla="*/ 184 h 963"/>
                      <a:gd name="T26" fmla="*/ 192 w 258"/>
                      <a:gd name="T27" fmla="*/ 212 h 963"/>
                      <a:gd name="T28" fmla="*/ 186 w 258"/>
                      <a:gd name="T29" fmla="*/ 212 h 963"/>
                      <a:gd name="T30" fmla="*/ 174 w 258"/>
                      <a:gd name="T31" fmla="*/ 241 h 963"/>
                      <a:gd name="T32" fmla="*/ 162 w 258"/>
                      <a:gd name="T33" fmla="*/ 255 h 963"/>
                      <a:gd name="T34" fmla="*/ 150 w 258"/>
                      <a:gd name="T35" fmla="*/ 255 h 963"/>
                      <a:gd name="T36" fmla="*/ 138 w 258"/>
                      <a:gd name="T37" fmla="*/ 283 h 963"/>
                      <a:gd name="T38" fmla="*/ 120 w 258"/>
                      <a:gd name="T39" fmla="*/ 297 h 963"/>
                      <a:gd name="T40" fmla="*/ 114 w 258"/>
                      <a:gd name="T41" fmla="*/ 297 h 963"/>
                      <a:gd name="T42" fmla="*/ 96 w 258"/>
                      <a:gd name="T43" fmla="*/ 312 h 963"/>
                      <a:gd name="T44" fmla="*/ 78 w 258"/>
                      <a:gd name="T45" fmla="*/ 326 h 963"/>
                      <a:gd name="T46" fmla="*/ 66 w 258"/>
                      <a:gd name="T47" fmla="*/ 340 h 963"/>
                      <a:gd name="T48" fmla="*/ 48 w 258"/>
                      <a:gd name="T49" fmla="*/ 354 h 963"/>
                      <a:gd name="T50" fmla="*/ 30 w 258"/>
                      <a:gd name="T51" fmla="*/ 368 h 963"/>
                      <a:gd name="T52" fmla="*/ 18 w 258"/>
                      <a:gd name="T53" fmla="*/ 382 h 963"/>
                      <a:gd name="T54" fmla="*/ 0 w 258"/>
                      <a:gd name="T55" fmla="*/ 382 h 963"/>
                      <a:gd name="T56" fmla="*/ 0 w 258"/>
                      <a:gd name="T57" fmla="*/ 963 h 963"/>
                      <a:gd name="T58" fmla="*/ 18 w 258"/>
                      <a:gd name="T59" fmla="*/ 963 h 963"/>
                      <a:gd name="T60" fmla="*/ 30 w 258"/>
                      <a:gd name="T61" fmla="*/ 948 h 963"/>
                      <a:gd name="T62" fmla="*/ 48 w 258"/>
                      <a:gd name="T63" fmla="*/ 934 h 963"/>
                      <a:gd name="T64" fmla="*/ 66 w 258"/>
                      <a:gd name="T65" fmla="*/ 920 h 963"/>
                      <a:gd name="T66" fmla="*/ 78 w 258"/>
                      <a:gd name="T67" fmla="*/ 906 h 963"/>
                      <a:gd name="T68" fmla="*/ 96 w 258"/>
                      <a:gd name="T69" fmla="*/ 892 h 963"/>
                      <a:gd name="T70" fmla="*/ 114 w 258"/>
                      <a:gd name="T71" fmla="*/ 878 h 963"/>
                      <a:gd name="T72" fmla="*/ 120 w 258"/>
                      <a:gd name="T73" fmla="*/ 878 h 963"/>
                      <a:gd name="T74" fmla="*/ 138 w 258"/>
                      <a:gd name="T75" fmla="*/ 864 h 963"/>
                      <a:gd name="T76" fmla="*/ 150 w 258"/>
                      <a:gd name="T77" fmla="*/ 835 h 963"/>
                      <a:gd name="T78" fmla="*/ 162 w 258"/>
                      <a:gd name="T79" fmla="*/ 835 h 963"/>
                      <a:gd name="T80" fmla="*/ 174 w 258"/>
                      <a:gd name="T81" fmla="*/ 821 h 963"/>
                      <a:gd name="T82" fmla="*/ 186 w 258"/>
                      <a:gd name="T83" fmla="*/ 793 h 963"/>
                      <a:gd name="T84" fmla="*/ 192 w 258"/>
                      <a:gd name="T85" fmla="*/ 793 h 963"/>
                      <a:gd name="T86" fmla="*/ 204 w 258"/>
                      <a:gd name="T87" fmla="*/ 764 h 963"/>
                      <a:gd name="T88" fmla="*/ 216 w 258"/>
                      <a:gd name="T89" fmla="*/ 750 h 963"/>
                      <a:gd name="T90" fmla="*/ 216 w 258"/>
                      <a:gd name="T91" fmla="*/ 750 h 963"/>
                      <a:gd name="T92" fmla="*/ 228 w 258"/>
                      <a:gd name="T93" fmla="*/ 722 h 963"/>
                      <a:gd name="T94" fmla="*/ 234 w 258"/>
                      <a:gd name="T95" fmla="*/ 708 h 963"/>
                      <a:gd name="T96" fmla="*/ 240 w 258"/>
                      <a:gd name="T97" fmla="*/ 694 h 963"/>
                      <a:gd name="T98" fmla="*/ 246 w 258"/>
                      <a:gd name="T99" fmla="*/ 680 h 963"/>
                      <a:gd name="T100" fmla="*/ 246 w 258"/>
                      <a:gd name="T101" fmla="*/ 665 h 963"/>
                      <a:gd name="T102" fmla="*/ 252 w 258"/>
                      <a:gd name="T103" fmla="*/ 651 h 963"/>
                      <a:gd name="T104" fmla="*/ 252 w 258"/>
                      <a:gd name="T105" fmla="*/ 637 h 963"/>
                      <a:gd name="T106" fmla="*/ 258 w 258"/>
                      <a:gd name="T107" fmla="*/ 609 h 963"/>
                      <a:gd name="T108" fmla="*/ 258 w 258"/>
                      <a:gd name="T109" fmla="*/ 609 h 963"/>
                      <a:gd name="T110" fmla="*/ 258 w 258"/>
                      <a:gd name="T111" fmla="*/ 580 h 963"/>
                      <a:gd name="T112" fmla="*/ 258 w 258"/>
                      <a:gd name="T113" fmla="*/ 0 h 963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258"/>
                      <a:gd name="T172" fmla="*/ 0 h 963"/>
                      <a:gd name="T173" fmla="*/ 258 w 258"/>
                      <a:gd name="T174" fmla="*/ 963 h 963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258" h="963">
                        <a:moveTo>
                          <a:pt x="258" y="0"/>
                        </a:moveTo>
                        <a:lnTo>
                          <a:pt x="258" y="28"/>
                        </a:lnTo>
                        <a:lnTo>
                          <a:pt x="252" y="57"/>
                        </a:lnTo>
                        <a:lnTo>
                          <a:pt x="252" y="71"/>
                        </a:lnTo>
                        <a:lnTo>
                          <a:pt x="246" y="85"/>
                        </a:lnTo>
                        <a:lnTo>
                          <a:pt x="246" y="99"/>
                        </a:lnTo>
                        <a:lnTo>
                          <a:pt x="240" y="113"/>
                        </a:lnTo>
                        <a:lnTo>
                          <a:pt x="234" y="128"/>
                        </a:lnTo>
                        <a:lnTo>
                          <a:pt x="228" y="142"/>
                        </a:lnTo>
                        <a:lnTo>
                          <a:pt x="216" y="170"/>
                        </a:lnTo>
                        <a:lnTo>
                          <a:pt x="204" y="184"/>
                        </a:lnTo>
                        <a:lnTo>
                          <a:pt x="192" y="212"/>
                        </a:lnTo>
                        <a:lnTo>
                          <a:pt x="186" y="212"/>
                        </a:lnTo>
                        <a:lnTo>
                          <a:pt x="174" y="241"/>
                        </a:lnTo>
                        <a:lnTo>
                          <a:pt x="162" y="255"/>
                        </a:lnTo>
                        <a:lnTo>
                          <a:pt x="150" y="255"/>
                        </a:lnTo>
                        <a:lnTo>
                          <a:pt x="138" y="283"/>
                        </a:lnTo>
                        <a:lnTo>
                          <a:pt x="120" y="297"/>
                        </a:lnTo>
                        <a:lnTo>
                          <a:pt x="114" y="297"/>
                        </a:lnTo>
                        <a:lnTo>
                          <a:pt x="96" y="312"/>
                        </a:lnTo>
                        <a:lnTo>
                          <a:pt x="78" y="326"/>
                        </a:lnTo>
                        <a:lnTo>
                          <a:pt x="66" y="340"/>
                        </a:lnTo>
                        <a:lnTo>
                          <a:pt x="48" y="354"/>
                        </a:lnTo>
                        <a:lnTo>
                          <a:pt x="30" y="368"/>
                        </a:lnTo>
                        <a:lnTo>
                          <a:pt x="18" y="382"/>
                        </a:lnTo>
                        <a:lnTo>
                          <a:pt x="0" y="382"/>
                        </a:lnTo>
                        <a:lnTo>
                          <a:pt x="0" y="963"/>
                        </a:lnTo>
                        <a:lnTo>
                          <a:pt x="18" y="963"/>
                        </a:lnTo>
                        <a:lnTo>
                          <a:pt x="30" y="948"/>
                        </a:lnTo>
                        <a:lnTo>
                          <a:pt x="48" y="934"/>
                        </a:lnTo>
                        <a:lnTo>
                          <a:pt x="66" y="920"/>
                        </a:lnTo>
                        <a:lnTo>
                          <a:pt x="78" y="906"/>
                        </a:lnTo>
                        <a:lnTo>
                          <a:pt x="96" y="892"/>
                        </a:lnTo>
                        <a:lnTo>
                          <a:pt x="114" y="878"/>
                        </a:lnTo>
                        <a:lnTo>
                          <a:pt x="120" y="878"/>
                        </a:lnTo>
                        <a:lnTo>
                          <a:pt x="138" y="864"/>
                        </a:lnTo>
                        <a:lnTo>
                          <a:pt x="150" y="835"/>
                        </a:lnTo>
                        <a:lnTo>
                          <a:pt x="162" y="835"/>
                        </a:lnTo>
                        <a:lnTo>
                          <a:pt x="174" y="821"/>
                        </a:lnTo>
                        <a:lnTo>
                          <a:pt x="186" y="793"/>
                        </a:lnTo>
                        <a:lnTo>
                          <a:pt x="192" y="793"/>
                        </a:lnTo>
                        <a:lnTo>
                          <a:pt x="204" y="764"/>
                        </a:lnTo>
                        <a:lnTo>
                          <a:pt x="216" y="750"/>
                        </a:lnTo>
                        <a:lnTo>
                          <a:pt x="228" y="722"/>
                        </a:lnTo>
                        <a:lnTo>
                          <a:pt x="234" y="708"/>
                        </a:lnTo>
                        <a:lnTo>
                          <a:pt x="240" y="694"/>
                        </a:lnTo>
                        <a:lnTo>
                          <a:pt x="246" y="680"/>
                        </a:lnTo>
                        <a:lnTo>
                          <a:pt x="246" y="665"/>
                        </a:lnTo>
                        <a:lnTo>
                          <a:pt x="252" y="651"/>
                        </a:lnTo>
                        <a:lnTo>
                          <a:pt x="252" y="637"/>
                        </a:lnTo>
                        <a:lnTo>
                          <a:pt x="258" y="609"/>
                        </a:lnTo>
                        <a:lnTo>
                          <a:pt x="258" y="580"/>
                        </a:lnTo>
                        <a:lnTo>
                          <a:pt x="258" y="0"/>
                        </a:lnTo>
                        <a:close/>
                      </a:path>
                    </a:pathLst>
                  </a:custGeom>
                  <a:solidFill>
                    <a:srgbClr val="FAEE5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40" name="Freeform 11"/>
                  <p:cNvSpPr>
                    <a:spLocks/>
                  </p:cNvSpPr>
                  <p:nvPr/>
                </p:nvSpPr>
                <p:spPr bwMode="auto">
                  <a:xfrm>
                    <a:off x="2874" y="2021"/>
                    <a:ext cx="624" cy="963"/>
                  </a:xfrm>
                  <a:custGeom>
                    <a:avLst/>
                    <a:gdLst>
                      <a:gd name="T0" fmla="*/ 0 w 624"/>
                      <a:gd name="T1" fmla="*/ 0 h 963"/>
                      <a:gd name="T2" fmla="*/ 624 w 624"/>
                      <a:gd name="T3" fmla="*/ 382 h 963"/>
                      <a:gd name="T4" fmla="*/ 624 w 624"/>
                      <a:gd name="T5" fmla="*/ 963 h 963"/>
                      <a:gd name="T6" fmla="*/ 0 w 624"/>
                      <a:gd name="T7" fmla="*/ 580 h 963"/>
                      <a:gd name="T8" fmla="*/ 0 w 624"/>
                      <a:gd name="T9" fmla="*/ 0 h 9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24"/>
                      <a:gd name="T16" fmla="*/ 0 h 963"/>
                      <a:gd name="T17" fmla="*/ 624 w 624"/>
                      <a:gd name="T18" fmla="*/ 963 h 9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24" h="963">
                        <a:moveTo>
                          <a:pt x="0" y="0"/>
                        </a:moveTo>
                        <a:lnTo>
                          <a:pt x="624" y="382"/>
                        </a:lnTo>
                        <a:lnTo>
                          <a:pt x="624" y="963"/>
                        </a:lnTo>
                        <a:lnTo>
                          <a:pt x="0" y="5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AEE5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41" name="Freeform 12"/>
                  <p:cNvSpPr>
                    <a:spLocks/>
                  </p:cNvSpPr>
                  <p:nvPr/>
                </p:nvSpPr>
                <p:spPr bwMode="auto">
                  <a:xfrm>
                    <a:off x="2874" y="2021"/>
                    <a:ext cx="888" cy="382"/>
                  </a:xfrm>
                  <a:custGeom>
                    <a:avLst/>
                    <a:gdLst>
                      <a:gd name="T0" fmla="*/ 888 w 888"/>
                      <a:gd name="T1" fmla="*/ 0 h 382"/>
                      <a:gd name="T2" fmla="*/ 888 w 888"/>
                      <a:gd name="T3" fmla="*/ 28 h 382"/>
                      <a:gd name="T4" fmla="*/ 888 w 888"/>
                      <a:gd name="T5" fmla="*/ 28 h 382"/>
                      <a:gd name="T6" fmla="*/ 882 w 888"/>
                      <a:gd name="T7" fmla="*/ 57 h 382"/>
                      <a:gd name="T8" fmla="*/ 882 w 888"/>
                      <a:gd name="T9" fmla="*/ 71 h 382"/>
                      <a:gd name="T10" fmla="*/ 876 w 888"/>
                      <a:gd name="T11" fmla="*/ 85 h 382"/>
                      <a:gd name="T12" fmla="*/ 876 w 888"/>
                      <a:gd name="T13" fmla="*/ 99 h 382"/>
                      <a:gd name="T14" fmla="*/ 870 w 888"/>
                      <a:gd name="T15" fmla="*/ 113 h 382"/>
                      <a:gd name="T16" fmla="*/ 864 w 888"/>
                      <a:gd name="T17" fmla="*/ 128 h 382"/>
                      <a:gd name="T18" fmla="*/ 858 w 888"/>
                      <a:gd name="T19" fmla="*/ 142 h 382"/>
                      <a:gd name="T20" fmla="*/ 846 w 888"/>
                      <a:gd name="T21" fmla="*/ 170 h 382"/>
                      <a:gd name="T22" fmla="*/ 846 w 888"/>
                      <a:gd name="T23" fmla="*/ 170 h 382"/>
                      <a:gd name="T24" fmla="*/ 834 w 888"/>
                      <a:gd name="T25" fmla="*/ 184 h 382"/>
                      <a:gd name="T26" fmla="*/ 822 w 888"/>
                      <a:gd name="T27" fmla="*/ 212 h 382"/>
                      <a:gd name="T28" fmla="*/ 816 w 888"/>
                      <a:gd name="T29" fmla="*/ 212 h 382"/>
                      <a:gd name="T30" fmla="*/ 804 w 888"/>
                      <a:gd name="T31" fmla="*/ 241 h 382"/>
                      <a:gd name="T32" fmla="*/ 792 w 888"/>
                      <a:gd name="T33" fmla="*/ 255 h 382"/>
                      <a:gd name="T34" fmla="*/ 780 w 888"/>
                      <a:gd name="T35" fmla="*/ 255 h 382"/>
                      <a:gd name="T36" fmla="*/ 768 w 888"/>
                      <a:gd name="T37" fmla="*/ 283 h 382"/>
                      <a:gd name="T38" fmla="*/ 750 w 888"/>
                      <a:gd name="T39" fmla="*/ 297 h 382"/>
                      <a:gd name="T40" fmla="*/ 744 w 888"/>
                      <a:gd name="T41" fmla="*/ 297 h 382"/>
                      <a:gd name="T42" fmla="*/ 726 w 888"/>
                      <a:gd name="T43" fmla="*/ 312 h 382"/>
                      <a:gd name="T44" fmla="*/ 708 w 888"/>
                      <a:gd name="T45" fmla="*/ 326 h 382"/>
                      <a:gd name="T46" fmla="*/ 696 w 888"/>
                      <a:gd name="T47" fmla="*/ 340 h 382"/>
                      <a:gd name="T48" fmla="*/ 678 w 888"/>
                      <a:gd name="T49" fmla="*/ 354 h 382"/>
                      <a:gd name="T50" fmla="*/ 660 w 888"/>
                      <a:gd name="T51" fmla="*/ 368 h 382"/>
                      <a:gd name="T52" fmla="*/ 648 w 888"/>
                      <a:gd name="T53" fmla="*/ 382 h 382"/>
                      <a:gd name="T54" fmla="*/ 630 w 888"/>
                      <a:gd name="T55" fmla="*/ 382 h 382"/>
                      <a:gd name="T56" fmla="*/ 0 w 888"/>
                      <a:gd name="T57" fmla="*/ 0 h 382"/>
                      <a:gd name="T58" fmla="*/ 888 w 888"/>
                      <a:gd name="T59" fmla="*/ 0 h 382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888"/>
                      <a:gd name="T91" fmla="*/ 0 h 382"/>
                      <a:gd name="T92" fmla="*/ 888 w 888"/>
                      <a:gd name="T93" fmla="*/ 382 h 382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888" h="382">
                        <a:moveTo>
                          <a:pt x="888" y="0"/>
                        </a:moveTo>
                        <a:lnTo>
                          <a:pt x="888" y="28"/>
                        </a:lnTo>
                        <a:lnTo>
                          <a:pt x="882" y="57"/>
                        </a:lnTo>
                        <a:lnTo>
                          <a:pt x="882" y="71"/>
                        </a:lnTo>
                        <a:lnTo>
                          <a:pt x="876" y="85"/>
                        </a:lnTo>
                        <a:lnTo>
                          <a:pt x="876" y="99"/>
                        </a:lnTo>
                        <a:lnTo>
                          <a:pt x="870" y="113"/>
                        </a:lnTo>
                        <a:lnTo>
                          <a:pt x="864" y="128"/>
                        </a:lnTo>
                        <a:lnTo>
                          <a:pt x="858" y="142"/>
                        </a:lnTo>
                        <a:lnTo>
                          <a:pt x="846" y="170"/>
                        </a:lnTo>
                        <a:lnTo>
                          <a:pt x="834" y="184"/>
                        </a:lnTo>
                        <a:lnTo>
                          <a:pt x="822" y="212"/>
                        </a:lnTo>
                        <a:lnTo>
                          <a:pt x="816" y="212"/>
                        </a:lnTo>
                        <a:lnTo>
                          <a:pt x="804" y="241"/>
                        </a:lnTo>
                        <a:lnTo>
                          <a:pt x="792" y="255"/>
                        </a:lnTo>
                        <a:lnTo>
                          <a:pt x="780" y="255"/>
                        </a:lnTo>
                        <a:lnTo>
                          <a:pt x="768" y="283"/>
                        </a:lnTo>
                        <a:lnTo>
                          <a:pt x="750" y="297"/>
                        </a:lnTo>
                        <a:lnTo>
                          <a:pt x="744" y="297"/>
                        </a:lnTo>
                        <a:lnTo>
                          <a:pt x="726" y="312"/>
                        </a:lnTo>
                        <a:lnTo>
                          <a:pt x="708" y="326"/>
                        </a:lnTo>
                        <a:lnTo>
                          <a:pt x="696" y="340"/>
                        </a:lnTo>
                        <a:lnTo>
                          <a:pt x="678" y="354"/>
                        </a:lnTo>
                        <a:lnTo>
                          <a:pt x="660" y="368"/>
                        </a:lnTo>
                        <a:lnTo>
                          <a:pt x="648" y="382"/>
                        </a:lnTo>
                        <a:lnTo>
                          <a:pt x="630" y="382"/>
                        </a:lnTo>
                        <a:lnTo>
                          <a:pt x="0" y="0"/>
                        </a:lnTo>
                        <a:lnTo>
                          <a:pt x="888" y="0"/>
                        </a:lnTo>
                        <a:close/>
                      </a:path>
                    </a:pathLst>
                  </a:custGeom>
                  <a:solidFill>
                    <a:srgbClr val="FAEE5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8238" name="Oval 13"/>
                <p:cNvSpPr>
                  <a:spLocks noChangeArrowheads="1"/>
                </p:cNvSpPr>
                <p:nvPr/>
              </p:nvSpPr>
              <p:spPr bwMode="auto">
                <a:xfrm>
                  <a:off x="3515" y="1661"/>
                  <a:ext cx="136" cy="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8234" name="Oval 58"/>
              <p:cNvSpPr>
                <a:spLocks noChangeArrowheads="1"/>
              </p:cNvSpPr>
              <p:nvPr/>
            </p:nvSpPr>
            <p:spPr bwMode="auto">
              <a:xfrm>
                <a:off x="3696" y="1933"/>
                <a:ext cx="91" cy="181"/>
              </a:xfrm>
              <a:prstGeom prst="ellipse">
                <a:avLst/>
              </a:prstGeom>
              <a:gradFill rotWithShape="1">
                <a:gsLst>
                  <a:gs pos="0">
                    <a:srgbClr val="FFCC66"/>
                  </a:gs>
                  <a:gs pos="100000">
                    <a:srgbClr val="FFFF66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35" name="Oval 63"/>
              <p:cNvSpPr>
                <a:spLocks noChangeArrowheads="1"/>
              </p:cNvSpPr>
              <p:nvPr/>
            </p:nvSpPr>
            <p:spPr bwMode="auto">
              <a:xfrm>
                <a:off x="3334" y="2069"/>
                <a:ext cx="136" cy="181"/>
              </a:xfrm>
              <a:prstGeom prst="ellipse">
                <a:avLst/>
              </a:prstGeom>
              <a:gradFill rotWithShape="1">
                <a:gsLst>
                  <a:gs pos="0">
                    <a:srgbClr val="FFCC66"/>
                  </a:gs>
                  <a:gs pos="100000">
                    <a:srgbClr val="FFFF66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36" name="Oval 64"/>
              <p:cNvSpPr>
                <a:spLocks noChangeArrowheads="1"/>
              </p:cNvSpPr>
              <p:nvPr/>
            </p:nvSpPr>
            <p:spPr bwMode="auto">
              <a:xfrm>
                <a:off x="2971" y="1616"/>
                <a:ext cx="181" cy="136"/>
              </a:xfrm>
              <a:prstGeom prst="ellipse">
                <a:avLst/>
              </a:prstGeom>
              <a:gradFill rotWithShape="1">
                <a:gsLst>
                  <a:gs pos="0">
                    <a:srgbClr val="FFCC66"/>
                  </a:gs>
                  <a:gs pos="100000">
                    <a:srgbClr val="FFFF66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6" name="Group 82"/>
          <p:cNvGrpSpPr>
            <a:grpSpLocks/>
          </p:cNvGrpSpPr>
          <p:nvPr/>
        </p:nvGrpSpPr>
        <p:grpSpPr bwMode="auto">
          <a:xfrm>
            <a:off x="3348038" y="1844675"/>
            <a:ext cx="1400175" cy="2106613"/>
            <a:chOff x="2109" y="1162"/>
            <a:chExt cx="882" cy="1327"/>
          </a:xfrm>
        </p:grpSpPr>
        <p:grpSp>
          <p:nvGrpSpPr>
            <p:cNvPr id="8214" name="Group 69"/>
            <p:cNvGrpSpPr>
              <a:grpSpLocks/>
            </p:cNvGrpSpPr>
            <p:nvPr/>
          </p:nvGrpSpPr>
          <p:grpSpPr bwMode="auto">
            <a:xfrm>
              <a:off x="2109" y="1526"/>
              <a:ext cx="882" cy="963"/>
              <a:chOff x="1202" y="1661"/>
              <a:chExt cx="882" cy="963"/>
            </a:xfrm>
          </p:grpSpPr>
          <p:grpSp>
            <p:nvGrpSpPr>
              <p:cNvPr id="8224" name="Group 26"/>
              <p:cNvGrpSpPr>
                <a:grpSpLocks/>
              </p:cNvGrpSpPr>
              <p:nvPr/>
            </p:nvGrpSpPr>
            <p:grpSpPr bwMode="auto">
              <a:xfrm>
                <a:off x="1202" y="1661"/>
                <a:ext cx="882" cy="963"/>
                <a:chOff x="1202" y="1933"/>
                <a:chExt cx="882" cy="963"/>
              </a:xfrm>
            </p:grpSpPr>
            <p:grpSp>
              <p:nvGrpSpPr>
                <p:cNvPr id="8226" name="Group 27"/>
                <p:cNvGrpSpPr>
                  <a:grpSpLocks/>
                </p:cNvGrpSpPr>
                <p:nvPr/>
              </p:nvGrpSpPr>
              <p:grpSpPr bwMode="auto">
                <a:xfrm>
                  <a:off x="1202" y="1933"/>
                  <a:ext cx="882" cy="963"/>
                  <a:chOff x="1992" y="2021"/>
                  <a:chExt cx="882" cy="963"/>
                </a:xfrm>
              </p:grpSpPr>
              <p:sp>
                <p:nvSpPr>
                  <p:cNvPr id="8228" name="Freeform 28"/>
                  <p:cNvSpPr>
                    <a:spLocks/>
                  </p:cNvSpPr>
                  <p:nvPr/>
                </p:nvSpPr>
                <p:spPr bwMode="auto">
                  <a:xfrm>
                    <a:off x="1992" y="2021"/>
                    <a:ext cx="258" cy="963"/>
                  </a:xfrm>
                  <a:custGeom>
                    <a:avLst/>
                    <a:gdLst>
                      <a:gd name="T0" fmla="*/ 258 w 258"/>
                      <a:gd name="T1" fmla="*/ 382 h 963"/>
                      <a:gd name="T2" fmla="*/ 234 w 258"/>
                      <a:gd name="T3" fmla="*/ 382 h 963"/>
                      <a:gd name="T4" fmla="*/ 228 w 258"/>
                      <a:gd name="T5" fmla="*/ 368 h 963"/>
                      <a:gd name="T6" fmla="*/ 204 w 258"/>
                      <a:gd name="T7" fmla="*/ 354 h 963"/>
                      <a:gd name="T8" fmla="*/ 186 w 258"/>
                      <a:gd name="T9" fmla="*/ 340 h 963"/>
                      <a:gd name="T10" fmla="*/ 174 w 258"/>
                      <a:gd name="T11" fmla="*/ 326 h 963"/>
                      <a:gd name="T12" fmla="*/ 156 w 258"/>
                      <a:gd name="T13" fmla="*/ 312 h 963"/>
                      <a:gd name="T14" fmla="*/ 144 w 258"/>
                      <a:gd name="T15" fmla="*/ 297 h 963"/>
                      <a:gd name="T16" fmla="*/ 132 w 258"/>
                      <a:gd name="T17" fmla="*/ 297 h 963"/>
                      <a:gd name="T18" fmla="*/ 120 w 258"/>
                      <a:gd name="T19" fmla="*/ 283 h 963"/>
                      <a:gd name="T20" fmla="*/ 102 w 258"/>
                      <a:gd name="T21" fmla="*/ 255 h 963"/>
                      <a:gd name="T22" fmla="*/ 96 w 258"/>
                      <a:gd name="T23" fmla="*/ 255 h 963"/>
                      <a:gd name="T24" fmla="*/ 84 w 258"/>
                      <a:gd name="T25" fmla="*/ 241 h 963"/>
                      <a:gd name="T26" fmla="*/ 66 w 258"/>
                      <a:gd name="T27" fmla="*/ 212 h 963"/>
                      <a:gd name="T28" fmla="*/ 60 w 258"/>
                      <a:gd name="T29" fmla="*/ 212 h 963"/>
                      <a:gd name="T30" fmla="*/ 54 w 258"/>
                      <a:gd name="T31" fmla="*/ 184 h 963"/>
                      <a:gd name="T32" fmla="*/ 42 w 258"/>
                      <a:gd name="T33" fmla="*/ 170 h 963"/>
                      <a:gd name="T34" fmla="*/ 36 w 258"/>
                      <a:gd name="T35" fmla="*/ 170 h 963"/>
                      <a:gd name="T36" fmla="*/ 30 w 258"/>
                      <a:gd name="T37" fmla="*/ 142 h 963"/>
                      <a:gd name="T38" fmla="*/ 24 w 258"/>
                      <a:gd name="T39" fmla="*/ 128 h 963"/>
                      <a:gd name="T40" fmla="*/ 18 w 258"/>
                      <a:gd name="T41" fmla="*/ 113 h 963"/>
                      <a:gd name="T42" fmla="*/ 12 w 258"/>
                      <a:gd name="T43" fmla="*/ 99 h 963"/>
                      <a:gd name="T44" fmla="*/ 6 w 258"/>
                      <a:gd name="T45" fmla="*/ 85 h 963"/>
                      <a:gd name="T46" fmla="*/ 6 w 258"/>
                      <a:gd name="T47" fmla="*/ 71 h 963"/>
                      <a:gd name="T48" fmla="*/ 0 w 258"/>
                      <a:gd name="T49" fmla="*/ 57 h 963"/>
                      <a:gd name="T50" fmla="*/ 0 w 258"/>
                      <a:gd name="T51" fmla="*/ 28 h 963"/>
                      <a:gd name="T52" fmla="*/ 0 w 258"/>
                      <a:gd name="T53" fmla="*/ 28 h 963"/>
                      <a:gd name="T54" fmla="*/ 0 w 258"/>
                      <a:gd name="T55" fmla="*/ 0 h 963"/>
                      <a:gd name="T56" fmla="*/ 0 w 258"/>
                      <a:gd name="T57" fmla="*/ 580 h 963"/>
                      <a:gd name="T58" fmla="*/ 0 w 258"/>
                      <a:gd name="T59" fmla="*/ 609 h 963"/>
                      <a:gd name="T60" fmla="*/ 0 w 258"/>
                      <a:gd name="T61" fmla="*/ 609 h 963"/>
                      <a:gd name="T62" fmla="*/ 0 w 258"/>
                      <a:gd name="T63" fmla="*/ 637 h 963"/>
                      <a:gd name="T64" fmla="*/ 6 w 258"/>
                      <a:gd name="T65" fmla="*/ 651 h 963"/>
                      <a:gd name="T66" fmla="*/ 6 w 258"/>
                      <a:gd name="T67" fmla="*/ 665 h 963"/>
                      <a:gd name="T68" fmla="*/ 12 w 258"/>
                      <a:gd name="T69" fmla="*/ 680 h 963"/>
                      <a:gd name="T70" fmla="*/ 18 w 258"/>
                      <a:gd name="T71" fmla="*/ 694 h 963"/>
                      <a:gd name="T72" fmla="*/ 24 w 258"/>
                      <a:gd name="T73" fmla="*/ 708 h 963"/>
                      <a:gd name="T74" fmla="*/ 30 w 258"/>
                      <a:gd name="T75" fmla="*/ 722 h 963"/>
                      <a:gd name="T76" fmla="*/ 36 w 258"/>
                      <a:gd name="T77" fmla="*/ 750 h 963"/>
                      <a:gd name="T78" fmla="*/ 42 w 258"/>
                      <a:gd name="T79" fmla="*/ 750 h 963"/>
                      <a:gd name="T80" fmla="*/ 54 w 258"/>
                      <a:gd name="T81" fmla="*/ 764 h 963"/>
                      <a:gd name="T82" fmla="*/ 60 w 258"/>
                      <a:gd name="T83" fmla="*/ 793 h 963"/>
                      <a:gd name="T84" fmla="*/ 66 w 258"/>
                      <a:gd name="T85" fmla="*/ 793 h 963"/>
                      <a:gd name="T86" fmla="*/ 84 w 258"/>
                      <a:gd name="T87" fmla="*/ 821 h 963"/>
                      <a:gd name="T88" fmla="*/ 96 w 258"/>
                      <a:gd name="T89" fmla="*/ 835 h 963"/>
                      <a:gd name="T90" fmla="*/ 102 w 258"/>
                      <a:gd name="T91" fmla="*/ 835 h 963"/>
                      <a:gd name="T92" fmla="*/ 120 w 258"/>
                      <a:gd name="T93" fmla="*/ 864 h 963"/>
                      <a:gd name="T94" fmla="*/ 132 w 258"/>
                      <a:gd name="T95" fmla="*/ 878 h 963"/>
                      <a:gd name="T96" fmla="*/ 144 w 258"/>
                      <a:gd name="T97" fmla="*/ 878 h 963"/>
                      <a:gd name="T98" fmla="*/ 156 w 258"/>
                      <a:gd name="T99" fmla="*/ 892 h 963"/>
                      <a:gd name="T100" fmla="*/ 174 w 258"/>
                      <a:gd name="T101" fmla="*/ 906 h 963"/>
                      <a:gd name="T102" fmla="*/ 186 w 258"/>
                      <a:gd name="T103" fmla="*/ 920 h 963"/>
                      <a:gd name="T104" fmla="*/ 204 w 258"/>
                      <a:gd name="T105" fmla="*/ 934 h 963"/>
                      <a:gd name="T106" fmla="*/ 228 w 258"/>
                      <a:gd name="T107" fmla="*/ 948 h 963"/>
                      <a:gd name="T108" fmla="*/ 234 w 258"/>
                      <a:gd name="T109" fmla="*/ 963 h 963"/>
                      <a:gd name="T110" fmla="*/ 258 w 258"/>
                      <a:gd name="T111" fmla="*/ 963 h 963"/>
                      <a:gd name="T112" fmla="*/ 258 w 258"/>
                      <a:gd name="T113" fmla="*/ 382 h 963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258"/>
                      <a:gd name="T172" fmla="*/ 0 h 963"/>
                      <a:gd name="T173" fmla="*/ 258 w 258"/>
                      <a:gd name="T174" fmla="*/ 963 h 963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258" h="963">
                        <a:moveTo>
                          <a:pt x="258" y="382"/>
                        </a:moveTo>
                        <a:lnTo>
                          <a:pt x="234" y="382"/>
                        </a:lnTo>
                        <a:lnTo>
                          <a:pt x="228" y="368"/>
                        </a:lnTo>
                        <a:lnTo>
                          <a:pt x="204" y="354"/>
                        </a:lnTo>
                        <a:lnTo>
                          <a:pt x="186" y="340"/>
                        </a:lnTo>
                        <a:lnTo>
                          <a:pt x="174" y="326"/>
                        </a:lnTo>
                        <a:lnTo>
                          <a:pt x="156" y="312"/>
                        </a:lnTo>
                        <a:lnTo>
                          <a:pt x="144" y="297"/>
                        </a:lnTo>
                        <a:lnTo>
                          <a:pt x="132" y="297"/>
                        </a:lnTo>
                        <a:lnTo>
                          <a:pt x="120" y="283"/>
                        </a:lnTo>
                        <a:lnTo>
                          <a:pt x="102" y="255"/>
                        </a:lnTo>
                        <a:lnTo>
                          <a:pt x="96" y="255"/>
                        </a:lnTo>
                        <a:lnTo>
                          <a:pt x="84" y="241"/>
                        </a:lnTo>
                        <a:lnTo>
                          <a:pt x="66" y="212"/>
                        </a:lnTo>
                        <a:lnTo>
                          <a:pt x="60" y="212"/>
                        </a:lnTo>
                        <a:lnTo>
                          <a:pt x="54" y="184"/>
                        </a:lnTo>
                        <a:lnTo>
                          <a:pt x="42" y="170"/>
                        </a:lnTo>
                        <a:lnTo>
                          <a:pt x="36" y="170"/>
                        </a:lnTo>
                        <a:lnTo>
                          <a:pt x="30" y="142"/>
                        </a:lnTo>
                        <a:lnTo>
                          <a:pt x="24" y="128"/>
                        </a:lnTo>
                        <a:lnTo>
                          <a:pt x="18" y="113"/>
                        </a:lnTo>
                        <a:lnTo>
                          <a:pt x="12" y="99"/>
                        </a:lnTo>
                        <a:lnTo>
                          <a:pt x="6" y="85"/>
                        </a:lnTo>
                        <a:lnTo>
                          <a:pt x="6" y="71"/>
                        </a:lnTo>
                        <a:lnTo>
                          <a:pt x="0" y="57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lnTo>
                          <a:pt x="0" y="580"/>
                        </a:lnTo>
                        <a:lnTo>
                          <a:pt x="0" y="609"/>
                        </a:lnTo>
                        <a:lnTo>
                          <a:pt x="0" y="637"/>
                        </a:lnTo>
                        <a:lnTo>
                          <a:pt x="6" y="651"/>
                        </a:lnTo>
                        <a:lnTo>
                          <a:pt x="6" y="665"/>
                        </a:lnTo>
                        <a:lnTo>
                          <a:pt x="12" y="680"/>
                        </a:lnTo>
                        <a:lnTo>
                          <a:pt x="18" y="694"/>
                        </a:lnTo>
                        <a:lnTo>
                          <a:pt x="24" y="708"/>
                        </a:lnTo>
                        <a:lnTo>
                          <a:pt x="30" y="722"/>
                        </a:lnTo>
                        <a:lnTo>
                          <a:pt x="36" y="750"/>
                        </a:lnTo>
                        <a:lnTo>
                          <a:pt x="42" y="750"/>
                        </a:lnTo>
                        <a:lnTo>
                          <a:pt x="54" y="764"/>
                        </a:lnTo>
                        <a:lnTo>
                          <a:pt x="60" y="793"/>
                        </a:lnTo>
                        <a:lnTo>
                          <a:pt x="66" y="793"/>
                        </a:lnTo>
                        <a:lnTo>
                          <a:pt x="84" y="821"/>
                        </a:lnTo>
                        <a:lnTo>
                          <a:pt x="96" y="835"/>
                        </a:lnTo>
                        <a:lnTo>
                          <a:pt x="102" y="835"/>
                        </a:lnTo>
                        <a:lnTo>
                          <a:pt x="120" y="864"/>
                        </a:lnTo>
                        <a:lnTo>
                          <a:pt x="132" y="878"/>
                        </a:lnTo>
                        <a:lnTo>
                          <a:pt x="144" y="878"/>
                        </a:lnTo>
                        <a:lnTo>
                          <a:pt x="156" y="892"/>
                        </a:lnTo>
                        <a:lnTo>
                          <a:pt x="174" y="906"/>
                        </a:lnTo>
                        <a:lnTo>
                          <a:pt x="186" y="920"/>
                        </a:lnTo>
                        <a:lnTo>
                          <a:pt x="204" y="934"/>
                        </a:lnTo>
                        <a:lnTo>
                          <a:pt x="228" y="948"/>
                        </a:lnTo>
                        <a:lnTo>
                          <a:pt x="234" y="963"/>
                        </a:lnTo>
                        <a:lnTo>
                          <a:pt x="258" y="963"/>
                        </a:lnTo>
                        <a:lnTo>
                          <a:pt x="258" y="382"/>
                        </a:lnTo>
                        <a:close/>
                      </a:path>
                    </a:pathLst>
                  </a:custGeom>
                  <a:solidFill>
                    <a:srgbClr val="FAEE5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29" name="Freeform 29"/>
                  <p:cNvSpPr>
                    <a:spLocks/>
                  </p:cNvSpPr>
                  <p:nvPr/>
                </p:nvSpPr>
                <p:spPr bwMode="auto">
                  <a:xfrm>
                    <a:off x="2250" y="2021"/>
                    <a:ext cx="624" cy="963"/>
                  </a:xfrm>
                  <a:custGeom>
                    <a:avLst/>
                    <a:gdLst>
                      <a:gd name="T0" fmla="*/ 624 w 624"/>
                      <a:gd name="T1" fmla="*/ 0 h 963"/>
                      <a:gd name="T2" fmla="*/ 0 w 624"/>
                      <a:gd name="T3" fmla="*/ 382 h 963"/>
                      <a:gd name="T4" fmla="*/ 0 w 624"/>
                      <a:gd name="T5" fmla="*/ 963 h 963"/>
                      <a:gd name="T6" fmla="*/ 624 w 624"/>
                      <a:gd name="T7" fmla="*/ 580 h 963"/>
                      <a:gd name="T8" fmla="*/ 624 w 624"/>
                      <a:gd name="T9" fmla="*/ 0 h 9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24"/>
                      <a:gd name="T16" fmla="*/ 0 h 963"/>
                      <a:gd name="T17" fmla="*/ 624 w 624"/>
                      <a:gd name="T18" fmla="*/ 963 h 9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24" h="963">
                        <a:moveTo>
                          <a:pt x="624" y="0"/>
                        </a:moveTo>
                        <a:lnTo>
                          <a:pt x="0" y="382"/>
                        </a:lnTo>
                        <a:lnTo>
                          <a:pt x="0" y="963"/>
                        </a:lnTo>
                        <a:lnTo>
                          <a:pt x="624" y="580"/>
                        </a:lnTo>
                        <a:lnTo>
                          <a:pt x="624" y="0"/>
                        </a:lnTo>
                        <a:close/>
                      </a:path>
                    </a:pathLst>
                  </a:custGeom>
                  <a:solidFill>
                    <a:srgbClr val="FAEE5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30" name="Freeform 30"/>
                  <p:cNvSpPr>
                    <a:spLocks/>
                  </p:cNvSpPr>
                  <p:nvPr/>
                </p:nvSpPr>
                <p:spPr bwMode="auto">
                  <a:xfrm>
                    <a:off x="1992" y="2021"/>
                    <a:ext cx="882" cy="382"/>
                  </a:xfrm>
                  <a:custGeom>
                    <a:avLst/>
                    <a:gdLst>
                      <a:gd name="T0" fmla="*/ 258 w 882"/>
                      <a:gd name="T1" fmla="*/ 382 h 382"/>
                      <a:gd name="T2" fmla="*/ 234 w 882"/>
                      <a:gd name="T3" fmla="*/ 382 h 382"/>
                      <a:gd name="T4" fmla="*/ 228 w 882"/>
                      <a:gd name="T5" fmla="*/ 368 h 382"/>
                      <a:gd name="T6" fmla="*/ 204 w 882"/>
                      <a:gd name="T7" fmla="*/ 354 h 382"/>
                      <a:gd name="T8" fmla="*/ 186 w 882"/>
                      <a:gd name="T9" fmla="*/ 340 h 382"/>
                      <a:gd name="T10" fmla="*/ 174 w 882"/>
                      <a:gd name="T11" fmla="*/ 326 h 382"/>
                      <a:gd name="T12" fmla="*/ 156 w 882"/>
                      <a:gd name="T13" fmla="*/ 312 h 382"/>
                      <a:gd name="T14" fmla="*/ 144 w 882"/>
                      <a:gd name="T15" fmla="*/ 297 h 382"/>
                      <a:gd name="T16" fmla="*/ 132 w 882"/>
                      <a:gd name="T17" fmla="*/ 297 h 382"/>
                      <a:gd name="T18" fmla="*/ 120 w 882"/>
                      <a:gd name="T19" fmla="*/ 283 h 382"/>
                      <a:gd name="T20" fmla="*/ 102 w 882"/>
                      <a:gd name="T21" fmla="*/ 255 h 382"/>
                      <a:gd name="T22" fmla="*/ 96 w 882"/>
                      <a:gd name="T23" fmla="*/ 255 h 382"/>
                      <a:gd name="T24" fmla="*/ 84 w 882"/>
                      <a:gd name="T25" fmla="*/ 241 h 382"/>
                      <a:gd name="T26" fmla="*/ 66 w 882"/>
                      <a:gd name="T27" fmla="*/ 212 h 382"/>
                      <a:gd name="T28" fmla="*/ 60 w 882"/>
                      <a:gd name="T29" fmla="*/ 212 h 382"/>
                      <a:gd name="T30" fmla="*/ 54 w 882"/>
                      <a:gd name="T31" fmla="*/ 184 h 382"/>
                      <a:gd name="T32" fmla="*/ 42 w 882"/>
                      <a:gd name="T33" fmla="*/ 170 h 382"/>
                      <a:gd name="T34" fmla="*/ 36 w 882"/>
                      <a:gd name="T35" fmla="*/ 170 h 382"/>
                      <a:gd name="T36" fmla="*/ 30 w 882"/>
                      <a:gd name="T37" fmla="*/ 142 h 382"/>
                      <a:gd name="T38" fmla="*/ 24 w 882"/>
                      <a:gd name="T39" fmla="*/ 128 h 382"/>
                      <a:gd name="T40" fmla="*/ 18 w 882"/>
                      <a:gd name="T41" fmla="*/ 113 h 382"/>
                      <a:gd name="T42" fmla="*/ 12 w 882"/>
                      <a:gd name="T43" fmla="*/ 99 h 382"/>
                      <a:gd name="T44" fmla="*/ 6 w 882"/>
                      <a:gd name="T45" fmla="*/ 85 h 382"/>
                      <a:gd name="T46" fmla="*/ 6 w 882"/>
                      <a:gd name="T47" fmla="*/ 71 h 382"/>
                      <a:gd name="T48" fmla="*/ 0 w 882"/>
                      <a:gd name="T49" fmla="*/ 57 h 382"/>
                      <a:gd name="T50" fmla="*/ 0 w 882"/>
                      <a:gd name="T51" fmla="*/ 28 h 382"/>
                      <a:gd name="T52" fmla="*/ 0 w 882"/>
                      <a:gd name="T53" fmla="*/ 28 h 382"/>
                      <a:gd name="T54" fmla="*/ 0 w 882"/>
                      <a:gd name="T55" fmla="*/ 0 h 382"/>
                      <a:gd name="T56" fmla="*/ 882 w 882"/>
                      <a:gd name="T57" fmla="*/ 0 h 382"/>
                      <a:gd name="T58" fmla="*/ 258 w 882"/>
                      <a:gd name="T59" fmla="*/ 382 h 382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882"/>
                      <a:gd name="T91" fmla="*/ 0 h 382"/>
                      <a:gd name="T92" fmla="*/ 882 w 882"/>
                      <a:gd name="T93" fmla="*/ 382 h 382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882" h="382">
                        <a:moveTo>
                          <a:pt x="258" y="382"/>
                        </a:moveTo>
                        <a:lnTo>
                          <a:pt x="234" y="382"/>
                        </a:lnTo>
                        <a:lnTo>
                          <a:pt x="228" y="368"/>
                        </a:lnTo>
                        <a:lnTo>
                          <a:pt x="204" y="354"/>
                        </a:lnTo>
                        <a:lnTo>
                          <a:pt x="186" y="340"/>
                        </a:lnTo>
                        <a:lnTo>
                          <a:pt x="174" y="326"/>
                        </a:lnTo>
                        <a:lnTo>
                          <a:pt x="156" y="312"/>
                        </a:lnTo>
                        <a:lnTo>
                          <a:pt x="144" y="297"/>
                        </a:lnTo>
                        <a:lnTo>
                          <a:pt x="132" y="297"/>
                        </a:lnTo>
                        <a:lnTo>
                          <a:pt x="120" y="283"/>
                        </a:lnTo>
                        <a:lnTo>
                          <a:pt x="102" y="255"/>
                        </a:lnTo>
                        <a:lnTo>
                          <a:pt x="96" y="255"/>
                        </a:lnTo>
                        <a:lnTo>
                          <a:pt x="84" y="241"/>
                        </a:lnTo>
                        <a:lnTo>
                          <a:pt x="66" y="212"/>
                        </a:lnTo>
                        <a:lnTo>
                          <a:pt x="60" y="212"/>
                        </a:lnTo>
                        <a:lnTo>
                          <a:pt x="54" y="184"/>
                        </a:lnTo>
                        <a:lnTo>
                          <a:pt x="42" y="170"/>
                        </a:lnTo>
                        <a:lnTo>
                          <a:pt x="36" y="170"/>
                        </a:lnTo>
                        <a:lnTo>
                          <a:pt x="30" y="142"/>
                        </a:lnTo>
                        <a:lnTo>
                          <a:pt x="24" y="128"/>
                        </a:lnTo>
                        <a:lnTo>
                          <a:pt x="18" y="113"/>
                        </a:lnTo>
                        <a:lnTo>
                          <a:pt x="12" y="99"/>
                        </a:lnTo>
                        <a:lnTo>
                          <a:pt x="6" y="85"/>
                        </a:lnTo>
                        <a:lnTo>
                          <a:pt x="6" y="71"/>
                        </a:lnTo>
                        <a:lnTo>
                          <a:pt x="0" y="57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lnTo>
                          <a:pt x="882" y="0"/>
                        </a:lnTo>
                        <a:lnTo>
                          <a:pt x="258" y="382"/>
                        </a:lnTo>
                        <a:close/>
                      </a:path>
                    </a:pathLst>
                  </a:custGeom>
                  <a:solidFill>
                    <a:srgbClr val="FAEE5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8227" name="Oval 31"/>
                <p:cNvSpPr>
                  <a:spLocks noChangeArrowheads="1"/>
                </p:cNvSpPr>
                <p:nvPr/>
              </p:nvSpPr>
              <p:spPr bwMode="auto">
                <a:xfrm>
                  <a:off x="1429" y="2024"/>
                  <a:ext cx="136" cy="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8225" name="Oval 56"/>
              <p:cNvSpPr>
                <a:spLocks noChangeArrowheads="1"/>
              </p:cNvSpPr>
              <p:nvPr/>
            </p:nvSpPr>
            <p:spPr bwMode="auto">
              <a:xfrm>
                <a:off x="1655" y="2160"/>
                <a:ext cx="91" cy="181"/>
              </a:xfrm>
              <a:prstGeom prst="ellipse">
                <a:avLst/>
              </a:prstGeom>
              <a:gradFill rotWithShape="1">
                <a:gsLst>
                  <a:gs pos="0">
                    <a:srgbClr val="FFCC66"/>
                  </a:gs>
                  <a:gs pos="100000">
                    <a:srgbClr val="FFFF66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215" name="Group 74"/>
            <p:cNvGrpSpPr>
              <a:grpSpLocks/>
            </p:cNvGrpSpPr>
            <p:nvPr/>
          </p:nvGrpSpPr>
          <p:grpSpPr bwMode="auto">
            <a:xfrm>
              <a:off x="2109" y="1162"/>
              <a:ext cx="882" cy="962"/>
              <a:chOff x="1746" y="572"/>
              <a:chExt cx="882" cy="962"/>
            </a:xfrm>
          </p:grpSpPr>
          <p:grpSp>
            <p:nvGrpSpPr>
              <p:cNvPr id="8216" name="Group 20"/>
              <p:cNvGrpSpPr>
                <a:grpSpLocks/>
              </p:cNvGrpSpPr>
              <p:nvPr/>
            </p:nvGrpSpPr>
            <p:grpSpPr bwMode="auto">
              <a:xfrm>
                <a:off x="1746" y="572"/>
                <a:ext cx="882" cy="962"/>
                <a:chOff x="2199" y="1163"/>
                <a:chExt cx="882" cy="962"/>
              </a:xfrm>
            </p:grpSpPr>
            <p:grpSp>
              <p:nvGrpSpPr>
                <p:cNvPr id="8219" name="Group 21"/>
                <p:cNvGrpSpPr>
                  <a:grpSpLocks/>
                </p:cNvGrpSpPr>
                <p:nvPr/>
              </p:nvGrpSpPr>
              <p:grpSpPr bwMode="auto">
                <a:xfrm>
                  <a:off x="2199" y="1163"/>
                  <a:ext cx="882" cy="962"/>
                  <a:chOff x="1992" y="1639"/>
                  <a:chExt cx="882" cy="962"/>
                </a:xfrm>
              </p:grpSpPr>
              <p:sp>
                <p:nvSpPr>
                  <p:cNvPr id="8222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992" y="2021"/>
                    <a:ext cx="882" cy="580"/>
                  </a:xfrm>
                  <a:prstGeom prst="rect">
                    <a:avLst/>
                  </a:prstGeom>
                  <a:solidFill>
                    <a:srgbClr val="FAEE5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23" name="Freeform 23"/>
                  <p:cNvSpPr>
                    <a:spLocks/>
                  </p:cNvSpPr>
                  <p:nvPr/>
                </p:nvSpPr>
                <p:spPr bwMode="auto">
                  <a:xfrm>
                    <a:off x="1992" y="1639"/>
                    <a:ext cx="882" cy="382"/>
                  </a:xfrm>
                  <a:custGeom>
                    <a:avLst/>
                    <a:gdLst>
                      <a:gd name="T0" fmla="*/ 0 w 882"/>
                      <a:gd name="T1" fmla="*/ 382 h 382"/>
                      <a:gd name="T2" fmla="*/ 0 w 882"/>
                      <a:gd name="T3" fmla="*/ 368 h 382"/>
                      <a:gd name="T4" fmla="*/ 0 w 882"/>
                      <a:gd name="T5" fmla="*/ 354 h 382"/>
                      <a:gd name="T6" fmla="*/ 0 w 882"/>
                      <a:gd name="T7" fmla="*/ 340 h 382"/>
                      <a:gd name="T8" fmla="*/ 6 w 882"/>
                      <a:gd name="T9" fmla="*/ 326 h 382"/>
                      <a:gd name="T10" fmla="*/ 6 w 882"/>
                      <a:gd name="T11" fmla="*/ 311 h 382"/>
                      <a:gd name="T12" fmla="*/ 12 w 882"/>
                      <a:gd name="T13" fmla="*/ 297 h 382"/>
                      <a:gd name="T14" fmla="*/ 18 w 882"/>
                      <a:gd name="T15" fmla="*/ 269 h 382"/>
                      <a:gd name="T16" fmla="*/ 24 w 882"/>
                      <a:gd name="T17" fmla="*/ 269 h 382"/>
                      <a:gd name="T18" fmla="*/ 30 w 882"/>
                      <a:gd name="T19" fmla="*/ 241 h 382"/>
                      <a:gd name="T20" fmla="*/ 36 w 882"/>
                      <a:gd name="T21" fmla="*/ 226 h 382"/>
                      <a:gd name="T22" fmla="*/ 42 w 882"/>
                      <a:gd name="T23" fmla="*/ 212 h 382"/>
                      <a:gd name="T24" fmla="*/ 54 w 882"/>
                      <a:gd name="T25" fmla="*/ 198 h 382"/>
                      <a:gd name="T26" fmla="*/ 60 w 882"/>
                      <a:gd name="T27" fmla="*/ 184 h 382"/>
                      <a:gd name="T28" fmla="*/ 66 w 882"/>
                      <a:gd name="T29" fmla="*/ 170 h 382"/>
                      <a:gd name="T30" fmla="*/ 84 w 882"/>
                      <a:gd name="T31" fmla="*/ 156 h 382"/>
                      <a:gd name="T32" fmla="*/ 96 w 882"/>
                      <a:gd name="T33" fmla="*/ 142 h 382"/>
                      <a:gd name="T34" fmla="*/ 102 w 882"/>
                      <a:gd name="T35" fmla="*/ 127 h 382"/>
                      <a:gd name="T36" fmla="*/ 120 w 882"/>
                      <a:gd name="T37" fmla="*/ 113 h 382"/>
                      <a:gd name="T38" fmla="*/ 132 w 882"/>
                      <a:gd name="T39" fmla="*/ 99 h 382"/>
                      <a:gd name="T40" fmla="*/ 144 w 882"/>
                      <a:gd name="T41" fmla="*/ 85 h 382"/>
                      <a:gd name="T42" fmla="*/ 156 w 882"/>
                      <a:gd name="T43" fmla="*/ 71 h 382"/>
                      <a:gd name="T44" fmla="*/ 174 w 882"/>
                      <a:gd name="T45" fmla="*/ 57 h 382"/>
                      <a:gd name="T46" fmla="*/ 186 w 882"/>
                      <a:gd name="T47" fmla="*/ 57 h 382"/>
                      <a:gd name="T48" fmla="*/ 204 w 882"/>
                      <a:gd name="T49" fmla="*/ 42 h 382"/>
                      <a:gd name="T50" fmla="*/ 228 w 882"/>
                      <a:gd name="T51" fmla="*/ 14 h 382"/>
                      <a:gd name="T52" fmla="*/ 234 w 882"/>
                      <a:gd name="T53" fmla="*/ 14 h 382"/>
                      <a:gd name="T54" fmla="*/ 258 w 882"/>
                      <a:gd name="T55" fmla="*/ 0 h 382"/>
                      <a:gd name="T56" fmla="*/ 882 w 882"/>
                      <a:gd name="T57" fmla="*/ 382 h 382"/>
                      <a:gd name="T58" fmla="*/ 0 w 882"/>
                      <a:gd name="T59" fmla="*/ 382 h 382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882"/>
                      <a:gd name="T91" fmla="*/ 0 h 382"/>
                      <a:gd name="T92" fmla="*/ 882 w 882"/>
                      <a:gd name="T93" fmla="*/ 382 h 382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882" h="382">
                        <a:moveTo>
                          <a:pt x="0" y="382"/>
                        </a:moveTo>
                        <a:lnTo>
                          <a:pt x="0" y="368"/>
                        </a:lnTo>
                        <a:lnTo>
                          <a:pt x="0" y="354"/>
                        </a:lnTo>
                        <a:lnTo>
                          <a:pt x="0" y="340"/>
                        </a:lnTo>
                        <a:lnTo>
                          <a:pt x="6" y="326"/>
                        </a:lnTo>
                        <a:lnTo>
                          <a:pt x="6" y="311"/>
                        </a:lnTo>
                        <a:lnTo>
                          <a:pt x="12" y="297"/>
                        </a:lnTo>
                        <a:lnTo>
                          <a:pt x="18" y="269"/>
                        </a:lnTo>
                        <a:lnTo>
                          <a:pt x="24" y="269"/>
                        </a:lnTo>
                        <a:lnTo>
                          <a:pt x="30" y="241"/>
                        </a:lnTo>
                        <a:lnTo>
                          <a:pt x="36" y="226"/>
                        </a:lnTo>
                        <a:lnTo>
                          <a:pt x="42" y="212"/>
                        </a:lnTo>
                        <a:lnTo>
                          <a:pt x="54" y="198"/>
                        </a:lnTo>
                        <a:lnTo>
                          <a:pt x="60" y="184"/>
                        </a:lnTo>
                        <a:lnTo>
                          <a:pt x="66" y="170"/>
                        </a:lnTo>
                        <a:lnTo>
                          <a:pt x="84" y="156"/>
                        </a:lnTo>
                        <a:lnTo>
                          <a:pt x="96" y="142"/>
                        </a:lnTo>
                        <a:lnTo>
                          <a:pt x="102" y="127"/>
                        </a:lnTo>
                        <a:lnTo>
                          <a:pt x="120" y="113"/>
                        </a:lnTo>
                        <a:lnTo>
                          <a:pt x="132" y="99"/>
                        </a:lnTo>
                        <a:lnTo>
                          <a:pt x="144" y="85"/>
                        </a:lnTo>
                        <a:lnTo>
                          <a:pt x="156" y="71"/>
                        </a:lnTo>
                        <a:lnTo>
                          <a:pt x="174" y="57"/>
                        </a:lnTo>
                        <a:lnTo>
                          <a:pt x="186" y="57"/>
                        </a:lnTo>
                        <a:lnTo>
                          <a:pt x="204" y="42"/>
                        </a:lnTo>
                        <a:lnTo>
                          <a:pt x="228" y="14"/>
                        </a:lnTo>
                        <a:lnTo>
                          <a:pt x="234" y="14"/>
                        </a:lnTo>
                        <a:lnTo>
                          <a:pt x="258" y="0"/>
                        </a:lnTo>
                        <a:lnTo>
                          <a:pt x="882" y="382"/>
                        </a:lnTo>
                        <a:lnTo>
                          <a:pt x="0" y="382"/>
                        </a:lnTo>
                        <a:close/>
                      </a:path>
                    </a:pathLst>
                  </a:custGeom>
                  <a:solidFill>
                    <a:srgbClr val="FAEE5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8220" name="Oval 24"/>
                <p:cNvSpPr>
                  <a:spLocks noChangeArrowheads="1"/>
                </p:cNvSpPr>
                <p:nvPr/>
              </p:nvSpPr>
              <p:spPr bwMode="auto">
                <a:xfrm>
                  <a:off x="2608" y="1389"/>
                  <a:ext cx="136" cy="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21" name="Oval 25"/>
                <p:cNvSpPr>
                  <a:spLocks noChangeArrowheads="1"/>
                </p:cNvSpPr>
                <p:nvPr/>
              </p:nvSpPr>
              <p:spPr bwMode="auto">
                <a:xfrm>
                  <a:off x="2336" y="1253"/>
                  <a:ext cx="136" cy="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FF99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8217" name="Oval 61"/>
              <p:cNvSpPr>
                <a:spLocks noChangeArrowheads="1"/>
              </p:cNvSpPr>
              <p:nvPr/>
            </p:nvSpPr>
            <p:spPr bwMode="auto">
              <a:xfrm>
                <a:off x="1837" y="1026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CC66"/>
                  </a:gs>
                  <a:gs pos="100000">
                    <a:srgbClr val="FFFF66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8" name="Oval 62"/>
              <p:cNvSpPr>
                <a:spLocks noChangeArrowheads="1"/>
              </p:cNvSpPr>
              <p:nvPr/>
            </p:nvSpPr>
            <p:spPr bwMode="auto">
              <a:xfrm>
                <a:off x="2336" y="1253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CC66"/>
                  </a:gs>
                  <a:gs pos="100000">
                    <a:srgbClr val="FFFF66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3" name="Group 43"/>
          <p:cNvGrpSpPr>
            <a:grpSpLocks/>
          </p:cNvGrpSpPr>
          <p:nvPr/>
        </p:nvGrpSpPr>
        <p:grpSpPr bwMode="auto">
          <a:xfrm>
            <a:off x="3779838" y="2424113"/>
            <a:ext cx="1936750" cy="1797050"/>
            <a:chOff x="2426" y="1525"/>
            <a:chExt cx="1220" cy="1132"/>
          </a:xfrm>
        </p:grpSpPr>
        <p:grpSp>
          <p:nvGrpSpPr>
            <p:cNvPr id="8203" name="Group 44"/>
            <p:cNvGrpSpPr>
              <a:grpSpLocks/>
            </p:cNvGrpSpPr>
            <p:nvPr/>
          </p:nvGrpSpPr>
          <p:grpSpPr bwMode="auto">
            <a:xfrm>
              <a:off x="2426" y="1525"/>
              <a:ext cx="1220" cy="1132"/>
              <a:chOff x="3424" y="3249"/>
              <a:chExt cx="1220" cy="1132"/>
            </a:xfrm>
          </p:grpSpPr>
          <p:grpSp>
            <p:nvGrpSpPr>
              <p:cNvPr id="8208" name="Group 45"/>
              <p:cNvGrpSpPr>
                <a:grpSpLocks/>
              </p:cNvGrpSpPr>
              <p:nvPr/>
            </p:nvGrpSpPr>
            <p:grpSpPr bwMode="auto">
              <a:xfrm>
                <a:off x="4014" y="3249"/>
                <a:ext cx="630" cy="1132"/>
                <a:chOff x="2874" y="2021"/>
                <a:chExt cx="630" cy="1132"/>
              </a:xfrm>
            </p:grpSpPr>
            <p:sp>
              <p:nvSpPr>
                <p:cNvPr id="8212" name="Freeform 46"/>
                <p:cNvSpPr>
                  <a:spLocks/>
                </p:cNvSpPr>
                <p:nvPr/>
              </p:nvSpPr>
              <p:spPr bwMode="auto">
                <a:xfrm>
                  <a:off x="2874" y="2403"/>
                  <a:ext cx="630" cy="750"/>
                </a:xfrm>
                <a:custGeom>
                  <a:avLst/>
                  <a:gdLst>
                    <a:gd name="T0" fmla="*/ 630 w 630"/>
                    <a:gd name="T1" fmla="*/ 0 h 750"/>
                    <a:gd name="T2" fmla="*/ 606 w 630"/>
                    <a:gd name="T3" fmla="*/ 14 h 750"/>
                    <a:gd name="T4" fmla="*/ 594 w 630"/>
                    <a:gd name="T5" fmla="*/ 29 h 750"/>
                    <a:gd name="T6" fmla="*/ 570 w 630"/>
                    <a:gd name="T7" fmla="*/ 43 h 750"/>
                    <a:gd name="T8" fmla="*/ 546 w 630"/>
                    <a:gd name="T9" fmla="*/ 57 h 750"/>
                    <a:gd name="T10" fmla="*/ 534 w 630"/>
                    <a:gd name="T11" fmla="*/ 57 h 750"/>
                    <a:gd name="T12" fmla="*/ 510 w 630"/>
                    <a:gd name="T13" fmla="*/ 71 h 750"/>
                    <a:gd name="T14" fmla="*/ 486 w 630"/>
                    <a:gd name="T15" fmla="*/ 85 h 750"/>
                    <a:gd name="T16" fmla="*/ 468 w 630"/>
                    <a:gd name="T17" fmla="*/ 85 h 750"/>
                    <a:gd name="T18" fmla="*/ 444 w 630"/>
                    <a:gd name="T19" fmla="*/ 99 h 750"/>
                    <a:gd name="T20" fmla="*/ 414 w 630"/>
                    <a:gd name="T21" fmla="*/ 99 h 750"/>
                    <a:gd name="T22" fmla="*/ 402 w 630"/>
                    <a:gd name="T23" fmla="*/ 114 h 750"/>
                    <a:gd name="T24" fmla="*/ 378 w 630"/>
                    <a:gd name="T25" fmla="*/ 114 h 750"/>
                    <a:gd name="T26" fmla="*/ 348 w 630"/>
                    <a:gd name="T27" fmla="*/ 128 h 750"/>
                    <a:gd name="T28" fmla="*/ 336 w 630"/>
                    <a:gd name="T29" fmla="*/ 128 h 750"/>
                    <a:gd name="T30" fmla="*/ 306 w 630"/>
                    <a:gd name="T31" fmla="*/ 128 h 750"/>
                    <a:gd name="T32" fmla="*/ 276 w 630"/>
                    <a:gd name="T33" fmla="*/ 142 h 750"/>
                    <a:gd name="T34" fmla="*/ 258 w 630"/>
                    <a:gd name="T35" fmla="*/ 142 h 750"/>
                    <a:gd name="T36" fmla="*/ 228 w 630"/>
                    <a:gd name="T37" fmla="*/ 142 h 750"/>
                    <a:gd name="T38" fmla="*/ 198 w 630"/>
                    <a:gd name="T39" fmla="*/ 156 h 750"/>
                    <a:gd name="T40" fmla="*/ 186 w 630"/>
                    <a:gd name="T41" fmla="*/ 156 h 750"/>
                    <a:gd name="T42" fmla="*/ 156 w 630"/>
                    <a:gd name="T43" fmla="*/ 156 h 750"/>
                    <a:gd name="T44" fmla="*/ 126 w 630"/>
                    <a:gd name="T45" fmla="*/ 156 h 750"/>
                    <a:gd name="T46" fmla="*/ 108 w 630"/>
                    <a:gd name="T47" fmla="*/ 156 h 750"/>
                    <a:gd name="T48" fmla="*/ 78 w 630"/>
                    <a:gd name="T49" fmla="*/ 170 h 750"/>
                    <a:gd name="T50" fmla="*/ 48 w 630"/>
                    <a:gd name="T51" fmla="*/ 170 h 750"/>
                    <a:gd name="T52" fmla="*/ 30 w 630"/>
                    <a:gd name="T53" fmla="*/ 170 h 750"/>
                    <a:gd name="T54" fmla="*/ 0 w 630"/>
                    <a:gd name="T55" fmla="*/ 170 h 750"/>
                    <a:gd name="T56" fmla="*/ 0 w 630"/>
                    <a:gd name="T57" fmla="*/ 750 h 750"/>
                    <a:gd name="T58" fmla="*/ 30 w 630"/>
                    <a:gd name="T59" fmla="*/ 750 h 750"/>
                    <a:gd name="T60" fmla="*/ 48 w 630"/>
                    <a:gd name="T61" fmla="*/ 750 h 750"/>
                    <a:gd name="T62" fmla="*/ 78 w 630"/>
                    <a:gd name="T63" fmla="*/ 750 h 750"/>
                    <a:gd name="T64" fmla="*/ 108 w 630"/>
                    <a:gd name="T65" fmla="*/ 736 h 750"/>
                    <a:gd name="T66" fmla="*/ 126 w 630"/>
                    <a:gd name="T67" fmla="*/ 736 h 750"/>
                    <a:gd name="T68" fmla="*/ 156 w 630"/>
                    <a:gd name="T69" fmla="*/ 736 h 750"/>
                    <a:gd name="T70" fmla="*/ 186 w 630"/>
                    <a:gd name="T71" fmla="*/ 736 h 750"/>
                    <a:gd name="T72" fmla="*/ 198 w 630"/>
                    <a:gd name="T73" fmla="*/ 736 h 750"/>
                    <a:gd name="T74" fmla="*/ 228 w 630"/>
                    <a:gd name="T75" fmla="*/ 722 h 750"/>
                    <a:gd name="T76" fmla="*/ 258 w 630"/>
                    <a:gd name="T77" fmla="*/ 722 h 750"/>
                    <a:gd name="T78" fmla="*/ 276 w 630"/>
                    <a:gd name="T79" fmla="*/ 722 h 750"/>
                    <a:gd name="T80" fmla="*/ 306 w 630"/>
                    <a:gd name="T81" fmla="*/ 708 h 750"/>
                    <a:gd name="T82" fmla="*/ 336 w 630"/>
                    <a:gd name="T83" fmla="*/ 708 h 750"/>
                    <a:gd name="T84" fmla="*/ 348 w 630"/>
                    <a:gd name="T85" fmla="*/ 708 h 750"/>
                    <a:gd name="T86" fmla="*/ 378 w 630"/>
                    <a:gd name="T87" fmla="*/ 694 h 750"/>
                    <a:gd name="T88" fmla="*/ 402 w 630"/>
                    <a:gd name="T89" fmla="*/ 694 h 750"/>
                    <a:gd name="T90" fmla="*/ 414 w 630"/>
                    <a:gd name="T91" fmla="*/ 680 h 750"/>
                    <a:gd name="T92" fmla="*/ 444 w 630"/>
                    <a:gd name="T93" fmla="*/ 680 h 750"/>
                    <a:gd name="T94" fmla="*/ 468 w 630"/>
                    <a:gd name="T95" fmla="*/ 666 h 750"/>
                    <a:gd name="T96" fmla="*/ 486 w 630"/>
                    <a:gd name="T97" fmla="*/ 666 h 750"/>
                    <a:gd name="T98" fmla="*/ 510 w 630"/>
                    <a:gd name="T99" fmla="*/ 651 h 750"/>
                    <a:gd name="T100" fmla="*/ 534 w 630"/>
                    <a:gd name="T101" fmla="*/ 637 h 750"/>
                    <a:gd name="T102" fmla="*/ 546 w 630"/>
                    <a:gd name="T103" fmla="*/ 637 h 750"/>
                    <a:gd name="T104" fmla="*/ 570 w 630"/>
                    <a:gd name="T105" fmla="*/ 623 h 750"/>
                    <a:gd name="T106" fmla="*/ 594 w 630"/>
                    <a:gd name="T107" fmla="*/ 609 h 750"/>
                    <a:gd name="T108" fmla="*/ 606 w 630"/>
                    <a:gd name="T109" fmla="*/ 595 h 750"/>
                    <a:gd name="T110" fmla="*/ 630 w 630"/>
                    <a:gd name="T111" fmla="*/ 581 h 750"/>
                    <a:gd name="T112" fmla="*/ 630 w 630"/>
                    <a:gd name="T113" fmla="*/ 0 h 75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30"/>
                    <a:gd name="T172" fmla="*/ 0 h 750"/>
                    <a:gd name="T173" fmla="*/ 630 w 630"/>
                    <a:gd name="T174" fmla="*/ 750 h 75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30" h="750">
                      <a:moveTo>
                        <a:pt x="630" y="0"/>
                      </a:moveTo>
                      <a:lnTo>
                        <a:pt x="606" y="14"/>
                      </a:lnTo>
                      <a:lnTo>
                        <a:pt x="594" y="29"/>
                      </a:lnTo>
                      <a:lnTo>
                        <a:pt x="570" y="43"/>
                      </a:lnTo>
                      <a:lnTo>
                        <a:pt x="546" y="57"/>
                      </a:lnTo>
                      <a:lnTo>
                        <a:pt x="534" y="57"/>
                      </a:lnTo>
                      <a:lnTo>
                        <a:pt x="510" y="71"/>
                      </a:lnTo>
                      <a:lnTo>
                        <a:pt x="486" y="85"/>
                      </a:lnTo>
                      <a:lnTo>
                        <a:pt x="468" y="85"/>
                      </a:lnTo>
                      <a:lnTo>
                        <a:pt x="444" y="99"/>
                      </a:lnTo>
                      <a:lnTo>
                        <a:pt x="414" y="99"/>
                      </a:lnTo>
                      <a:lnTo>
                        <a:pt x="402" y="114"/>
                      </a:lnTo>
                      <a:lnTo>
                        <a:pt x="378" y="114"/>
                      </a:lnTo>
                      <a:lnTo>
                        <a:pt x="348" y="128"/>
                      </a:lnTo>
                      <a:lnTo>
                        <a:pt x="336" y="128"/>
                      </a:lnTo>
                      <a:lnTo>
                        <a:pt x="306" y="128"/>
                      </a:lnTo>
                      <a:lnTo>
                        <a:pt x="276" y="142"/>
                      </a:lnTo>
                      <a:lnTo>
                        <a:pt x="258" y="142"/>
                      </a:lnTo>
                      <a:lnTo>
                        <a:pt x="228" y="142"/>
                      </a:lnTo>
                      <a:lnTo>
                        <a:pt x="198" y="156"/>
                      </a:lnTo>
                      <a:lnTo>
                        <a:pt x="186" y="156"/>
                      </a:lnTo>
                      <a:lnTo>
                        <a:pt x="156" y="156"/>
                      </a:lnTo>
                      <a:lnTo>
                        <a:pt x="126" y="156"/>
                      </a:lnTo>
                      <a:lnTo>
                        <a:pt x="108" y="156"/>
                      </a:lnTo>
                      <a:lnTo>
                        <a:pt x="78" y="170"/>
                      </a:lnTo>
                      <a:lnTo>
                        <a:pt x="48" y="170"/>
                      </a:lnTo>
                      <a:lnTo>
                        <a:pt x="30" y="170"/>
                      </a:lnTo>
                      <a:lnTo>
                        <a:pt x="0" y="170"/>
                      </a:lnTo>
                      <a:lnTo>
                        <a:pt x="0" y="750"/>
                      </a:lnTo>
                      <a:lnTo>
                        <a:pt x="30" y="750"/>
                      </a:lnTo>
                      <a:lnTo>
                        <a:pt x="48" y="750"/>
                      </a:lnTo>
                      <a:lnTo>
                        <a:pt x="78" y="750"/>
                      </a:lnTo>
                      <a:lnTo>
                        <a:pt x="108" y="736"/>
                      </a:lnTo>
                      <a:lnTo>
                        <a:pt x="126" y="736"/>
                      </a:lnTo>
                      <a:lnTo>
                        <a:pt x="156" y="736"/>
                      </a:lnTo>
                      <a:lnTo>
                        <a:pt x="186" y="736"/>
                      </a:lnTo>
                      <a:lnTo>
                        <a:pt x="198" y="736"/>
                      </a:lnTo>
                      <a:lnTo>
                        <a:pt x="228" y="722"/>
                      </a:lnTo>
                      <a:lnTo>
                        <a:pt x="258" y="722"/>
                      </a:lnTo>
                      <a:lnTo>
                        <a:pt x="276" y="722"/>
                      </a:lnTo>
                      <a:lnTo>
                        <a:pt x="306" y="708"/>
                      </a:lnTo>
                      <a:lnTo>
                        <a:pt x="336" y="708"/>
                      </a:lnTo>
                      <a:lnTo>
                        <a:pt x="348" y="708"/>
                      </a:lnTo>
                      <a:lnTo>
                        <a:pt x="378" y="694"/>
                      </a:lnTo>
                      <a:lnTo>
                        <a:pt x="402" y="694"/>
                      </a:lnTo>
                      <a:lnTo>
                        <a:pt x="414" y="680"/>
                      </a:lnTo>
                      <a:lnTo>
                        <a:pt x="444" y="680"/>
                      </a:lnTo>
                      <a:lnTo>
                        <a:pt x="468" y="666"/>
                      </a:lnTo>
                      <a:lnTo>
                        <a:pt x="486" y="666"/>
                      </a:lnTo>
                      <a:lnTo>
                        <a:pt x="510" y="651"/>
                      </a:lnTo>
                      <a:lnTo>
                        <a:pt x="534" y="637"/>
                      </a:lnTo>
                      <a:lnTo>
                        <a:pt x="546" y="637"/>
                      </a:lnTo>
                      <a:lnTo>
                        <a:pt x="570" y="623"/>
                      </a:lnTo>
                      <a:lnTo>
                        <a:pt x="594" y="609"/>
                      </a:lnTo>
                      <a:lnTo>
                        <a:pt x="606" y="595"/>
                      </a:lnTo>
                      <a:lnTo>
                        <a:pt x="630" y="581"/>
                      </a:lnTo>
                      <a:lnTo>
                        <a:pt x="630" y="0"/>
                      </a:lnTo>
                      <a:close/>
                    </a:path>
                  </a:pathLst>
                </a:custGeom>
                <a:solidFill>
                  <a:srgbClr val="FAEE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13" name="Freeform 47"/>
                <p:cNvSpPr>
                  <a:spLocks/>
                </p:cNvSpPr>
                <p:nvPr/>
              </p:nvSpPr>
              <p:spPr bwMode="auto">
                <a:xfrm>
                  <a:off x="2874" y="2021"/>
                  <a:ext cx="630" cy="552"/>
                </a:xfrm>
                <a:custGeom>
                  <a:avLst/>
                  <a:gdLst>
                    <a:gd name="T0" fmla="*/ 630 w 630"/>
                    <a:gd name="T1" fmla="*/ 382 h 552"/>
                    <a:gd name="T2" fmla="*/ 606 w 630"/>
                    <a:gd name="T3" fmla="*/ 396 h 552"/>
                    <a:gd name="T4" fmla="*/ 594 w 630"/>
                    <a:gd name="T5" fmla="*/ 411 h 552"/>
                    <a:gd name="T6" fmla="*/ 570 w 630"/>
                    <a:gd name="T7" fmla="*/ 425 h 552"/>
                    <a:gd name="T8" fmla="*/ 546 w 630"/>
                    <a:gd name="T9" fmla="*/ 439 h 552"/>
                    <a:gd name="T10" fmla="*/ 534 w 630"/>
                    <a:gd name="T11" fmla="*/ 439 h 552"/>
                    <a:gd name="T12" fmla="*/ 510 w 630"/>
                    <a:gd name="T13" fmla="*/ 453 h 552"/>
                    <a:gd name="T14" fmla="*/ 486 w 630"/>
                    <a:gd name="T15" fmla="*/ 467 h 552"/>
                    <a:gd name="T16" fmla="*/ 468 w 630"/>
                    <a:gd name="T17" fmla="*/ 467 h 552"/>
                    <a:gd name="T18" fmla="*/ 444 w 630"/>
                    <a:gd name="T19" fmla="*/ 481 h 552"/>
                    <a:gd name="T20" fmla="*/ 414 w 630"/>
                    <a:gd name="T21" fmla="*/ 481 h 552"/>
                    <a:gd name="T22" fmla="*/ 402 w 630"/>
                    <a:gd name="T23" fmla="*/ 496 h 552"/>
                    <a:gd name="T24" fmla="*/ 378 w 630"/>
                    <a:gd name="T25" fmla="*/ 496 h 552"/>
                    <a:gd name="T26" fmla="*/ 348 w 630"/>
                    <a:gd name="T27" fmla="*/ 510 h 552"/>
                    <a:gd name="T28" fmla="*/ 336 w 630"/>
                    <a:gd name="T29" fmla="*/ 510 h 552"/>
                    <a:gd name="T30" fmla="*/ 306 w 630"/>
                    <a:gd name="T31" fmla="*/ 510 h 552"/>
                    <a:gd name="T32" fmla="*/ 276 w 630"/>
                    <a:gd name="T33" fmla="*/ 524 h 552"/>
                    <a:gd name="T34" fmla="*/ 258 w 630"/>
                    <a:gd name="T35" fmla="*/ 524 h 552"/>
                    <a:gd name="T36" fmla="*/ 228 w 630"/>
                    <a:gd name="T37" fmla="*/ 524 h 552"/>
                    <a:gd name="T38" fmla="*/ 198 w 630"/>
                    <a:gd name="T39" fmla="*/ 538 h 552"/>
                    <a:gd name="T40" fmla="*/ 186 w 630"/>
                    <a:gd name="T41" fmla="*/ 538 h 552"/>
                    <a:gd name="T42" fmla="*/ 156 w 630"/>
                    <a:gd name="T43" fmla="*/ 538 h 552"/>
                    <a:gd name="T44" fmla="*/ 126 w 630"/>
                    <a:gd name="T45" fmla="*/ 538 h 552"/>
                    <a:gd name="T46" fmla="*/ 108 w 630"/>
                    <a:gd name="T47" fmla="*/ 538 h 552"/>
                    <a:gd name="T48" fmla="*/ 78 w 630"/>
                    <a:gd name="T49" fmla="*/ 552 h 552"/>
                    <a:gd name="T50" fmla="*/ 48 w 630"/>
                    <a:gd name="T51" fmla="*/ 552 h 552"/>
                    <a:gd name="T52" fmla="*/ 30 w 630"/>
                    <a:gd name="T53" fmla="*/ 552 h 552"/>
                    <a:gd name="T54" fmla="*/ 0 w 630"/>
                    <a:gd name="T55" fmla="*/ 552 h 552"/>
                    <a:gd name="T56" fmla="*/ 0 w 630"/>
                    <a:gd name="T57" fmla="*/ 0 h 552"/>
                    <a:gd name="T58" fmla="*/ 630 w 630"/>
                    <a:gd name="T59" fmla="*/ 382 h 55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30"/>
                    <a:gd name="T91" fmla="*/ 0 h 552"/>
                    <a:gd name="T92" fmla="*/ 630 w 630"/>
                    <a:gd name="T93" fmla="*/ 552 h 55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30" h="552">
                      <a:moveTo>
                        <a:pt x="630" y="382"/>
                      </a:moveTo>
                      <a:lnTo>
                        <a:pt x="606" y="396"/>
                      </a:lnTo>
                      <a:lnTo>
                        <a:pt x="594" y="411"/>
                      </a:lnTo>
                      <a:lnTo>
                        <a:pt x="570" y="425"/>
                      </a:lnTo>
                      <a:lnTo>
                        <a:pt x="546" y="439"/>
                      </a:lnTo>
                      <a:lnTo>
                        <a:pt x="534" y="439"/>
                      </a:lnTo>
                      <a:lnTo>
                        <a:pt x="510" y="453"/>
                      </a:lnTo>
                      <a:lnTo>
                        <a:pt x="486" y="467"/>
                      </a:lnTo>
                      <a:lnTo>
                        <a:pt x="468" y="467"/>
                      </a:lnTo>
                      <a:lnTo>
                        <a:pt x="444" y="481"/>
                      </a:lnTo>
                      <a:lnTo>
                        <a:pt x="414" y="481"/>
                      </a:lnTo>
                      <a:lnTo>
                        <a:pt x="402" y="496"/>
                      </a:lnTo>
                      <a:lnTo>
                        <a:pt x="378" y="496"/>
                      </a:lnTo>
                      <a:lnTo>
                        <a:pt x="348" y="510"/>
                      </a:lnTo>
                      <a:lnTo>
                        <a:pt x="336" y="510"/>
                      </a:lnTo>
                      <a:lnTo>
                        <a:pt x="306" y="510"/>
                      </a:lnTo>
                      <a:lnTo>
                        <a:pt x="276" y="524"/>
                      </a:lnTo>
                      <a:lnTo>
                        <a:pt x="258" y="524"/>
                      </a:lnTo>
                      <a:lnTo>
                        <a:pt x="228" y="524"/>
                      </a:lnTo>
                      <a:lnTo>
                        <a:pt x="198" y="538"/>
                      </a:lnTo>
                      <a:lnTo>
                        <a:pt x="186" y="538"/>
                      </a:lnTo>
                      <a:lnTo>
                        <a:pt x="156" y="538"/>
                      </a:lnTo>
                      <a:lnTo>
                        <a:pt x="126" y="538"/>
                      </a:lnTo>
                      <a:lnTo>
                        <a:pt x="108" y="538"/>
                      </a:lnTo>
                      <a:lnTo>
                        <a:pt x="78" y="552"/>
                      </a:lnTo>
                      <a:lnTo>
                        <a:pt x="48" y="552"/>
                      </a:lnTo>
                      <a:lnTo>
                        <a:pt x="30" y="552"/>
                      </a:lnTo>
                      <a:lnTo>
                        <a:pt x="0" y="552"/>
                      </a:lnTo>
                      <a:lnTo>
                        <a:pt x="0" y="0"/>
                      </a:lnTo>
                      <a:lnTo>
                        <a:pt x="630" y="382"/>
                      </a:lnTo>
                      <a:close/>
                    </a:path>
                  </a:pathLst>
                </a:custGeom>
                <a:solidFill>
                  <a:srgbClr val="FAEE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209" name="Group 48"/>
              <p:cNvGrpSpPr>
                <a:grpSpLocks/>
              </p:cNvGrpSpPr>
              <p:nvPr/>
            </p:nvGrpSpPr>
            <p:grpSpPr bwMode="auto">
              <a:xfrm>
                <a:off x="3424" y="3249"/>
                <a:ext cx="624" cy="1132"/>
                <a:chOff x="2250" y="2021"/>
                <a:chExt cx="624" cy="1132"/>
              </a:xfrm>
            </p:grpSpPr>
            <p:sp>
              <p:nvSpPr>
                <p:cNvPr id="8210" name="Freeform 49"/>
                <p:cNvSpPr>
                  <a:spLocks/>
                </p:cNvSpPr>
                <p:nvPr/>
              </p:nvSpPr>
              <p:spPr bwMode="auto">
                <a:xfrm>
                  <a:off x="2250" y="2403"/>
                  <a:ext cx="624" cy="750"/>
                </a:xfrm>
                <a:custGeom>
                  <a:avLst/>
                  <a:gdLst>
                    <a:gd name="T0" fmla="*/ 624 w 624"/>
                    <a:gd name="T1" fmla="*/ 170 h 750"/>
                    <a:gd name="T2" fmla="*/ 594 w 624"/>
                    <a:gd name="T3" fmla="*/ 170 h 750"/>
                    <a:gd name="T4" fmla="*/ 582 w 624"/>
                    <a:gd name="T5" fmla="*/ 170 h 750"/>
                    <a:gd name="T6" fmla="*/ 546 w 624"/>
                    <a:gd name="T7" fmla="*/ 170 h 750"/>
                    <a:gd name="T8" fmla="*/ 516 w 624"/>
                    <a:gd name="T9" fmla="*/ 156 h 750"/>
                    <a:gd name="T10" fmla="*/ 504 w 624"/>
                    <a:gd name="T11" fmla="*/ 156 h 750"/>
                    <a:gd name="T12" fmla="*/ 474 w 624"/>
                    <a:gd name="T13" fmla="*/ 156 h 750"/>
                    <a:gd name="T14" fmla="*/ 444 w 624"/>
                    <a:gd name="T15" fmla="*/ 156 h 750"/>
                    <a:gd name="T16" fmla="*/ 426 w 624"/>
                    <a:gd name="T17" fmla="*/ 156 h 750"/>
                    <a:gd name="T18" fmla="*/ 396 w 624"/>
                    <a:gd name="T19" fmla="*/ 142 h 750"/>
                    <a:gd name="T20" fmla="*/ 366 w 624"/>
                    <a:gd name="T21" fmla="*/ 142 h 750"/>
                    <a:gd name="T22" fmla="*/ 354 w 624"/>
                    <a:gd name="T23" fmla="*/ 142 h 750"/>
                    <a:gd name="T24" fmla="*/ 324 w 624"/>
                    <a:gd name="T25" fmla="*/ 128 h 750"/>
                    <a:gd name="T26" fmla="*/ 294 w 624"/>
                    <a:gd name="T27" fmla="*/ 128 h 750"/>
                    <a:gd name="T28" fmla="*/ 282 w 624"/>
                    <a:gd name="T29" fmla="*/ 128 h 750"/>
                    <a:gd name="T30" fmla="*/ 252 w 624"/>
                    <a:gd name="T31" fmla="*/ 114 h 750"/>
                    <a:gd name="T32" fmla="*/ 222 w 624"/>
                    <a:gd name="T33" fmla="*/ 114 h 750"/>
                    <a:gd name="T34" fmla="*/ 210 w 624"/>
                    <a:gd name="T35" fmla="*/ 99 h 750"/>
                    <a:gd name="T36" fmla="*/ 180 w 624"/>
                    <a:gd name="T37" fmla="*/ 99 h 750"/>
                    <a:gd name="T38" fmla="*/ 156 w 624"/>
                    <a:gd name="T39" fmla="*/ 85 h 750"/>
                    <a:gd name="T40" fmla="*/ 144 w 624"/>
                    <a:gd name="T41" fmla="*/ 85 h 750"/>
                    <a:gd name="T42" fmla="*/ 120 w 624"/>
                    <a:gd name="T43" fmla="*/ 71 h 750"/>
                    <a:gd name="T44" fmla="*/ 90 w 624"/>
                    <a:gd name="T45" fmla="*/ 57 h 750"/>
                    <a:gd name="T46" fmla="*/ 78 w 624"/>
                    <a:gd name="T47" fmla="*/ 57 h 750"/>
                    <a:gd name="T48" fmla="*/ 54 w 624"/>
                    <a:gd name="T49" fmla="*/ 43 h 750"/>
                    <a:gd name="T50" fmla="*/ 36 w 624"/>
                    <a:gd name="T51" fmla="*/ 29 h 750"/>
                    <a:gd name="T52" fmla="*/ 24 w 624"/>
                    <a:gd name="T53" fmla="*/ 14 h 750"/>
                    <a:gd name="T54" fmla="*/ 0 w 624"/>
                    <a:gd name="T55" fmla="*/ 0 h 750"/>
                    <a:gd name="T56" fmla="*/ 0 w 624"/>
                    <a:gd name="T57" fmla="*/ 581 h 750"/>
                    <a:gd name="T58" fmla="*/ 24 w 624"/>
                    <a:gd name="T59" fmla="*/ 595 h 750"/>
                    <a:gd name="T60" fmla="*/ 36 w 624"/>
                    <a:gd name="T61" fmla="*/ 609 h 750"/>
                    <a:gd name="T62" fmla="*/ 54 w 624"/>
                    <a:gd name="T63" fmla="*/ 623 h 750"/>
                    <a:gd name="T64" fmla="*/ 78 w 624"/>
                    <a:gd name="T65" fmla="*/ 637 h 750"/>
                    <a:gd name="T66" fmla="*/ 90 w 624"/>
                    <a:gd name="T67" fmla="*/ 637 h 750"/>
                    <a:gd name="T68" fmla="*/ 120 w 624"/>
                    <a:gd name="T69" fmla="*/ 651 h 750"/>
                    <a:gd name="T70" fmla="*/ 144 w 624"/>
                    <a:gd name="T71" fmla="*/ 666 h 750"/>
                    <a:gd name="T72" fmla="*/ 156 w 624"/>
                    <a:gd name="T73" fmla="*/ 666 h 750"/>
                    <a:gd name="T74" fmla="*/ 180 w 624"/>
                    <a:gd name="T75" fmla="*/ 680 h 750"/>
                    <a:gd name="T76" fmla="*/ 210 w 624"/>
                    <a:gd name="T77" fmla="*/ 680 h 750"/>
                    <a:gd name="T78" fmla="*/ 222 w 624"/>
                    <a:gd name="T79" fmla="*/ 694 h 750"/>
                    <a:gd name="T80" fmla="*/ 252 w 624"/>
                    <a:gd name="T81" fmla="*/ 694 h 750"/>
                    <a:gd name="T82" fmla="*/ 282 w 624"/>
                    <a:gd name="T83" fmla="*/ 708 h 750"/>
                    <a:gd name="T84" fmla="*/ 294 w 624"/>
                    <a:gd name="T85" fmla="*/ 708 h 750"/>
                    <a:gd name="T86" fmla="*/ 324 w 624"/>
                    <a:gd name="T87" fmla="*/ 708 h 750"/>
                    <a:gd name="T88" fmla="*/ 354 w 624"/>
                    <a:gd name="T89" fmla="*/ 722 h 750"/>
                    <a:gd name="T90" fmla="*/ 366 w 624"/>
                    <a:gd name="T91" fmla="*/ 722 h 750"/>
                    <a:gd name="T92" fmla="*/ 396 w 624"/>
                    <a:gd name="T93" fmla="*/ 722 h 750"/>
                    <a:gd name="T94" fmla="*/ 426 w 624"/>
                    <a:gd name="T95" fmla="*/ 736 h 750"/>
                    <a:gd name="T96" fmla="*/ 444 w 624"/>
                    <a:gd name="T97" fmla="*/ 736 h 750"/>
                    <a:gd name="T98" fmla="*/ 474 w 624"/>
                    <a:gd name="T99" fmla="*/ 736 h 750"/>
                    <a:gd name="T100" fmla="*/ 504 w 624"/>
                    <a:gd name="T101" fmla="*/ 736 h 750"/>
                    <a:gd name="T102" fmla="*/ 516 w 624"/>
                    <a:gd name="T103" fmla="*/ 736 h 750"/>
                    <a:gd name="T104" fmla="*/ 546 w 624"/>
                    <a:gd name="T105" fmla="*/ 750 h 750"/>
                    <a:gd name="T106" fmla="*/ 582 w 624"/>
                    <a:gd name="T107" fmla="*/ 750 h 750"/>
                    <a:gd name="T108" fmla="*/ 594 w 624"/>
                    <a:gd name="T109" fmla="*/ 750 h 750"/>
                    <a:gd name="T110" fmla="*/ 624 w 624"/>
                    <a:gd name="T111" fmla="*/ 750 h 750"/>
                    <a:gd name="T112" fmla="*/ 624 w 624"/>
                    <a:gd name="T113" fmla="*/ 170 h 75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24"/>
                    <a:gd name="T172" fmla="*/ 0 h 750"/>
                    <a:gd name="T173" fmla="*/ 624 w 624"/>
                    <a:gd name="T174" fmla="*/ 750 h 75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24" h="750">
                      <a:moveTo>
                        <a:pt x="624" y="170"/>
                      </a:moveTo>
                      <a:lnTo>
                        <a:pt x="594" y="170"/>
                      </a:lnTo>
                      <a:lnTo>
                        <a:pt x="582" y="170"/>
                      </a:lnTo>
                      <a:lnTo>
                        <a:pt x="546" y="170"/>
                      </a:lnTo>
                      <a:lnTo>
                        <a:pt x="516" y="156"/>
                      </a:lnTo>
                      <a:lnTo>
                        <a:pt x="504" y="156"/>
                      </a:lnTo>
                      <a:lnTo>
                        <a:pt x="474" y="156"/>
                      </a:lnTo>
                      <a:lnTo>
                        <a:pt x="444" y="156"/>
                      </a:lnTo>
                      <a:lnTo>
                        <a:pt x="426" y="156"/>
                      </a:lnTo>
                      <a:lnTo>
                        <a:pt x="396" y="142"/>
                      </a:lnTo>
                      <a:lnTo>
                        <a:pt x="366" y="142"/>
                      </a:lnTo>
                      <a:lnTo>
                        <a:pt x="354" y="142"/>
                      </a:lnTo>
                      <a:lnTo>
                        <a:pt x="324" y="128"/>
                      </a:lnTo>
                      <a:lnTo>
                        <a:pt x="294" y="128"/>
                      </a:lnTo>
                      <a:lnTo>
                        <a:pt x="282" y="128"/>
                      </a:lnTo>
                      <a:lnTo>
                        <a:pt x="252" y="114"/>
                      </a:lnTo>
                      <a:lnTo>
                        <a:pt x="222" y="114"/>
                      </a:lnTo>
                      <a:lnTo>
                        <a:pt x="210" y="99"/>
                      </a:lnTo>
                      <a:lnTo>
                        <a:pt x="180" y="99"/>
                      </a:lnTo>
                      <a:lnTo>
                        <a:pt x="156" y="85"/>
                      </a:lnTo>
                      <a:lnTo>
                        <a:pt x="144" y="85"/>
                      </a:lnTo>
                      <a:lnTo>
                        <a:pt x="120" y="71"/>
                      </a:lnTo>
                      <a:lnTo>
                        <a:pt x="90" y="57"/>
                      </a:lnTo>
                      <a:lnTo>
                        <a:pt x="78" y="57"/>
                      </a:lnTo>
                      <a:lnTo>
                        <a:pt x="54" y="43"/>
                      </a:lnTo>
                      <a:lnTo>
                        <a:pt x="36" y="29"/>
                      </a:lnTo>
                      <a:lnTo>
                        <a:pt x="24" y="14"/>
                      </a:lnTo>
                      <a:lnTo>
                        <a:pt x="0" y="0"/>
                      </a:lnTo>
                      <a:lnTo>
                        <a:pt x="0" y="581"/>
                      </a:lnTo>
                      <a:lnTo>
                        <a:pt x="24" y="595"/>
                      </a:lnTo>
                      <a:lnTo>
                        <a:pt x="36" y="609"/>
                      </a:lnTo>
                      <a:lnTo>
                        <a:pt x="54" y="623"/>
                      </a:lnTo>
                      <a:lnTo>
                        <a:pt x="78" y="637"/>
                      </a:lnTo>
                      <a:lnTo>
                        <a:pt x="90" y="637"/>
                      </a:lnTo>
                      <a:lnTo>
                        <a:pt x="120" y="651"/>
                      </a:lnTo>
                      <a:lnTo>
                        <a:pt x="144" y="666"/>
                      </a:lnTo>
                      <a:lnTo>
                        <a:pt x="156" y="666"/>
                      </a:lnTo>
                      <a:lnTo>
                        <a:pt x="180" y="680"/>
                      </a:lnTo>
                      <a:lnTo>
                        <a:pt x="210" y="680"/>
                      </a:lnTo>
                      <a:lnTo>
                        <a:pt x="222" y="694"/>
                      </a:lnTo>
                      <a:lnTo>
                        <a:pt x="252" y="694"/>
                      </a:lnTo>
                      <a:lnTo>
                        <a:pt x="282" y="708"/>
                      </a:lnTo>
                      <a:lnTo>
                        <a:pt x="294" y="708"/>
                      </a:lnTo>
                      <a:lnTo>
                        <a:pt x="324" y="708"/>
                      </a:lnTo>
                      <a:lnTo>
                        <a:pt x="354" y="722"/>
                      </a:lnTo>
                      <a:lnTo>
                        <a:pt x="366" y="722"/>
                      </a:lnTo>
                      <a:lnTo>
                        <a:pt x="396" y="722"/>
                      </a:lnTo>
                      <a:lnTo>
                        <a:pt x="426" y="736"/>
                      </a:lnTo>
                      <a:lnTo>
                        <a:pt x="444" y="736"/>
                      </a:lnTo>
                      <a:lnTo>
                        <a:pt x="474" y="736"/>
                      </a:lnTo>
                      <a:lnTo>
                        <a:pt x="504" y="736"/>
                      </a:lnTo>
                      <a:lnTo>
                        <a:pt x="516" y="736"/>
                      </a:lnTo>
                      <a:lnTo>
                        <a:pt x="546" y="750"/>
                      </a:lnTo>
                      <a:lnTo>
                        <a:pt x="582" y="750"/>
                      </a:lnTo>
                      <a:lnTo>
                        <a:pt x="594" y="750"/>
                      </a:lnTo>
                      <a:lnTo>
                        <a:pt x="624" y="750"/>
                      </a:lnTo>
                      <a:lnTo>
                        <a:pt x="624" y="170"/>
                      </a:lnTo>
                      <a:close/>
                    </a:path>
                  </a:pathLst>
                </a:custGeom>
                <a:solidFill>
                  <a:srgbClr val="FAEE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11" name="Freeform 50"/>
                <p:cNvSpPr>
                  <a:spLocks/>
                </p:cNvSpPr>
                <p:nvPr/>
              </p:nvSpPr>
              <p:spPr bwMode="auto">
                <a:xfrm>
                  <a:off x="2250" y="2021"/>
                  <a:ext cx="624" cy="552"/>
                </a:xfrm>
                <a:custGeom>
                  <a:avLst/>
                  <a:gdLst>
                    <a:gd name="T0" fmla="*/ 624 w 624"/>
                    <a:gd name="T1" fmla="*/ 552 h 552"/>
                    <a:gd name="T2" fmla="*/ 594 w 624"/>
                    <a:gd name="T3" fmla="*/ 552 h 552"/>
                    <a:gd name="T4" fmla="*/ 582 w 624"/>
                    <a:gd name="T5" fmla="*/ 552 h 552"/>
                    <a:gd name="T6" fmla="*/ 546 w 624"/>
                    <a:gd name="T7" fmla="*/ 552 h 552"/>
                    <a:gd name="T8" fmla="*/ 516 w 624"/>
                    <a:gd name="T9" fmla="*/ 538 h 552"/>
                    <a:gd name="T10" fmla="*/ 504 w 624"/>
                    <a:gd name="T11" fmla="*/ 538 h 552"/>
                    <a:gd name="T12" fmla="*/ 474 w 624"/>
                    <a:gd name="T13" fmla="*/ 538 h 552"/>
                    <a:gd name="T14" fmla="*/ 444 w 624"/>
                    <a:gd name="T15" fmla="*/ 538 h 552"/>
                    <a:gd name="T16" fmla="*/ 426 w 624"/>
                    <a:gd name="T17" fmla="*/ 538 h 552"/>
                    <a:gd name="T18" fmla="*/ 396 w 624"/>
                    <a:gd name="T19" fmla="*/ 524 h 552"/>
                    <a:gd name="T20" fmla="*/ 366 w 624"/>
                    <a:gd name="T21" fmla="*/ 524 h 552"/>
                    <a:gd name="T22" fmla="*/ 354 w 624"/>
                    <a:gd name="T23" fmla="*/ 524 h 552"/>
                    <a:gd name="T24" fmla="*/ 324 w 624"/>
                    <a:gd name="T25" fmla="*/ 510 h 552"/>
                    <a:gd name="T26" fmla="*/ 294 w 624"/>
                    <a:gd name="T27" fmla="*/ 510 h 552"/>
                    <a:gd name="T28" fmla="*/ 282 w 624"/>
                    <a:gd name="T29" fmla="*/ 510 h 552"/>
                    <a:gd name="T30" fmla="*/ 252 w 624"/>
                    <a:gd name="T31" fmla="*/ 496 h 552"/>
                    <a:gd name="T32" fmla="*/ 222 w 624"/>
                    <a:gd name="T33" fmla="*/ 496 h 552"/>
                    <a:gd name="T34" fmla="*/ 210 w 624"/>
                    <a:gd name="T35" fmla="*/ 481 h 552"/>
                    <a:gd name="T36" fmla="*/ 180 w 624"/>
                    <a:gd name="T37" fmla="*/ 481 h 552"/>
                    <a:gd name="T38" fmla="*/ 156 w 624"/>
                    <a:gd name="T39" fmla="*/ 467 h 552"/>
                    <a:gd name="T40" fmla="*/ 144 w 624"/>
                    <a:gd name="T41" fmla="*/ 467 h 552"/>
                    <a:gd name="T42" fmla="*/ 120 w 624"/>
                    <a:gd name="T43" fmla="*/ 453 h 552"/>
                    <a:gd name="T44" fmla="*/ 90 w 624"/>
                    <a:gd name="T45" fmla="*/ 439 h 552"/>
                    <a:gd name="T46" fmla="*/ 78 w 624"/>
                    <a:gd name="T47" fmla="*/ 439 h 552"/>
                    <a:gd name="T48" fmla="*/ 54 w 624"/>
                    <a:gd name="T49" fmla="*/ 425 h 552"/>
                    <a:gd name="T50" fmla="*/ 36 w 624"/>
                    <a:gd name="T51" fmla="*/ 411 h 552"/>
                    <a:gd name="T52" fmla="*/ 24 w 624"/>
                    <a:gd name="T53" fmla="*/ 396 h 552"/>
                    <a:gd name="T54" fmla="*/ 0 w 624"/>
                    <a:gd name="T55" fmla="*/ 382 h 552"/>
                    <a:gd name="T56" fmla="*/ 624 w 624"/>
                    <a:gd name="T57" fmla="*/ 0 h 552"/>
                    <a:gd name="T58" fmla="*/ 624 w 624"/>
                    <a:gd name="T59" fmla="*/ 552 h 55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4"/>
                    <a:gd name="T91" fmla="*/ 0 h 552"/>
                    <a:gd name="T92" fmla="*/ 624 w 624"/>
                    <a:gd name="T93" fmla="*/ 552 h 55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4" h="552">
                      <a:moveTo>
                        <a:pt x="624" y="552"/>
                      </a:moveTo>
                      <a:lnTo>
                        <a:pt x="594" y="552"/>
                      </a:lnTo>
                      <a:lnTo>
                        <a:pt x="582" y="552"/>
                      </a:lnTo>
                      <a:lnTo>
                        <a:pt x="546" y="552"/>
                      </a:lnTo>
                      <a:lnTo>
                        <a:pt x="516" y="538"/>
                      </a:lnTo>
                      <a:lnTo>
                        <a:pt x="504" y="538"/>
                      </a:lnTo>
                      <a:lnTo>
                        <a:pt x="474" y="538"/>
                      </a:lnTo>
                      <a:lnTo>
                        <a:pt x="444" y="538"/>
                      </a:lnTo>
                      <a:lnTo>
                        <a:pt x="426" y="538"/>
                      </a:lnTo>
                      <a:lnTo>
                        <a:pt x="396" y="524"/>
                      </a:lnTo>
                      <a:lnTo>
                        <a:pt x="366" y="524"/>
                      </a:lnTo>
                      <a:lnTo>
                        <a:pt x="354" y="524"/>
                      </a:lnTo>
                      <a:lnTo>
                        <a:pt x="324" y="510"/>
                      </a:lnTo>
                      <a:lnTo>
                        <a:pt x="294" y="510"/>
                      </a:lnTo>
                      <a:lnTo>
                        <a:pt x="282" y="510"/>
                      </a:lnTo>
                      <a:lnTo>
                        <a:pt x="252" y="496"/>
                      </a:lnTo>
                      <a:lnTo>
                        <a:pt x="222" y="496"/>
                      </a:lnTo>
                      <a:lnTo>
                        <a:pt x="210" y="481"/>
                      </a:lnTo>
                      <a:lnTo>
                        <a:pt x="180" y="481"/>
                      </a:lnTo>
                      <a:lnTo>
                        <a:pt x="156" y="467"/>
                      </a:lnTo>
                      <a:lnTo>
                        <a:pt x="144" y="467"/>
                      </a:lnTo>
                      <a:lnTo>
                        <a:pt x="120" y="453"/>
                      </a:lnTo>
                      <a:lnTo>
                        <a:pt x="90" y="439"/>
                      </a:lnTo>
                      <a:lnTo>
                        <a:pt x="78" y="439"/>
                      </a:lnTo>
                      <a:lnTo>
                        <a:pt x="54" y="425"/>
                      </a:lnTo>
                      <a:lnTo>
                        <a:pt x="36" y="411"/>
                      </a:lnTo>
                      <a:lnTo>
                        <a:pt x="24" y="396"/>
                      </a:lnTo>
                      <a:lnTo>
                        <a:pt x="0" y="382"/>
                      </a:lnTo>
                      <a:lnTo>
                        <a:pt x="624" y="0"/>
                      </a:lnTo>
                      <a:lnTo>
                        <a:pt x="624" y="552"/>
                      </a:lnTo>
                      <a:close/>
                    </a:path>
                  </a:pathLst>
                </a:custGeom>
                <a:solidFill>
                  <a:srgbClr val="FAEE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8204" name="Oval 51"/>
            <p:cNvSpPr>
              <a:spLocks noChangeArrowheads="1"/>
            </p:cNvSpPr>
            <p:nvPr/>
          </p:nvSpPr>
          <p:spPr bwMode="auto">
            <a:xfrm>
              <a:off x="2789" y="1797"/>
              <a:ext cx="136" cy="9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5" name="Oval 52"/>
            <p:cNvSpPr>
              <a:spLocks noChangeArrowheads="1"/>
            </p:cNvSpPr>
            <p:nvPr/>
          </p:nvSpPr>
          <p:spPr bwMode="auto">
            <a:xfrm>
              <a:off x="2789" y="2251"/>
              <a:ext cx="136" cy="9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6" name="Oval 53"/>
            <p:cNvSpPr>
              <a:spLocks noChangeArrowheads="1"/>
            </p:cNvSpPr>
            <p:nvPr/>
          </p:nvSpPr>
          <p:spPr bwMode="auto">
            <a:xfrm>
              <a:off x="3198" y="1888"/>
              <a:ext cx="136" cy="9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7" name="Oval 54"/>
            <p:cNvSpPr>
              <a:spLocks noChangeArrowheads="1"/>
            </p:cNvSpPr>
            <p:nvPr/>
          </p:nvSpPr>
          <p:spPr bwMode="auto">
            <a:xfrm>
              <a:off x="3243" y="2160"/>
              <a:ext cx="136" cy="9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FF99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6224" name="Picture 80" descr="мыш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902" r="70187" b="19910"/>
          <a:stretch>
            <a:fillRect/>
          </a:stretch>
        </p:blipFill>
        <p:spPr bwMode="auto">
          <a:xfrm>
            <a:off x="3879850" y="3716338"/>
            <a:ext cx="138271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Text Box 85"/>
          <p:cNvSpPr txBox="1">
            <a:spLocks noChangeArrowheads="1"/>
          </p:cNvSpPr>
          <p:nvPr/>
        </p:nvSpPr>
        <p:spPr bwMode="auto">
          <a:xfrm>
            <a:off x="346075" y="188913"/>
            <a:ext cx="8450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sz="3200">
                <a:solidFill>
                  <a:srgbClr val="800000"/>
                </a:solidFill>
                <a:latin typeface="Comic Sans MS" pitchFamily="66" charset="0"/>
              </a:rPr>
              <a:t>Какая часть досталась каждому мышонку?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21719 -0.1993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-1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22622 -0.0694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3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22048 0.2729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13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0643 0.282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14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83 -0.08402 " pathEditMode="relative" ptsTypes="AA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83 -0.08402 " pathEditMode="relative" ptsTypes="AA">
                                      <p:cBhvr>
                                        <p:cTn id="33" dur="2000" fill="hold"/>
                                        <p:tgtEl>
                                          <p:spTgt spid="6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33837 0.1365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6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22396 0.2361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4" descr="мыш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87" t="14902" b="19910"/>
          <a:stretch>
            <a:fillRect/>
          </a:stretch>
        </p:blipFill>
        <p:spPr bwMode="auto">
          <a:xfrm>
            <a:off x="5580063" y="1557338"/>
            <a:ext cx="12954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78" descr="мыш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87" t="14902" b="19910"/>
          <a:stretch>
            <a:fillRect/>
          </a:stretch>
        </p:blipFill>
        <p:spPr bwMode="auto">
          <a:xfrm>
            <a:off x="5724525" y="2852738"/>
            <a:ext cx="12954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80" descr="мыш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87" t="14902" b="19910"/>
          <a:stretch>
            <a:fillRect/>
          </a:stretch>
        </p:blipFill>
        <p:spPr bwMode="auto">
          <a:xfrm>
            <a:off x="4645025" y="1123950"/>
            <a:ext cx="12954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6" descr="мыш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902" r="70187" b="19910"/>
          <a:stretch>
            <a:fillRect/>
          </a:stretch>
        </p:blipFill>
        <p:spPr bwMode="auto">
          <a:xfrm>
            <a:off x="3563938" y="1268413"/>
            <a:ext cx="12954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5" descr="мыши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902" r="70187" b="19910"/>
          <a:stretch>
            <a:fillRect/>
          </a:stretch>
        </p:blipFill>
        <p:spPr bwMode="auto">
          <a:xfrm>
            <a:off x="2627313" y="1484313"/>
            <a:ext cx="138271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9" descr="мыши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902" r="70187" b="19910"/>
          <a:stretch>
            <a:fillRect/>
          </a:stretch>
        </p:blipFill>
        <p:spPr bwMode="auto">
          <a:xfrm>
            <a:off x="2195513" y="2636838"/>
            <a:ext cx="138271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43438" y="2133600"/>
            <a:ext cx="1000125" cy="1774825"/>
            <a:chOff x="3923" y="0"/>
            <a:chExt cx="630" cy="1118"/>
          </a:xfrm>
        </p:grpSpPr>
        <p:grpSp>
          <p:nvGrpSpPr>
            <p:cNvPr id="9280" name="Group 6"/>
            <p:cNvGrpSpPr>
              <a:grpSpLocks/>
            </p:cNvGrpSpPr>
            <p:nvPr/>
          </p:nvGrpSpPr>
          <p:grpSpPr bwMode="auto">
            <a:xfrm>
              <a:off x="3923" y="0"/>
              <a:ext cx="630" cy="1118"/>
              <a:chOff x="3107" y="1344"/>
              <a:chExt cx="630" cy="1118"/>
            </a:xfrm>
          </p:grpSpPr>
          <p:grpSp>
            <p:nvGrpSpPr>
              <p:cNvPr id="9283" name="Group 7"/>
              <p:cNvGrpSpPr>
                <a:grpSpLocks/>
              </p:cNvGrpSpPr>
              <p:nvPr/>
            </p:nvGrpSpPr>
            <p:grpSpPr bwMode="auto">
              <a:xfrm>
                <a:off x="3107" y="1344"/>
                <a:ext cx="630" cy="1118"/>
                <a:chOff x="2874" y="1483"/>
                <a:chExt cx="630" cy="1118"/>
              </a:xfrm>
            </p:grpSpPr>
            <p:sp>
              <p:nvSpPr>
                <p:cNvPr id="9285" name="Freeform 8"/>
                <p:cNvSpPr>
                  <a:spLocks/>
                </p:cNvSpPr>
                <p:nvPr/>
              </p:nvSpPr>
              <p:spPr bwMode="auto">
                <a:xfrm>
                  <a:off x="2874" y="1639"/>
                  <a:ext cx="624" cy="962"/>
                </a:xfrm>
                <a:custGeom>
                  <a:avLst/>
                  <a:gdLst>
                    <a:gd name="T0" fmla="*/ 0 w 624"/>
                    <a:gd name="T1" fmla="*/ 382 h 962"/>
                    <a:gd name="T2" fmla="*/ 624 w 624"/>
                    <a:gd name="T3" fmla="*/ 0 h 962"/>
                    <a:gd name="T4" fmla="*/ 624 w 624"/>
                    <a:gd name="T5" fmla="*/ 580 h 962"/>
                    <a:gd name="T6" fmla="*/ 0 w 624"/>
                    <a:gd name="T7" fmla="*/ 962 h 962"/>
                    <a:gd name="T8" fmla="*/ 0 w 624"/>
                    <a:gd name="T9" fmla="*/ 382 h 9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4"/>
                    <a:gd name="T16" fmla="*/ 0 h 962"/>
                    <a:gd name="T17" fmla="*/ 624 w 624"/>
                    <a:gd name="T18" fmla="*/ 962 h 9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4" h="962">
                      <a:moveTo>
                        <a:pt x="0" y="382"/>
                      </a:moveTo>
                      <a:lnTo>
                        <a:pt x="624" y="0"/>
                      </a:lnTo>
                      <a:lnTo>
                        <a:pt x="624" y="580"/>
                      </a:lnTo>
                      <a:lnTo>
                        <a:pt x="0" y="962"/>
                      </a:lnTo>
                      <a:lnTo>
                        <a:pt x="0" y="38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AEE58"/>
                    </a:gs>
                  </a:gsLst>
                  <a:lin ang="18900000" scaled="1"/>
                </a:gra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86" name="Freeform 9"/>
                <p:cNvSpPr>
                  <a:spLocks/>
                </p:cNvSpPr>
                <p:nvPr/>
              </p:nvSpPr>
              <p:spPr bwMode="auto">
                <a:xfrm>
                  <a:off x="2874" y="1483"/>
                  <a:ext cx="630" cy="538"/>
                </a:xfrm>
                <a:custGeom>
                  <a:avLst/>
                  <a:gdLst>
                    <a:gd name="T0" fmla="*/ 0 w 630"/>
                    <a:gd name="T1" fmla="*/ 0 h 538"/>
                    <a:gd name="T2" fmla="*/ 30 w 630"/>
                    <a:gd name="T3" fmla="*/ 0 h 538"/>
                    <a:gd name="T4" fmla="*/ 48 w 630"/>
                    <a:gd name="T5" fmla="*/ 0 h 538"/>
                    <a:gd name="T6" fmla="*/ 78 w 630"/>
                    <a:gd name="T7" fmla="*/ 0 h 538"/>
                    <a:gd name="T8" fmla="*/ 108 w 630"/>
                    <a:gd name="T9" fmla="*/ 0 h 538"/>
                    <a:gd name="T10" fmla="*/ 126 w 630"/>
                    <a:gd name="T11" fmla="*/ 0 h 538"/>
                    <a:gd name="T12" fmla="*/ 156 w 630"/>
                    <a:gd name="T13" fmla="*/ 0 h 538"/>
                    <a:gd name="T14" fmla="*/ 186 w 630"/>
                    <a:gd name="T15" fmla="*/ 14 h 538"/>
                    <a:gd name="T16" fmla="*/ 198 w 630"/>
                    <a:gd name="T17" fmla="*/ 14 h 538"/>
                    <a:gd name="T18" fmla="*/ 228 w 630"/>
                    <a:gd name="T19" fmla="*/ 14 h 538"/>
                    <a:gd name="T20" fmla="*/ 258 w 630"/>
                    <a:gd name="T21" fmla="*/ 14 h 538"/>
                    <a:gd name="T22" fmla="*/ 276 w 630"/>
                    <a:gd name="T23" fmla="*/ 29 h 538"/>
                    <a:gd name="T24" fmla="*/ 306 w 630"/>
                    <a:gd name="T25" fmla="*/ 29 h 538"/>
                    <a:gd name="T26" fmla="*/ 336 w 630"/>
                    <a:gd name="T27" fmla="*/ 43 h 538"/>
                    <a:gd name="T28" fmla="*/ 348 w 630"/>
                    <a:gd name="T29" fmla="*/ 43 h 538"/>
                    <a:gd name="T30" fmla="*/ 378 w 630"/>
                    <a:gd name="T31" fmla="*/ 43 h 538"/>
                    <a:gd name="T32" fmla="*/ 402 w 630"/>
                    <a:gd name="T33" fmla="*/ 57 h 538"/>
                    <a:gd name="T34" fmla="*/ 414 w 630"/>
                    <a:gd name="T35" fmla="*/ 57 h 538"/>
                    <a:gd name="T36" fmla="*/ 444 w 630"/>
                    <a:gd name="T37" fmla="*/ 71 h 538"/>
                    <a:gd name="T38" fmla="*/ 468 w 630"/>
                    <a:gd name="T39" fmla="*/ 85 h 538"/>
                    <a:gd name="T40" fmla="*/ 486 w 630"/>
                    <a:gd name="T41" fmla="*/ 85 h 538"/>
                    <a:gd name="T42" fmla="*/ 510 w 630"/>
                    <a:gd name="T43" fmla="*/ 99 h 538"/>
                    <a:gd name="T44" fmla="*/ 534 w 630"/>
                    <a:gd name="T45" fmla="*/ 114 h 538"/>
                    <a:gd name="T46" fmla="*/ 546 w 630"/>
                    <a:gd name="T47" fmla="*/ 114 h 538"/>
                    <a:gd name="T48" fmla="*/ 570 w 630"/>
                    <a:gd name="T49" fmla="*/ 128 h 538"/>
                    <a:gd name="T50" fmla="*/ 594 w 630"/>
                    <a:gd name="T51" fmla="*/ 142 h 538"/>
                    <a:gd name="T52" fmla="*/ 606 w 630"/>
                    <a:gd name="T53" fmla="*/ 142 h 538"/>
                    <a:gd name="T54" fmla="*/ 630 w 630"/>
                    <a:gd name="T55" fmla="*/ 156 h 538"/>
                    <a:gd name="T56" fmla="*/ 0 w 630"/>
                    <a:gd name="T57" fmla="*/ 538 h 538"/>
                    <a:gd name="T58" fmla="*/ 0 w 630"/>
                    <a:gd name="T59" fmla="*/ 0 h 5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30"/>
                    <a:gd name="T91" fmla="*/ 0 h 538"/>
                    <a:gd name="T92" fmla="*/ 630 w 630"/>
                    <a:gd name="T93" fmla="*/ 538 h 53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30" h="538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48" y="0"/>
                      </a:lnTo>
                      <a:lnTo>
                        <a:pt x="78" y="0"/>
                      </a:lnTo>
                      <a:lnTo>
                        <a:pt x="108" y="0"/>
                      </a:lnTo>
                      <a:lnTo>
                        <a:pt x="126" y="0"/>
                      </a:lnTo>
                      <a:lnTo>
                        <a:pt x="156" y="0"/>
                      </a:lnTo>
                      <a:lnTo>
                        <a:pt x="186" y="14"/>
                      </a:lnTo>
                      <a:lnTo>
                        <a:pt x="198" y="14"/>
                      </a:lnTo>
                      <a:lnTo>
                        <a:pt x="228" y="14"/>
                      </a:lnTo>
                      <a:lnTo>
                        <a:pt x="258" y="14"/>
                      </a:lnTo>
                      <a:lnTo>
                        <a:pt x="276" y="29"/>
                      </a:lnTo>
                      <a:lnTo>
                        <a:pt x="306" y="29"/>
                      </a:lnTo>
                      <a:lnTo>
                        <a:pt x="336" y="43"/>
                      </a:lnTo>
                      <a:lnTo>
                        <a:pt x="348" y="43"/>
                      </a:lnTo>
                      <a:lnTo>
                        <a:pt x="378" y="43"/>
                      </a:lnTo>
                      <a:lnTo>
                        <a:pt x="402" y="57"/>
                      </a:lnTo>
                      <a:lnTo>
                        <a:pt x="414" y="57"/>
                      </a:lnTo>
                      <a:lnTo>
                        <a:pt x="444" y="71"/>
                      </a:lnTo>
                      <a:lnTo>
                        <a:pt x="468" y="85"/>
                      </a:lnTo>
                      <a:lnTo>
                        <a:pt x="486" y="85"/>
                      </a:lnTo>
                      <a:lnTo>
                        <a:pt x="510" y="99"/>
                      </a:lnTo>
                      <a:lnTo>
                        <a:pt x="534" y="114"/>
                      </a:lnTo>
                      <a:lnTo>
                        <a:pt x="546" y="114"/>
                      </a:lnTo>
                      <a:lnTo>
                        <a:pt x="570" y="128"/>
                      </a:lnTo>
                      <a:lnTo>
                        <a:pt x="594" y="142"/>
                      </a:lnTo>
                      <a:lnTo>
                        <a:pt x="606" y="142"/>
                      </a:lnTo>
                      <a:lnTo>
                        <a:pt x="630" y="156"/>
                      </a:lnTo>
                      <a:lnTo>
                        <a:pt x="0" y="5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AEE58"/>
                    </a:gs>
                  </a:gsLst>
                  <a:lin ang="18900000" scaled="1"/>
                </a:gra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284" name="Oval 10"/>
              <p:cNvSpPr>
                <a:spLocks noChangeArrowheads="1"/>
              </p:cNvSpPr>
              <p:nvPr/>
            </p:nvSpPr>
            <p:spPr bwMode="auto">
              <a:xfrm>
                <a:off x="3243" y="1480"/>
                <a:ext cx="181" cy="91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281" name="Oval 11"/>
            <p:cNvSpPr>
              <a:spLocks noChangeArrowheads="1"/>
            </p:cNvSpPr>
            <p:nvPr/>
          </p:nvSpPr>
          <p:spPr bwMode="auto">
            <a:xfrm>
              <a:off x="4105" y="436"/>
              <a:ext cx="136" cy="18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82" name="Oval 12"/>
            <p:cNvSpPr>
              <a:spLocks noChangeArrowheads="1"/>
            </p:cNvSpPr>
            <p:nvPr/>
          </p:nvSpPr>
          <p:spPr bwMode="auto">
            <a:xfrm>
              <a:off x="4332" y="527"/>
              <a:ext cx="136" cy="18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572000" y="2349500"/>
            <a:ext cx="1409700" cy="1527175"/>
            <a:chOff x="4872" y="1026"/>
            <a:chExt cx="888" cy="962"/>
          </a:xfrm>
        </p:grpSpPr>
        <p:grpSp>
          <p:nvGrpSpPr>
            <p:cNvPr id="9273" name="Group 17"/>
            <p:cNvGrpSpPr>
              <a:grpSpLocks/>
            </p:cNvGrpSpPr>
            <p:nvPr/>
          </p:nvGrpSpPr>
          <p:grpSpPr bwMode="auto">
            <a:xfrm>
              <a:off x="4872" y="1026"/>
              <a:ext cx="888" cy="962"/>
              <a:chOff x="4872" y="1661"/>
              <a:chExt cx="888" cy="962"/>
            </a:xfrm>
          </p:grpSpPr>
          <p:grpSp>
            <p:nvGrpSpPr>
              <p:cNvPr id="9275" name="Group 18"/>
              <p:cNvGrpSpPr>
                <a:grpSpLocks/>
              </p:cNvGrpSpPr>
              <p:nvPr/>
            </p:nvGrpSpPr>
            <p:grpSpPr bwMode="auto">
              <a:xfrm>
                <a:off x="4872" y="1661"/>
                <a:ext cx="888" cy="962"/>
                <a:chOff x="2874" y="1639"/>
                <a:chExt cx="888" cy="962"/>
              </a:xfrm>
            </p:grpSpPr>
            <p:sp>
              <p:nvSpPr>
                <p:cNvPr id="9278" name="Rectangle 19"/>
                <p:cNvSpPr>
                  <a:spLocks noChangeArrowheads="1"/>
                </p:cNvSpPr>
                <p:nvPr/>
              </p:nvSpPr>
              <p:spPr bwMode="auto">
                <a:xfrm>
                  <a:off x="2874" y="2021"/>
                  <a:ext cx="882" cy="58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AEE58"/>
                    </a:gs>
                  </a:gsLst>
                  <a:lin ang="18900000" scaled="1"/>
                </a:gra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79" name="Freeform 20"/>
                <p:cNvSpPr>
                  <a:spLocks/>
                </p:cNvSpPr>
                <p:nvPr/>
              </p:nvSpPr>
              <p:spPr bwMode="auto">
                <a:xfrm>
                  <a:off x="2874" y="1639"/>
                  <a:ext cx="888" cy="382"/>
                </a:xfrm>
                <a:custGeom>
                  <a:avLst/>
                  <a:gdLst>
                    <a:gd name="T0" fmla="*/ 630 w 888"/>
                    <a:gd name="T1" fmla="*/ 0 h 382"/>
                    <a:gd name="T2" fmla="*/ 648 w 888"/>
                    <a:gd name="T3" fmla="*/ 14 h 382"/>
                    <a:gd name="T4" fmla="*/ 660 w 888"/>
                    <a:gd name="T5" fmla="*/ 14 h 382"/>
                    <a:gd name="T6" fmla="*/ 678 w 888"/>
                    <a:gd name="T7" fmla="*/ 42 h 382"/>
                    <a:gd name="T8" fmla="*/ 696 w 888"/>
                    <a:gd name="T9" fmla="*/ 57 h 382"/>
                    <a:gd name="T10" fmla="*/ 708 w 888"/>
                    <a:gd name="T11" fmla="*/ 57 h 382"/>
                    <a:gd name="T12" fmla="*/ 726 w 888"/>
                    <a:gd name="T13" fmla="*/ 71 h 382"/>
                    <a:gd name="T14" fmla="*/ 744 w 888"/>
                    <a:gd name="T15" fmla="*/ 85 h 382"/>
                    <a:gd name="T16" fmla="*/ 750 w 888"/>
                    <a:gd name="T17" fmla="*/ 99 h 382"/>
                    <a:gd name="T18" fmla="*/ 768 w 888"/>
                    <a:gd name="T19" fmla="*/ 113 h 382"/>
                    <a:gd name="T20" fmla="*/ 780 w 888"/>
                    <a:gd name="T21" fmla="*/ 127 h 382"/>
                    <a:gd name="T22" fmla="*/ 792 w 888"/>
                    <a:gd name="T23" fmla="*/ 142 h 382"/>
                    <a:gd name="T24" fmla="*/ 804 w 888"/>
                    <a:gd name="T25" fmla="*/ 156 h 382"/>
                    <a:gd name="T26" fmla="*/ 816 w 888"/>
                    <a:gd name="T27" fmla="*/ 170 h 382"/>
                    <a:gd name="T28" fmla="*/ 822 w 888"/>
                    <a:gd name="T29" fmla="*/ 184 h 382"/>
                    <a:gd name="T30" fmla="*/ 834 w 888"/>
                    <a:gd name="T31" fmla="*/ 198 h 382"/>
                    <a:gd name="T32" fmla="*/ 846 w 888"/>
                    <a:gd name="T33" fmla="*/ 212 h 382"/>
                    <a:gd name="T34" fmla="*/ 846 w 888"/>
                    <a:gd name="T35" fmla="*/ 226 h 382"/>
                    <a:gd name="T36" fmla="*/ 858 w 888"/>
                    <a:gd name="T37" fmla="*/ 241 h 382"/>
                    <a:gd name="T38" fmla="*/ 864 w 888"/>
                    <a:gd name="T39" fmla="*/ 269 h 382"/>
                    <a:gd name="T40" fmla="*/ 870 w 888"/>
                    <a:gd name="T41" fmla="*/ 269 h 382"/>
                    <a:gd name="T42" fmla="*/ 876 w 888"/>
                    <a:gd name="T43" fmla="*/ 297 h 382"/>
                    <a:gd name="T44" fmla="*/ 876 w 888"/>
                    <a:gd name="T45" fmla="*/ 311 h 382"/>
                    <a:gd name="T46" fmla="*/ 882 w 888"/>
                    <a:gd name="T47" fmla="*/ 326 h 382"/>
                    <a:gd name="T48" fmla="*/ 882 w 888"/>
                    <a:gd name="T49" fmla="*/ 340 h 382"/>
                    <a:gd name="T50" fmla="*/ 888 w 888"/>
                    <a:gd name="T51" fmla="*/ 354 h 382"/>
                    <a:gd name="T52" fmla="*/ 888 w 888"/>
                    <a:gd name="T53" fmla="*/ 368 h 382"/>
                    <a:gd name="T54" fmla="*/ 888 w 888"/>
                    <a:gd name="T55" fmla="*/ 382 h 382"/>
                    <a:gd name="T56" fmla="*/ 0 w 888"/>
                    <a:gd name="T57" fmla="*/ 382 h 382"/>
                    <a:gd name="T58" fmla="*/ 630 w 888"/>
                    <a:gd name="T59" fmla="*/ 0 h 3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88"/>
                    <a:gd name="T91" fmla="*/ 0 h 382"/>
                    <a:gd name="T92" fmla="*/ 888 w 888"/>
                    <a:gd name="T93" fmla="*/ 382 h 3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88" h="382">
                      <a:moveTo>
                        <a:pt x="630" y="0"/>
                      </a:moveTo>
                      <a:lnTo>
                        <a:pt x="648" y="14"/>
                      </a:lnTo>
                      <a:lnTo>
                        <a:pt x="660" y="14"/>
                      </a:lnTo>
                      <a:lnTo>
                        <a:pt x="678" y="42"/>
                      </a:lnTo>
                      <a:lnTo>
                        <a:pt x="696" y="57"/>
                      </a:lnTo>
                      <a:lnTo>
                        <a:pt x="708" y="57"/>
                      </a:lnTo>
                      <a:lnTo>
                        <a:pt x="726" y="71"/>
                      </a:lnTo>
                      <a:lnTo>
                        <a:pt x="744" y="85"/>
                      </a:lnTo>
                      <a:lnTo>
                        <a:pt x="750" y="99"/>
                      </a:lnTo>
                      <a:lnTo>
                        <a:pt x="768" y="113"/>
                      </a:lnTo>
                      <a:lnTo>
                        <a:pt x="780" y="127"/>
                      </a:lnTo>
                      <a:lnTo>
                        <a:pt x="792" y="142"/>
                      </a:lnTo>
                      <a:lnTo>
                        <a:pt x="804" y="156"/>
                      </a:lnTo>
                      <a:lnTo>
                        <a:pt x="816" y="170"/>
                      </a:lnTo>
                      <a:lnTo>
                        <a:pt x="822" y="184"/>
                      </a:lnTo>
                      <a:lnTo>
                        <a:pt x="834" y="198"/>
                      </a:lnTo>
                      <a:lnTo>
                        <a:pt x="846" y="212"/>
                      </a:lnTo>
                      <a:lnTo>
                        <a:pt x="846" y="226"/>
                      </a:lnTo>
                      <a:lnTo>
                        <a:pt x="858" y="241"/>
                      </a:lnTo>
                      <a:lnTo>
                        <a:pt x="864" y="269"/>
                      </a:lnTo>
                      <a:lnTo>
                        <a:pt x="870" y="269"/>
                      </a:lnTo>
                      <a:lnTo>
                        <a:pt x="876" y="297"/>
                      </a:lnTo>
                      <a:lnTo>
                        <a:pt x="876" y="311"/>
                      </a:lnTo>
                      <a:lnTo>
                        <a:pt x="882" y="326"/>
                      </a:lnTo>
                      <a:lnTo>
                        <a:pt x="882" y="340"/>
                      </a:lnTo>
                      <a:lnTo>
                        <a:pt x="888" y="354"/>
                      </a:lnTo>
                      <a:lnTo>
                        <a:pt x="888" y="368"/>
                      </a:lnTo>
                      <a:lnTo>
                        <a:pt x="888" y="382"/>
                      </a:lnTo>
                      <a:lnTo>
                        <a:pt x="0" y="382"/>
                      </a:lnTo>
                      <a:lnTo>
                        <a:pt x="63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AEE58"/>
                    </a:gs>
                  </a:gsLst>
                  <a:lin ang="18900000" scaled="1"/>
                </a:gra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276" name="Oval 21"/>
              <p:cNvSpPr>
                <a:spLocks noChangeArrowheads="1"/>
              </p:cNvSpPr>
              <p:nvPr/>
            </p:nvSpPr>
            <p:spPr bwMode="auto">
              <a:xfrm>
                <a:off x="5012" y="2205"/>
                <a:ext cx="181" cy="182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77" name="Oval 22"/>
              <p:cNvSpPr>
                <a:spLocks noChangeArrowheads="1"/>
              </p:cNvSpPr>
              <p:nvPr/>
            </p:nvSpPr>
            <p:spPr bwMode="auto">
              <a:xfrm>
                <a:off x="5420" y="2387"/>
                <a:ext cx="181" cy="182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274" name="Oval 23"/>
            <p:cNvSpPr>
              <a:spLocks noChangeArrowheads="1"/>
            </p:cNvSpPr>
            <p:nvPr/>
          </p:nvSpPr>
          <p:spPr bwMode="auto">
            <a:xfrm>
              <a:off x="5375" y="1253"/>
              <a:ext cx="181" cy="91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4572000" y="2852738"/>
            <a:ext cx="1409700" cy="1528762"/>
            <a:chOff x="3107" y="1842"/>
            <a:chExt cx="888" cy="963"/>
          </a:xfrm>
        </p:grpSpPr>
        <p:grpSp>
          <p:nvGrpSpPr>
            <p:cNvPr id="9266" name="Group 25"/>
            <p:cNvGrpSpPr>
              <a:grpSpLocks/>
            </p:cNvGrpSpPr>
            <p:nvPr/>
          </p:nvGrpSpPr>
          <p:grpSpPr bwMode="auto">
            <a:xfrm>
              <a:off x="3107" y="1842"/>
              <a:ext cx="888" cy="963"/>
              <a:chOff x="3107" y="1842"/>
              <a:chExt cx="888" cy="963"/>
            </a:xfrm>
          </p:grpSpPr>
          <p:grpSp>
            <p:nvGrpSpPr>
              <p:cNvPr id="9268" name="Group 26"/>
              <p:cNvGrpSpPr>
                <a:grpSpLocks/>
              </p:cNvGrpSpPr>
              <p:nvPr/>
            </p:nvGrpSpPr>
            <p:grpSpPr bwMode="auto">
              <a:xfrm>
                <a:off x="3107" y="1842"/>
                <a:ext cx="888" cy="963"/>
                <a:chOff x="2874" y="2021"/>
                <a:chExt cx="888" cy="963"/>
              </a:xfrm>
            </p:grpSpPr>
            <p:sp>
              <p:nvSpPr>
                <p:cNvPr id="9270" name="Freeform 27"/>
                <p:cNvSpPr>
                  <a:spLocks/>
                </p:cNvSpPr>
                <p:nvPr/>
              </p:nvSpPr>
              <p:spPr bwMode="auto">
                <a:xfrm>
                  <a:off x="3504" y="2021"/>
                  <a:ext cx="258" cy="963"/>
                </a:xfrm>
                <a:custGeom>
                  <a:avLst/>
                  <a:gdLst>
                    <a:gd name="T0" fmla="*/ 258 w 258"/>
                    <a:gd name="T1" fmla="*/ 0 h 963"/>
                    <a:gd name="T2" fmla="*/ 258 w 258"/>
                    <a:gd name="T3" fmla="*/ 28 h 963"/>
                    <a:gd name="T4" fmla="*/ 258 w 258"/>
                    <a:gd name="T5" fmla="*/ 28 h 963"/>
                    <a:gd name="T6" fmla="*/ 252 w 258"/>
                    <a:gd name="T7" fmla="*/ 57 h 963"/>
                    <a:gd name="T8" fmla="*/ 252 w 258"/>
                    <a:gd name="T9" fmla="*/ 71 h 963"/>
                    <a:gd name="T10" fmla="*/ 246 w 258"/>
                    <a:gd name="T11" fmla="*/ 85 h 963"/>
                    <a:gd name="T12" fmla="*/ 246 w 258"/>
                    <a:gd name="T13" fmla="*/ 99 h 963"/>
                    <a:gd name="T14" fmla="*/ 240 w 258"/>
                    <a:gd name="T15" fmla="*/ 113 h 963"/>
                    <a:gd name="T16" fmla="*/ 234 w 258"/>
                    <a:gd name="T17" fmla="*/ 128 h 963"/>
                    <a:gd name="T18" fmla="*/ 228 w 258"/>
                    <a:gd name="T19" fmla="*/ 142 h 963"/>
                    <a:gd name="T20" fmla="*/ 216 w 258"/>
                    <a:gd name="T21" fmla="*/ 170 h 963"/>
                    <a:gd name="T22" fmla="*/ 216 w 258"/>
                    <a:gd name="T23" fmla="*/ 170 h 963"/>
                    <a:gd name="T24" fmla="*/ 204 w 258"/>
                    <a:gd name="T25" fmla="*/ 184 h 963"/>
                    <a:gd name="T26" fmla="*/ 192 w 258"/>
                    <a:gd name="T27" fmla="*/ 212 h 963"/>
                    <a:gd name="T28" fmla="*/ 186 w 258"/>
                    <a:gd name="T29" fmla="*/ 212 h 963"/>
                    <a:gd name="T30" fmla="*/ 174 w 258"/>
                    <a:gd name="T31" fmla="*/ 241 h 963"/>
                    <a:gd name="T32" fmla="*/ 162 w 258"/>
                    <a:gd name="T33" fmla="*/ 255 h 963"/>
                    <a:gd name="T34" fmla="*/ 150 w 258"/>
                    <a:gd name="T35" fmla="*/ 255 h 963"/>
                    <a:gd name="T36" fmla="*/ 138 w 258"/>
                    <a:gd name="T37" fmla="*/ 283 h 963"/>
                    <a:gd name="T38" fmla="*/ 120 w 258"/>
                    <a:gd name="T39" fmla="*/ 297 h 963"/>
                    <a:gd name="T40" fmla="*/ 114 w 258"/>
                    <a:gd name="T41" fmla="*/ 297 h 963"/>
                    <a:gd name="T42" fmla="*/ 96 w 258"/>
                    <a:gd name="T43" fmla="*/ 312 h 963"/>
                    <a:gd name="T44" fmla="*/ 78 w 258"/>
                    <a:gd name="T45" fmla="*/ 326 h 963"/>
                    <a:gd name="T46" fmla="*/ 66 w 258"/>
                    <a:gd name="T47" fmla="*/ 340 h 963"/>
                    <a:gd name="T48" fmla="*/ 48 w 258"/>
                    <a:gd name="T49" fmla="*/ 354 h 963"/>
                    <a:gd name="T50" fmla="*/ 30 w 258"/>
                    <a:gd name="T51" fmla="*/ 368 h 963"/>
                    <a:gd name="T52" fmla="*/ 18 w 258"/>
                    <a:gd name="T53" fmla="*/ 382 h 963"/>
                    <a:gd name="T54" fmla="*/ 0 w 258"/>
                    <a:gd name="T55" fmla="*/ 382 h 963"/>
                    <a:gd name="T56" fmla="*/ 0 w 258"/>
                    <a:gd name="T57" fmla="*/ 963 h 963"/>
                    <a:gd name="T58" fmla="*/ 18 w 258"/>
                    <a:gd name="T59" fmla="*/ 963 h 963"/>
                    <a:gd name="T60" fmla="*/ 30 w 258"/>
                    <a:gd name="T61" fmla="*/ 948 h 963"/>
                    <a:gd name="T62" fmla="*/ 48 w 258"/>
                    <a:gd name="T63" fmla="*/ 934 h 963"/>
                    <a:gd name="T64" fmla="*/ 66 w 258"/>
                    <a:gd name="T65" fmla="*/ 920 h 963"/>
                    <a:gd name="T66" fmla="*/ 78 w 258"/>
                    <a:gd name="T67" fmla="*/ 906 h 963"/>
                    <a:gd name="T68" fmla="*/ 96 w 258"/>
                    <a:gd name="T69" fmla="*/ 892 h 963"/>
                    <a:gd name="T70" fmla="*/ 114 w 258"/>
                    <a:gd name="T71" fmla="*/ 878 h 963"/>
                    <a:gd name="T72" fmla="*/ 120 w 258"/>
                    <a:gd name="T73" fmla="*/ 878 h 963"/>
                    <a:gd name="T74" fmla="*/ 138 w 258"/>
                    <a:gd name="T75" fmla="*/ 864 h 963"/>
                    <a:gd name="T76" fmla="*/ 150 w 258"/>
                    <a:gd name="T77" fmla="*/ 835 h 963"/>
                    <a:gd name="T78" fmla="*/ 162 w 258"/>
                    <a:gd name="T79" fmla="*/ 835 h 963"/>
                    <a:gd name="T80" fmla="*/ 174 w 258"/>
                    <a:gd name="T81" fmla="*/ 821 h 963"/>
                    <a:gd name="T82" fmla="*/ 186 w 258"/>
                    <a:gd name="T83" fmla="*/ 793 h 963"/>
                    <a:gd name="T84" fmla="*/ 192 w 258"/>
                    <a:gd name="T85" fmla="*/ 793 h 963"/>
                    <a:gd name="T86" fmla="*/ 204 w 258"/>
                    <a:gd name="T87" fmla="*/ 764 h 963"/>
                    <a:gd name="T88" fmla="*/ 216 w 258"/>
                    <a:gd name="T89" fmla="*/ 750 h 963"/>
                    <a:gd name="T90" fmla="*/ 216 w 258"/>
                    <a:gd name="T91" fmla="*/ 750 h 963"/>
                    <a:gd name="T92" fmla="*/ 228 w 258"/>
                    <a:gd name="T93" fmla="*/ 722 h 963"/>
                    <a:gd name="T94" fmla="*/ 234 w 258"/>
                    <a:gd name="T95" fmla="*/ 708 h 963"/>
                    <a:gd name="T96" fmla="*/ 240 w 258"/>
                    <a:gd name="T97" fmla="*/ 694 h 963"/>
                    <a:gd name="T98" fmla="*/ 246 w 258"/>
                    <a:gd name="T99" fmla="*/ 680 h 963"/>
                    <a:gd name="T100" fmla="*/ 246 w 258"/>
                    <a:gd name="T101" fmla="*/ 665 h 963"/>
                    <a:gd name="T102" fmla="*/ 252 w 258"/>
                    <a:gd name="T103" fmla="*/ 651 h 963"/>
                    <a:gd name="T104" fmla="*/ 252 w 258"/>
                    <a:gd name="T105" fmla="*/ 637 h 963"/>
                    <a:gd name="T106" fmla="*/ 258 w 258"/>
                    <a:gd name="T107" fmla="*/ 609 h 963"/>
                    <a:gd name="T108" fmla="*/ 258 w 258"/>
                    <a:gd name="T109" fmla="*/ 609 h 963"/>
                    <a:gd name="T110" fmla="*/ 258 w 258"/>
                    <a:gd name="T111" fmla="*/ 580 h 963"/>
                    <a:gd name="T112" fmla="*/ 258 w 258"/>
                    <a:gd name="T113" fmla="*/ 0 h 96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58"/>
                    <a:gd name="T172" fmla="*/ 0 h 963"/>
                    <a:gd name="T173" fmla="*/ 258 w 258"/>
                    <a:gd name="T174" fmla="*/ 963 h 96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58" h="963">
                      <a:moveTo>
                        <a:pt x="258" y="0"/>
                      </a:moveTo>
                      <a:lnTo>
                        <a:pt x="258" y="28"/>
                      </a:lnTo>
                      <a:lnTo>
                        <a:pt x="252" y="57"/>
                      </a:lnTo>
                      <a:lnTo>
                        <a:pt x="252" y="71"/>
                      </a:lnTo>
                      <a:lnTo>
                        <a:pt x="246" y="85"/>
                      </a:lnTo>
                      <a:lnTo>
                        <a:pt x="246" y="99"/>
                      </a:lnTo>
                      <a:lnTo>
                        <a:pt x="240" y="113"/>
                      </a:lnTo>
                      <a:lnTo>
                        <a:pt x="234" y="128"/>
                      </a:lnTo>
                      <a:lnTo>
                        <a:pt x="228" y="142"/>
                      </a:lnTo>
                      <a:lnTo>
                        <a:pt x="216" y="170"/>
                      </a:lnTo>
                      <a:lnTo>
                        <a:pt x="204" y="184"/>
                      </a:lnTo>
                      <a:lnTo>
                        <a:pt x="192" y="212"/>
                      </a:lnTo>
                      <a:lnTo>
                        <a:pt x="186" y="212"/>
                      </a:lnTo>
                      <a:lnTo>
                        <a:pt x="174" y="241"/>
                      </a:lnTo>
                      <a:lnTo>
                        <a:pt x="162" y="255"/>
                      </a:lnTo>
                      <a:lnTo>
                        <a:pt x="150" y="255"/>
                      </a:lnTo>
                      <a:lnTo>
                        <a:pt x="138" y="283"/>
                      </a:lnTo>
                      <a:lnTo>
                        <a:pt x="120" y="297"/>
                      </a:lnTo>
                      <a:lnTo>
                        <a:pt x="114" y="297"/>
                      </a:lnTo>
                      <a:lnTo>
                        <a:pt x="96" y="312"/>
                      </a:lnTo>
                      <a:lnTo>
                        <a:pt x="78" y="326"/>
                      </a:lnTo>
                      <a:lnTo>
                        <a:pt x="66" y="340"/>
                      </a:lnTo>
                      <a:lnTo>
                        <a:pt x="48" y="354"/>
                      </a:lnTo>
                      <a:lnTo>
                        <a:pt x="30" y="368"/>
                      </a:lnTo>
                      <a:lnTo>
                        <a:pt x="18" y="382"/>
                      </a:lnTo>
                      <a:lnTo>
                        <a:pt x="0" y="382"/>
                      </a:lnTo>
                      <a:lnTo>
                        <a:pt x="0" y="963"/>
                      </a:lnTo>
                      <a:lnTo>
                        <a:pt x="18" y="963"/>
                      </a:lnTo>
                      <a:lnTo>
                        <a:pt x="30" y="948"/>
                      </a:lnTo>
                      <a:lnTo>
                        <a:pt x="48" y="934"/>
                      </a:lnTo>
                      <a:lnTo>
                        <a:pt x="66" y="920"/>
                      </a:lnTo>
                      <a:lnTo>
                        <a:pt x="78" y="906"/>
                      </a:lnTo>
                      <a:lnTo>
                        <a:pt x="96" y="892"/>
                      </a:lnTo>
                      <a:lnTo>
                        <a:pt x="114" y="878"/>
                      </a:lnTo>
                      <a:lnTo>
                        <a:pt x="120" y="878"/>
                      </a:lnTo>
                      <a:lnTo>
                        <a:pt x="138" y="864"/>
                      </a:lnTo>
                      <a:lnTo>
                        <a:pt x="150" y="835"/>
                      </a:lnTo>
                      <a:lnTo>
                        <a:pt x="162" y="835"/>
                      </a:lnTo>
                      <a:lnTo>
                        <a:pt x="174" y="821"/>
                      </a:lnTo>
                      <a:lnTo>
                        <a:pt x="186" y="793"/>
                      </a:lnTo>
                      <a:lnTo>
                        <a:pt x="192" y="793"/>
                      </a:lnTo>
                      <a:lnTo>
                        <a:pt x="204" y="764"/>
                      </a:lnTo>
                      <a:lnTo>
                        <a:pt x="216" y="750"/>
                      </a:lnTo>
                      <a:lnTo>
                        <a:pt x="228" y="722"/>
                      </a:lnTo>
                      <a:lnTo>
                        <a:pt x="234" y="708"/>
                      </a:lnTo>
                      <a:lnTo>
                        <a:pt x="240" y="694"/>
                      </a:lnTo>
                      <a:lnTo>
                        <a:pt x="246" y="680"/>
                      </a:lnTo>
                      <a:lnTo>
                        <a:pt x="246" y="665"/>
                      </a:lnTo>
                      <a:lnTo>
                        <a:pt x="252" y="651"/>
                      </a:lnTo>
                      <a:lnTo>
                        <a:pt x="252" y="637"/>
                      </a:lnTo>
                      <a:lnTo>
                        <a:pt x="258" y="609"/>
                      </a:lnTo>
                      <a:lnTo>
                        <a:pt x="258" y="580"/>
                      </a:lnTo>
                      <a:lnTo>
                        <a:pt x="25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AEE58"/>
                    </a:gs>
                  </a:gsLst>
                  <a:lin ang="18900000" scaled="1"/>
                </a:gra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71" name="Freeform 28"/>
                <p:cNvSpPr>
                  <a:spLocks/>
                </p:cNvSpPr>
                <p:nvPr/>
              </p:nvSpPr>
              <p:spPr bwMode="auto">
                <a:xfrm>
                  <a:off x="2874" y="2021"/>
                  <a:ext cx="624" cy="963"/>
                </a:xfrm>
                <a:custGeom>
                  <a:avLst/>
                  <a:gdLst>
                    <a:gd name="T0" fmla="*/ 0 w 624"/>
                    <a:gd name="T1" fmla="*/ 0 h 963"/>
                    <a:gd name="T2" fmla="*/ 624 w 624"/>
                    <a:gd name="T3" fmla="*/ 382 h 963"/>
                    <a:gd name="T4" fmla="*/ 624 w 624"/>
                    <a:gd name="T5" fmla="*/ 963 h 963"/>
                    <a:gd name="T6" fmla="*/ 0 w 624"/>
                    <a:gd name="T7" fmla="*/ 580 h 963"/>
                    <a:gd name="T8" fmla="*/ 0 w 624"/>
                    <a:gd name="T9" fmla="*/ 0 h 9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4"/>
                    <a:gd name="T16" fmla="*/ 0 h 963"/>
                    <a:gd name="T17" fmla="*/ 624 w 624"/>
                    <a:gd name="T18" fmla="*/ 963 h 9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4" h="963">
                      <a:moveTo>
                        <a:pt x="0" y="0"/>
                      </a:moveTo>
                      <a:lnTo>
                        <a:pt x="624" y="382"/>
                      </a:lnTo>
                      <a:lnTo>
                        <a:pt x="624" y="963"/>
                      </a:lnTo>
                      <a:lnTo>
                        <a:pt x="0" y="5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AEE58"/>
                    </a:gs>
                  </a:gsLst>
                  <a:lin ang="18900000" scaled="1"/>
                </a:gra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72" name="Freeform 29"/>
                <p:cNvSpPr>
                  <a:spLocks/>
                </p:cNvSpPr>
                <p:nvPr/>
              </p:nvSpPr>
              <p:spPr bwMode="auto">
                <a:xfrm>
                  <a:off x="2874" y="2021"/>
                  <a:ext cx="888" cy="382"/>
                </a:xfrm>
                <a:custGeom>
                  <a:avLst/>
                  <a:gdLst>
                    <a:gd name="T0" fmla="*/ 888 w 888"/>
                    <a:gd name="T1" fmla="*/ 0 h 382"/>
                    <a:gd name="T2" fmla="*/ 888 w 888"/>
                    <a:gd name="T3" fmla="*/ 28 h 382"/>
                    <a:gd name="T4" fmla="*/ 888 w 888"/>
                    <a:gd name="T5" fmla="*/ 28 h 382"/>
                    <a:gd name="T6" fmla="*/ 882 w 888"/>
                    <a:gd name="T7" fmla="*/ 57 h 382"/>
                    <a:gd name="T8" fmla="*/ 882 w 888"/>
                    <a:gd name="T9" fmla="*/ 71 h 382"/>
                    <a:gd name="T10" fmla="*/ 876 w 888"/>
                    <a:gd name="T11" fmla="*/ 85 h 382"/>
                    <a:gd name="T12" fmla="*/ 876 w 888"/>
                    <a:gd name="T13" fmla="*/ 99 h 382"/>
                    <a:gd name="T14" fmla="*/ 870 w 888"/>
                    <a:gd name="T15" fmla="*/ 113 h 382"/>
                    <a:gd name="T16" fmla="*/ 864 w 888"/>
                    <a:gd name="T17" fmla="*/ 128 h 382"/>
                    <a:gd name="T18" fmla="*/ 858 w 888"/>
                    <a:gd name="T19" fmla="*/ 142 h 382"/>
                    <a:gd name="T20" fmla="*/ 846 w 888"/>
                    <a:gd name="T21" fmla="*/ 170 h 382"/>
                    <a:gd name="T22" fmla="*/ 846 w 888"/>
                    <a:gd name="T23" fmla="*/ 170 h 382"/>
                    <a:gd name="T24" fmla="*/ 834 w 888"/>
                    <a:gd name="T25" fmla="*/ 184 h 382"/>
                    <a:gd name="T26" fmla="*/ 822 w 888"/>
                    <a:gd name="T27" fmla="*/ 212 h 382"/>
                    <a:gd name="T28" fmla="*/ 816 w 888"/>
                    <a:gd name="T29" fmla="*/ 212 h 382"/>
                    <a:gd name="T30" fmla="*/ 804 w 888"/>
                    <a:gd name="T31" fmla="*/ 241 h 382"/>
                    <a:gd name="T32" fmla="*/ 792 w 888"/>
                    <a:gd name="T33" fmla="*/ 255 h 382"/>
                    <a:gd name="T34" fmla="*/ 780 w 888"/>
                    <a:gd name="T35" fmla="*/ 255 h 382"/>
                    <a:gd name="T36" fmla="*/ 768 w 888"/>
                    <a:gd name="T37" fmla="*/ 283 h 382"/>
                    <a:gd name="T38" fmla="*/ 750 w 888"/>
                    <a:gd name="T39" fmla="*/ 297 h 382"/>
                    <a:gd name="T40" fmla="*/ 744 w 888"/>
                    <a:gd name="T41" fmla="*/ 297 h 382"/>
                    <a:gd name="T42" fmla="*/ 726 w 888"/>
                    <a:gd name="T43" fmla="*/ 312 h 382"/>
                    <a:gd name="T44" fmla="*/ 708 w 888"/>
                    <a:gd name="T45" fmla="*/ 326 h 382"/>
                    <a:gd name="T46" fmla="*/ 696 w 888"/>
                    <a:gd name="T47" fmla="*/ 340 h 382"/>
                    <a:gd name="T48" fmla="*/ 678 w 888"/>
                    <a:gd name="T49" fmla="*/ 354 h 382"/>
                    <a:gd name="T50" fmla="*/ 660 w 888"/>
                    <a:gd name="T51" fmla="*/ 368 h 382"/>
                    <a:gd name="T52" fmla="*/ 648 w 888"/>
                    <a:gd name="T53" fmla="*/ 382 h 382"/>
                    <a:gd name="T54" fmla="*/ 630 w 888"/>
                    <a:gd name="T55" fmla="*/ 382 h 382"/>
                    <a:gd name="T56" fmla="*/ 0 w 888"/>
                    <a:gd name="T57" fmla="*/ 0 h 382"/>
                    <a:gd name="T58" fmla="*/ 888 w 888"/>
                    <a:gd name="T59" fmla="*/ 0 h 3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88"/>
                    <a:gd name="T91" fmla="*/ 0 h 382"/>
                    <a:gd name="T92" fmla="*/ 888 w 888"/>
                    <a:gd name="T93" fmla="*/ 382 h 3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88" h="382">
                      <a:moveTo>
                        <a:pt x="888" y="0"/>
                      </a:moveTo>
                      <a:lnTo>
                        <a:pt x="888" y="28"/>
                      </a:lnTo>
                      <a:lnTo>
                        <a:pt x="882" y="57"/>
                      </a:lnTo>
                      <a:lnTo>
                        <a:pt x="882" y="71"/>
                      </a:lnTo>
                      <a:lnTo>
                        <a:pt x="876" y="85"/>
                      </a:lnTo>
                      <a:lnTo>
                        <a:pt x="876" y="99"/>
                      </a:lnTo>
                      <a:lnTo>
                        <a:pt x="870" y="113"/>
                      </a:lnTo>
                      <a:lnTo>
                        <a:pt x="864" y="128"/>
                      </a:lnTo>
                      <a:lnTo>
                        <a:pt x="858" y="142"/>
                      </a:lnTo>
                      <a:lnTo>
                        <a:pt x="846" y="170"/>
                      </a:lnTo>
                      <a:lnTo>
                        <a:pt x="834" y="184"/>
                      </a:lnTo>
                      <a:lnTo>
                        <a:pt x="822" y="212"/>
                      </a:lnTo>
                      <a:lnTo>
                        <a:pt x="816" y="212"/>
                      </a:lnTo>
                      <a:lnTo>
                        <a:pt x="804" y="241"/>
                      </a:lnTo>
                      <a:lnTo>
                        <a:pt x="792" y="255"/>
                      </a:lnTo>
                      <a:lnTo>
                        <a:pt x="780" y="255"/>
                      </a:lnTo>
                      <a:lnTo>
                        <a:pt x="768" y="283"/>
                      </a:lnTo>
                      <a:lnTo>
                        <a:pt x="750" y="297"/>
                      </a:lnTo>
                      <a:lnTo>
                        <a:pt x="744" y="297"/>
                      </a:lnTo>
                      <a:lnTo>
                        <a:pt x="726" y="312"/>
                      </a:lnTo>
                      <a:lnTo>
                        <a:pt x="708" y="326"/>
                      </a:lnTo>
                      <a:lnTo>
                        <a:pt x="696" y="340"/>
                      </a:lnTo>
                      <a:lnTo>
                        <a:pt x="678" y="354"/>
                      </a:lnTo>
                      <a:lnTo>
                        <a:pt x="660" y="368"/>
                      </a:lnTo>
                      <a:lnTo>
                        <a:pt x="648" y="382"/>
                      </a:lnTo>
                      <a:lnTo>
                        <a:pt x="630" y="382"/>
                      </a:lnTo>
                      <a:lnTo>
                        <a:pt x="0" y="0"/>
                      </a:lnTo>
                      <a:lnTo>
                        <a:pt x="88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AEE58"/>
                    </a:gs>
                  </a:gsLst>
                  <a:lin ang="18900000" scaled="1"/>
                </a:gra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269" name="Oval 30"/>
              <p:cNvSpPr>
                <a:spLocks noChangeArrowheads="1"/>
              </p:cNvSpPr>
              <p:nvPr/>
            </p:nvSpPr>
            <p:spPr bwMode="auto">
              <a:xfrm>
                <a:off x="3379" y="1888"/>
                <a:ext cx="181" cy="91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267" name="Oval 31"/>
            <p:cNvSpPr>
              <a:spLocks noChangeArrowheads="1"/>
            </p:cNvSpPr>
            <p:nvPr/>
          </p:nvSpPr>
          <p:spPr bwMode="auto">
            <a:xfrm>
              <a:off x="3334" y="2296"/>
              <a:ext cx="181" cy="91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3708400" y="2133600"/>
            <a:ext cx="990600" cy="1774825"/>
            <a:chOff x="930" y="0"/>
            <a:chExt cx="624" cy="1118"/>
          </a:xfrm>
        </p:grpSpPr>
        <p:grpSp>
          <p:nvGrpSpPr>
            <p:cNvPr id="9260" name="Group 33"/>
            <p:cNvGrpSpPr>
              <a:grpSpLocks/>
            </p:cNvGrpSpPr>
            <p:nvPr/>
          </p:nvGrpSpPr>
          <p:grpSpPr bwMode="auto">
            <a:xfrm>
              <a:off x="930" y="0"/>
              <a:ext cx="624" cy="1118"/>
              <a:chOff x="2472" y="1344"/>
              <a:chExt cx="624" cy="1118"/>
            </a:xfrm>
          </p:grpSpPr>
          <p:grpSp>
            <p:nvGrpSpPr>
              <p:cNvPr id="9262" name="Group 34"/>
              <p:cNvGrpSpPr>
                <a:grpSpLocks/>
              </p:cNvGrpSpPr>
              <p:nvPr/>
            </p:nvGrpSpPr>
            <p:grpSpPr bwMode="auto">
              <a:xfrm>
                <a:off x="2472" y="1344"/>
                <a:ext cx="624" cy="1118"/>
                <a:chOff x="2250" y="1483"/>
                <a:chExt cx="624" cy="1118"/>
              </a:xfrm>
            </p:grpSpPr>
            <p:sp>
              <p:nvSpPr>
                <p:cNvPr id="9264" name="Freeform 35"/>
                <p:cNvSpPr>
                  <a:spLocks/>
                </p:cNvSpPr>
                <p:nvPr/>
              </p:nvSpPr>
              <p:spPr bwMode="auto">
                <a:xfrm>
                  <a:off x="2250" y="1639"/>
                  <a:ext cx="624" cy="962"/>
                </a:xfrm>
                <a:custGeom>
                  <a:avLst/>
                  <a:gdLst>
                    <a:gd name="T0" fmla="*/ 624 w 624"/>
                    <a:gd name="T1" fmla="*/ 382 h 962"/>
                    <a:gd name="T2" fmla="*/ 0 w 624"/>
                    <a:gd name="T3" fmla="*/ 0 h 962"/>
                    <a:gd name="T4" fmla="*/ 0 w 624"/>
                    <a:gd name="T5" fmla="*/ 580 h 962"/>
                    <a:gd name="T6" fmla="*/ 624 w 624"/>
                    <a:gd name="T7" fmla="*/ 962 h 962"/>
                    <a:gd name="T8" fmla="*/ 624 w 624"/>
                    <a:gd name="T9" fmla="*/ 382 h 9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4"/>
                    <a:gd name="T16" fmla="*/ 0 h 962"/>
                    <a:gd name="T17" fmla="*/ 624 w 624"/>
                    <a:gd name="T18" fmla="*/ 962 h 9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4" h="962">
                      <a:moveTo>
                        <a:pt x="624" y="382"/>
                      </a:moveTo>
                      <a:lnTo>
                        <a:pt x="0" y="0"/>
                      </a:lnTo>
                      <a:lnTo>
                        <a:pt x="0" y="580"/>
                      </a:lnTo>
                      <a:lnTo>
                        <a:pt x="624" y="962"/>
                      </a:lnTo>
                      <a:lnTo>
                        <a:pt x="624" y="38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AEE58"/>
                    </a:gs>
                  </a:gsLst>
                  <a:lin ang="18900000" scaled="1"/>
                </a:gra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65" name="Freeform 36"/>
                <p:cNvSpPr>
                  <a:spLocks/>
                </p:cNvSpPr>
                <p:nvPr/>
              </p:nvSpPr>
              <p:spPr bwMode="auto">
                <a:xfrm>
                  <a:off x="2250" y="1483"/>
                  <a:ext cx="624" cy="538"/>
                </a:xfrm>
                <a:custGeom>
                  <a:avLst/>
                  <a:gdLst>
                    <a:gd name="T0" fmla="*/ 0 w 624"/>
                    <a:gd name="T1" fmla="*/ 156 h 538"/>
                    <a:gd name="T2" fmla="*/ 24 w 624"/>
                    <a:gd name="T3" fmla="*/ 142 h 538"/>
                    <a:gd name="T4" fmla="*/ 36 w 624"/>
                    <a:gd name="T5" fmla="*/ 142 h 538"/>
                    <a:gd name="T6" fmla="*/ 54 w 624"/>
                    <a:gd name="T7" fmla="*/ 128 h 538"/>
                    <a:gd name="T8" fmla="*/ 78 w 624"/>
                    <a:gd name="T9" fmla="*/ 114 h 538"/>
                    <a:gd name="T10" fmla="*/ 90 w 624"/>
                    <a:gd name="T11" fmla="*/ 114 h 538"/>
                    <a:gd name="T12" fmla="*/ 120 w 624"/>
                    <a:gd name="T13" fmla="*/ 99 h 538"/>
                    <a:gd name="T14" fmla="*/ 144 w 624"/>
                    <a:gd name="T15" fmla="*/ 85 h 538"/>
                    <a:gd name="T16" fmla="*/ 156 w 624"/>
                    <a:gd name="T17" fmla="*/ 85 h 538"/>
                    <a:gd name="T18" fmla="*/ 180 w 624"/>
                    <a:gd name="T19" fmla="*/ 71 h 538"/>
                    <a:gd name="T20" fmla="*/ 210 w 624"/>
                    <a:gd name="T21" fmla="*/ 57 h 538"/>
                    <a:gd name="T22" fmla="*/ 222 w 624"/>
                    <a:gd name="T23" fmla="*/ 57 h 538"/>
                    <a:gd name="T24" fmla="*/ 252 w 624"/>
                    <a:gd name="T25" fmla="*/ 43 h 538"/>
                    <a:gd name="T26" fmla="*/ 282 w 624"/>
                    <a:gd name="T27" fmla="*/ 43 h 538"/>
                    <a:gd name="T28" fmla="*/ 294 w 624"/>
                    <a:gd name="T29" fmla="*/ 43 h 538"/>
                    <a:gd name="T30" fmla="*/ 324 w 624"/>
                    <a:gd name="T31" fmla="*/ 29 h 538"/>
                    <a:gd name="T32" fmla="*/ 354 w 624"/>
                    <a:gd name="T33" fmla="*/ 29 h 538"/>
                    <a:gd name="T34" fmla="*/ 366 w 624"/>
                    <a:gd name="T35" fmla="*/ 14 h 538"/>
                    <a:gd name="T36" fmla="*/ 396 w 624"/>
                    <a:gd name="T37" fmla="*/ 14 h 538"/>
                    <a:gd name="T38" fmla="*/ 426 w 624"/>
                    <a:gd name="T39" fmla="*/ 14 h 538"/>
                    <a:gd name="T40" fmla="*/ 444 w 624"/>
                    <a:gd name="T41" fmla="*/ 14 h 538"/>
                    <a:gd name="T42" fmla="*/ 474 w 624"/>
                    <a:gd name="T43" fmla="*/ 0 h 538"/>
                    <a:gd name="T44" fmla="*/ 504 w 624"/>
                    <a:gd name="T45" fmla="*/ 0 h 538"/>
                    <a:gd name="T46" fmla="*/ 516 w 624"/>
                    <a:gd name="T47" fmla="*/ 0 h 538"/>
                    <a:gd name="T48" fmla="*/ 546 w 624"/>
                    <a:gd name="T49" fmla="*/ 0 h 538"/>
                    <a:gd name="T50" fmla="*/ 582 w 624"/>
                    <a:gd name="T51" fmla="*/ 0 h 538"/>
                    <a:gd name="T52" fmla="*/ 594 w 624"/>
                    <a:gd name="T53" fmla="*/ 0 h 538"/>
                    <a:gd name="T54" fmla="*/ 624 w 624"/>
                    <a:gd name="T55" fmla="*/ 0 h 538"/>
                    <a:gd name="T56" fmla="*/ 624 w 624"/>
                    <a:gd name="T57" fmla="*/ 538 h 538"/>
                    <a:gd name="T58" fmla="*/ 0 w 624"/>
                    <a:gd name="T59" fmla="*/ 156 h 5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4"/>
                    <a:gd name="T91" fmla="*/ 0 h 538"/>
                    <a:gd name="T92" fmla="*/ 624 w 624"/>
                    <a:gd name="T93" fmla="*/ 538 h 53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4" h="538">
                      <a:moveTo>
                        <a:pt x="0" y="156"/>
                      </a:moveTo>
                      <a:lnTo>
                        <a:pt x="24" y="142"/>
                      </a:lnTo>
                      <a:lnTo>
                        <a:pt x="36" y="142"/>
                      </a:lnTo>
                      <a:lnTo>
                        <a:pt x="54" y="128"/>
                      </a:lnTo>
                      <a:lnTo>
                        <a:pt x="78" y="114"/>
                      </a:lnTo>
                      <a:lnTo>
                        <a:pt x="90" y="114"/>
                      </a:lnTo>
                      <a:lnTo>
                        <a:pt x="120" y="99"/>
                      </a:lnTo>
                      <a:lnTo>
                        <a:pt x="144" y="85"/>
                      </a:lnTo>
                      <a:lnTo>
                        <a:pt x="156" y="85"/>
                      </a:lnTo>
                      <a:lnTo>
                        <a:pt x="180" y="71"/>
                      </a:lnTo>
                      <a:lnTo>
                        <a:pt x="210" y="57"/>
                      </a:lnTo>
                      <a:lnTo>
                        <a:pt x="222" y="57"/>
                      </a:lnTo>
                      <a:lnTo>
                        <a:pt x="252" y="43"/>
                      </a:lnTo>
                      <a:lnTo>
                        <a:pt x="282" y="43"/>
                      </a:lnTo>
                      <a:lnTo>
                        <a:pt x="294" y="43"/>
                      </a:lnTo>
                      <a:lnTo>
                        <a:pt x="324" y="29"/>
                      </a:lnTo>
                      <a:lnTo>
                        <a:pt x="354" y="29"/>
                      </a:lnTo>
                      <a:lnTo>
                        <a:pt x="366" y="14"/>
                      </a:lnTo>
                      <a:lnTo>
                        <a:pt x="396" y="14"/>
                      </a:lnTo>
                      <a:lnTo>
                        <a:pt x="426" y="14"/>
                      </a:lnTo>
                      <a:lnTo>
                        <a:pt x="444" y="14"/>
                      </a:lnTo>
                      <a:lnTo>
                        <a:pt x="474" y="0"/>
                      </a:lnTo>
                      <a:lnTo>
                        <a:pt x="504" y="0"/>
                      </a:lnTo>
                      <a:lnTo>
                        <a:pt x="516" y="0"/>
                      </a:lnTo>
                      <a:lnTo>
                        <a:pt x="546" y="0"/>
                      </a:lnTo>
                      <a:lnTo>
                        <a:pt x="582" y="0"/>
                      </a:lnTo>
                      <a:lnTo>
                        <a:pt x="594" y="0"/>
                      </a:lnTo>
                      <a:lnTo>
                        <a:pt x="624" y="0"/>
                      </a:lnTo>
                      <a:lnTo>
                        <a:pt x="624" y="538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AEE58"/>
                    </a:gs>
                  </a:gsLst>
                  <a:lin ang="18900000" scaled="1"/>
                </a:gra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263" name="Oval 37"/>
              <p:cNvSpPr>
                <a:spLocks noChangeArrowheads="1"/>
              </p:cNvSpPr>
              <p:nvPr/>
            </p:nvSpPr>
            <p:spPr bwMode="auto">
              <a:xfrm>
                <a:off x="2653" y="1434"/>
                <a:ext cx="181" cy="91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261" name="Oval 38"/>
            <p:cNvSpPr>
              <a:spLocks noChangeArrowheads="1"/>
            </p:cNvSpPr>
            <p:nvPr/>
          </p:nvSpPr>
          <p:spPr bwMode="auto">
            <a:xfrm>
              <a:off x="1202" y="572"/>
              <a:ext cx="136" cy="18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3348038" y="2349500"/>
            <a:ext cx="1400175" cy="1527175"/>
            <a:chOff x="521" y="981"/>
            <a:chExt cx="882" cy="962"/>
          </a:xfrm>
        </p:grpSpPr>
        <p:grpSp>
          <p:nvGrpSpPr>
            <p:cNvPr id="9254" name="Group 40"/>
            <p:cNvGrpSpPr>
              <a:grpSpLocks/>
            </p:cNvGrpSpPr>
            <p:nvPr/>
          </p:nvGrpSpPr>
          <p:grpSpPr bwMode="auto">
            <a:xfrm>
              <a:off x="521" y="981"/>
              <a:ext cx="882" cy="962"/>
              <a:chOff x="2245" y="1480"/>
              <a:chExt cx="882" cy="962"/>
            </a:xfrm>
          </p:grpSpPr>
          <p:grpSp>
            <p:nvGrpSpPr>
              <p:cNvPr id="9256" name="Group 41"/>
              <p:cNvGrpSpPr>
                <a:grpSpLocks/>
              </p:cNvGrpSpPr>
              <p:nvPr/>
            </p:nvGrpSpPr>
            <p:grpSpPr bwMode="auto">
              <a:xfrm>
                <a:off x="2245" y="1480"/>
                <a:ext cx="882" cy="962"/>
                <a:chOff x="1992" y="1639"/>
                <a:chExt cx="882" cy="962"/>
              </a:xfrm>
            </p:grpSpPr>
            <p:sp>
              <p:nvSpPr>
                <p:cNvPr id="9258" name="Rectangle 42"/>
                <p:cNvSpPr>
                  <a:spLocks noChangeArrowheads="1"/>
                </p:cNvSpPr>
                <p:nvPr/>
              </p:nvSpPr>
              <p:spPr bwMode="auto">
                <a:xfrm>
                  <a:off x="1992" y="2021"/>
                  <a:ext cx="882" cy="58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AEE58"/>
                    </a:gs>
                  </a:gsLst>
                  <a:lin ang="18900000" scaled="1"/>
                </a:gra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59" name="Freeform 43"/>
                <p:cNvSpPr>
                  <a:spLocks/>
                </p:cNvSpPr>
                <p:nvPr/>
              </p:nvSpPr>
              <p:spPr bwMode="auto">
                <a:xfrm>
                  <a:off x="1992" y="1639"/>
                  <a:ext cx="882" cy="382"/>
                </a:xfrm>
                <a:custGeom>
                  <a:avLst/>
                  <a:gdLst>
                    <a:gd name="T0" fmla="*/ 0 w 882"/>
                    <a:gd name="T1" fmla="*/ 382 h 382"/>
                    <a:gd name="T2" fmla="*/ 0 w 882"/>
                    <a:gd name="T3" fmla="*/ 368 h 382"/>
                    <a:gd name="T4" fmla="*/ 0 w 882"/>
                    <a:gd name="T5" fmla="*/ 354 h 382"/>
                    <a:gd name="T6" fmla="*/ 0 w 882"/>
                    <a:gd name="T7" fmla="*/ 340 h 382"/>
                    <a:gd name="T8" fmla="*/ 6 w 882"/>
                    <a:gd name="T9" fmla="*/ 326 h 382"/>
                    <a:gd name="T10" fmla="*/ 6 w 882"/>
                    <a:gd name="T11" fmla="*/ 311 h 382"/>
                    <a:gd name="T12" fmla="*/ 12 w 882"/>
                    <a:gd name="T13" fmla="*/ 297 h 382"/>
                    <a:gd name="T14" fmla="*/ 18 w 882"/>
                    <a:gd name="T15" fmla="*/ 269 h 382"/>
                    <a:gd name="T16" fmla="*/ 24 w 882"/>
                    <a:gd name="T17" fmla="*/ 269 h 382"/>
                    <a:gd name="T18" fmla="*/ 30 w 882"/>
                    <a:gd name="T19" fmla="*/ 241 h 382"/>
                    <a:gd name="T20" fmla="*/ 36 w 882"/>
                    <a:gd name="T21" fmla="*/ 226 h 382"/>
                    <a:gd name="T22" fmla="*/ 42 w 882"/>
                    <a:gd name="T23" fmla="*/ 212 h 382"/>
                    <a:gd name="T24" fmla="*/ 54 w 882"/>
                    <a:gd name="T25" fmla="*/ 198 h 382"/>
                    <a:gd name="T26" fmla="*/ 60 w 882"/>
                    <a:gd name="T27" fmla="*/ 184 h 382"/>
                    <a:gd name="T28" fmla="*/ 66 w 882"/>
                    <a:gd name="T29" fmla="*/ 170 h 382"/>
                    <a:gd name="T30" fmla="*/ 84 w 882"/>
                    <a:gd name="T31" fmla="*/ 156 h 382"/>
                    <a:gd name="T32" fmla="*/ 96 w 882"/>
                    <a:gd name="T33" fmla="*/ 142 h 382"/>
                    <a:gd name="T34" fmla="*/ 102 w 882"/>
                    <a:gd name="T35" fmla="*/ 127 h 382"/>
                    <a:gd name="T36" fmla="*/ 120 w 882"/>
                    <a:gd name="T37" fmla="*/ 113 h 382"/>
                    <a:gd name="T38" fmla="*/ 132 w 882"/>
                    <a:gd name="T39" fmla="*/ 99 h 382"/>
                    <a:gd name="T40" fmla="*/ 144 w 882"/>
                    <a:gd name="T41" fmla="*/ 85 h 382"/>
                    <a:gd name="T42" fmla="*/ 156 w 882"/>
                    <a:gd name="T43" fmla="*/ 71 h 382"/>
                    <a:gd name="T44" fmla="*/ 174 w 882"/>
                    <a:gd name="T45" fmla="*/ 57 h 382"/>
                    <a:gd name="T46" fmla="*/ 186 w 882"/>
                    <a:gd name="T47" fmla="*/ 57 h 382"/>
                    <a:gd name="T48" fmla="*/ 204 w 882"/>
                    <a:gd name="T49" fmla="*/ 42 h 382"/>
                    <a:gd name="T50" fmla="*/ 228 w 882"/>
                    <a:gd name="T51" fmla="*/ 14 h 382"/>
                    <a:gd name="T52" fmla="*/ 234 w 882"/>
                    <a:gd name="T53" fmla="*/ 14 h 382"/>
                    <a:gd name="T54" fmla="*/ 258 w 882"/>
                    <a:gd name="T55" fmla="*/ 0 h 382"/>
                    <a:gd name="T56" fmla="*/ 882 w 882"/>
                    <a:gd name="T57" fmla="*/ 382 h 382"/>
                    <a:gd name="T58" fmla="*/ 0 w 882"/>
                    <a:gd name="T59" fmla="*/ 382 h 3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82"/>
                    <a:gd name="T91" fmla="*/ 0 h 382"/>
                    <a:gd name="T92" fmla="*/ 882 w 882"/>
                    <a:gd name="T93" fmla="*/ 382 h 3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82" h="382">
                      <a:moveTo>
                        <a:pt x="0" y="382"/>
                      </a:moveTo>
                      <a:lnTo>
                        <a:pt x="0" y="368"/>
                      </a:lnTo>
                      <a:lnTo>
                        <a:pt x="0" y="354"/>
                      </a:lnTo>
                      <a:lnTo>
                        <a:pt x="0" y="340"/>
                      </a:lnTo>
                      <a:lnTo>
                        <a:pt x="6" y="326"/>
                      </a:lnTo>
                      <a:lnTo>
                        <a:pt x="6" y="311"/>
                      </a:lnTo>
                      <a:lnTo>
                        <a:pt x="12" y="297"/>
                      </a:lnTo>
                      <a:lnTo>
                        <a:pt x="18" y="269"/>
                      </a:lnTo>
                      <a:lnTo>
                        <a:pt x="24" y="269"/>
                      </a:lnTo>
                      <a:lnTo>
                        <a:pt x="30" y="241"/>
                      </a:lnTo>
                      <a:lnTo>
                        <a:pt x="36" y="226"/>
                      </a:lnTo>
                      <a:lnTo>
                        <a:pt x="42" y="212"/>
                      </a:lnTo>
                      <a:lnTo>
                        <a:pt x="54" y="198"/>
                      </a:lnTo>
                      <a:lnTo>
                        <a:pt x="60" y="184"/>
                      </a:lnTo>
                      <a:lnTo>
                        <a:pt x="66" y="170"/>
                      </a:lnTo>
                      <a:lnTo>
                        <a:pt x="84" y="156"/>
                      </a:lnTo>
                      <a:lnTo>
                        <a:pt x="96" y="142"/>
                      </a:lnTo>
                      <a:lnTo>
                        <a:pt x="102" y="127"/>
                      </a:lnTo>
                      <a:lnTo>
                        <a:pt x="120" y="113"/>
                      </a:lnTo>
                      <a:lnTo>
                        <a:pt x="132" y="99"/>
                      </a:lnTo>
                      <a:lnTo>
                        <a:pt x="144" y="85"/>
                      </a:lnTo>
                      <a:lnTo>
                        <a:pt x="156" y="71"/>
                      </a:lnTo>
                      <a:lnTo>
                        <a:pt x="174" y="57"/>
                      </a:lnTo>
                      <a:lnTo>
                        <a:pt x="186" y="57"/>
                      </a:lnTo>
                      <a:lnTo>
                        <a:pt x="204" y="42"/>
                      </a:lnTo>
                      <a:lnTo>
                        <a:pt x="228" y="14"/>
                      </a:lnTo>
                      <a:lnTo>
                        <a:pt x="234" y="14"/>
                      </a:lnTo>
                      <a:lnTo>
                        <a:pt x="258" y="0"/>
                      </a:lnTo>
                      <a:lnTo>
                        <a:pt x="882" y="382"/>
                      </a:lnTo>
                      <a:lnTo>
                        <a:pt x="0" y="38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AEE58"/>
                    </a:gs>
                  </a:gsLst>
                  <a:lin ang="18900000" scaled="1"/>
                </a:gra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257" name="Oval 44"/>
              <p:cNvSpPr>
                <a:spLocks noChangeArrowheads="1"/>
              </p:cNvSpPr>
              <p:nvPr/>
            </p:nvSpPr>
            <p:spPr bwMode="auto">
              <a:xfrm>
                <a:off x="2381" y="1661"/>
                <a:ext cx="181" cy="91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255" name="Oval 45"/>
            <p:cNvSpPr>
              <a:spLocks noChangeArrowheads="1"/>
            </p:cNvSpPr>
            <p:nvPr/>
          </p:nvSpPr>
          <p:spPr bwMode="auto">
            <a:xfrm>
              <a:off x="839" y="1570"/>
              <a:ext cx="227" cy="228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" name="Group 56"/>
          <p:cNvGrpSpPr>
            <a:grpSpLocks/>
          </p:cNvGrpSpPr>
          <p:nvPr/>
        </p:nvGrpSpPr>
        <p:grpSpPr bwMode="auto">
          <a:xfrm>
            <a:off x="4643438" y="2852738"/>
            <a:ext cx="1000125" cy="1797050"/>
            <a:chOff x="3107" y="1842"/>
            <a:chExt cx="630" cy="1132"/>
          </a:xfrm>
        </p:grpSpPr>
        <p:grpSp>
          <p:nvGrpSpPr>
            <p:cNvPr id="9248" name="Group 57"/>
            <p:cNvGrpSpPr>
              <a:grpSpLocks/>
            </p:cNvGrpSpPr>
            <p:nvPr/>
          </p:nvGrpSpPr>
          <p:grpSpPr bwMode="auto">
            <a:xfrm>
              <a:off x="3107" y="1842"/>
              <a:ext cx="630" cy="1132"/>
              <a:chOff x="2874" y="2021"/>
              <a:chExt cx="630" cy="1132"/>
            </a:xfrm>
          </p:grpSpPr>
          <p:sp>
            <p:nvSpPr>
              <p:cNvPr id="9252" name="Freeform 58"/>
              <p:cNvSpPr>
                <a:spLocks/>
              </p:cNvSpPr>
              <p:nvPr/>
            </p:nvSpPr>
            <p:spPr bwMode="auto">
              <a:xfrm>
                <a:off x="2874" y="2403"/>
                <a:ext cx="630" cy="750"/>
              </a:xfrm>
              <a:custGeom>
                <a:avLst/>
                <a:gdLst>
                  <a:gd name="T0" fmla="*/ 630 w 630"/>
                  <a:gd name="T1" fmla="*/ 0 h 750"/>
                  <a:gd name="T2" fmla="*/ 606 w 630"/>
                  <a:gd name="T3" fmla="*/ 14 h 750"/>
                  <a:gd name="T4" fmla="*/ 594 w 630"/>
                  <a:gd name="T5" fmla="*/ 29 h 750"/>
                  <a:gd name="T6" fmla="*/ 570 w 630"/>
                  <a:gd name="T7" fmla="*/ 43 h 750"/>
                  <a:gd name="T8" fmla="*/ 546 w 630"/>
                  <a:gd name="T9" fmla="*/ 57 h 750"/>
                  <a:gd name="T10" fmla="*/ 534 w 630"/>
                  <a:gd name="T11" fmla="*/ 57 h 750"/>
                  <a:gd name="T12" fmla="*/ 510 w 630"/>
                  <a:gd name="T13" fmla="*/ 71 h 750"/>
                  <a:gd name="T14" fmla="*/ 486 w 630"/>
                  <a:gd name="T15" fmla="*/ 85 h 750"/>
                  <a:gd name="T16" fmla="*/ 468 w 630"/>
                  <a:gd name="T17" fmla="*/ 85 h 750"/>
                  <a:gd name="T18" fmla="*/ 444 w 630"/>
                  <a:gd name="T19" fmla="*/ 99 h 750"/>
                  <a:gd name="T20" fmla="*/ 414 w 630"/>
                  <a:gd name="T21" fmla="*/ 99 h 750"/>
                  <a:gd name="T22" fmla="*/ 402 w 630"/>
                  <a:gd name="T23" fmla="*/ 114 h 750"/>
                  <a:gd name="T24" fmla="*/ 378 w 630"/>
                  <a:gd name="T25" fmla="*/ 114 h 750"/>
                  <a:gd name="T26" fmla="*/ 348 w 630"/>
                  <a:gd name="T27" fmla="*/ 128 h 750"/>
                  <a:gd name="T28" fmla="*/ 336 w 630"/>
                  <a:gd name="T29" fmla="*/ 128 h 750"/>
                  <a:gd name="T30" fmla="*/ 306 w 630"/>
                  <a:gd name="T31" fmla="*/ 128 h 750"/>
                  <a:gd name="T32" fmla="*/ 276 w 630"/>
                  <a:gd name="T33" fmla="*/ 142 h 750"/>
                  <a:gd name="T34" fmla="*/ 258 w 630"/>
                  <a:gd name="T35" fmla="*/ 142 h 750"/>
                  <a:gd name="T36" fmla="*/ 228 w 630"/>
                  <a:gd name="T37" fmla="*/ 142 h 750"/>
                  <a:gd name="T38" fmla="*/ 198 w 630"/>
                  <a:gd name="T39" fmla="*/ 156 h 750"/>
                  <a:gd name="T40" fmla="*/ 186 w 630"/>
                  <a:gd name="T41" fmla="*/ 156 h 750"/>
                  <a:gd name="T42" fmla="*/ 156 w 630"/>
                  <a:gd name="T43" fmla="*/ 156 h 750"/>
                  <a:gd name="T44" fmla="*/ 126 w 630"/>
                  <a:gd name="T45" fmla="*/ 156 h 750"/>
                  <a:gd name="T46" fmla="*/ 108 w 630"/>
                  <a:gd name="T47" fmla="*/ 156 h 750"/>
                  <a:gd name="T48" fmla="*/ 78 w 630"/>
                  <a:gd name="T49" fmla="*/ 170 h 750"/>
                  <a:gd name="T50" fmla="*/ 48 w 630"/>
                  <a:gd name="T51" fmla="*/ 170 h 750"/>
                  <a:gd name="T52" fmla="*/ 30 w 630"/>
                  <a:gd name="T53" fmla="*/ 170 h 750"/>
                  <a:gd name="T54" fmla="*/ 0 w 630"/>
                  <a:gd name="T55" fmla="*/ 170 h 750"/>
                  <a:gd name="T56" fmla="*/ 0 w 630"/>
                  <a:gd name="T57" fmla="*/ 750 h 750"/>
                  <a:gd name="T58" fmla="*/ 30 w 630"/>
                  <a:gd name="T59" fmla="*/ 750 h 750"/>
                  <a:gd name="T60" fmla="*/ 48 w 630"/>
                  <a:gd name="T61" fmla="*/ 750 h 750"/>
                  <a:gd name="T62" fmla="*/ 78 w 630"/>
                  <a:gd name="T63" fmla="*/ 750 h 750"/>
                  <a:gd name="T64" fmla="*/ 108 w 630"/>
                  <a:gd name="T65" fmla="*/ 736 h 750"/>
                  <a:gd name="T66" fmla="*/ 126 w 630"/>
                  <a:gd name="T67" fmla="*/ 736 h 750"/>
                  <a:gd name="T68" fmla="*/ 156 w 630"/>
                  <a:gd name="T69" fmla="*/ 736 h 750"/>
                  <a:gd name="T70" fmla="*/ 186 w 630"/>
                  <a:gd name="T71" fmla="*/ 736 h 750"/>
                  <a:gd name="T72" fmla="*/ 198 w 630"/>
                  <a:gd name="T73" fmla="*/ 736 h 750"/>
                  <a:gd name="T74" fmla="*/ 228 w 630"/>
                  <a:gd name="T75" fmla="*/ 722 h 750"/>
                  <a:gd name="T76" fmla="*/ 258 w 630"/>
                  <a:gd name="T77" fmla="*/ 722 h 750"/>
                  <a:gd name="T78" fmla="*/ 276 w 630"/>
                  <a:gd name="T79" fmla="*/ 722 h 750"/>
                  <a:gd name="T80" fmla="*/ 306 w 630"/>
                  <a:gd name="T81" fmla="*/ 708 h 750"/>
                  <a:gd name="T82" fmla="*/ 336 w 630"/>
                  <a:gd name="T83" fmla="*/ 708 h 750"/>
                  <a:gd name="T84" fmla="*/ 348 w 630"/>
                  <a:gd name="T85" fmla="*/ 708 h 750"/>
                  <a:gd name="T86" fmla="*/ 378 w 630"/>
                  <a:gd name="T87" fmla="*/ 694 h 750"/>
                  <a:gd name="T88" fmla="*/ 402 w 630"/>
                  <a:gd name="T89" fmla="*/ 694 h 750"/>
                  <a:gd name="T90" fmla="*/ 414 w 630"/>
                  <a:gd name="T91" fmla="*/ 680 h 750"/>
                  <a:gd name="T92" fmla="*/ 444 w 630"/>
                  <a:gd name="T93" fmla="*/ 680 h 750"/>
                  <a:gd name="T94" fmla="*/ 468 w 630"/>
                  <a:gd name="T95" fmla="*/ 666 h 750"/>
                  <a:gd name="T96" fmla="*/ 486 w 630"/>
                  <a:gd name="T97" fmla="*/ 666 h 750"/>
                  <a:gd name="T98" fmla="*/ 510 w 630"/>
                  <a:gd name="T99" fmla="*/ 651 h 750"/>
                  <a:gd name="T100" fmla="*/ 534 w 630"/>
                  <a:gd name="T101" fmla="*/ 637 h 750"/>
                  <a:gd name="T102" fmla="*/ 546 w 630"/>
                  <a:gd name="T103" fmla="*/ 637 h 750"/>
                  <a:gd name="T104" fmla="*/ 570 w 630"/>
                  <a:gd name="T105" fmla="*/ 623 h 750"/>
                  <a:gd name="T106" fmla="*/ 594 w 630"/>
                  <a:gd name="T107" fmla="*/ 609 h 750"/>
                  <a:gd name="T108" fmla="*/ 606 w 630"/>
                  <a:gd name="T109" fmla="*/ 595 h 750"/>
                  <a:gd name="T110" fmla="*/ 630 w 630"/>
                  <a:gd name="T111" fmla="*/ 581 h 750"/>
                  <a:gd name="T112" fmla="*/ 630 w 630"/>
                  <a:gd name="T113" fmla="*/ 0 h 75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30"/>
                  <a:gd name="T172" fmla="*/ 0 h 750"/>
                  <a:gd name="T173" fmla="*/ 630 w 630"/>
                  <a:gd name="T174" fmla="*/ 750 h 75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30" h="750">
                    <a:moveTo>
                      <a:pt x="630" y="0"/>
                    </a:moveTo>
                    <a:lnTo>
                      <a:pt x="606" y="14"/>
                    </a:lnTo>
                    <a:lnTo>
                      <a:pt x="594" y="29"/>
                    </a:lnTo>
                    <a:lnTo>
                      <a:pt x="570" y="43"/>
                    </a:lnTo>
                    <a:lnTo>
                      <a:pt x="546" y="57"/>
                    </a:lnTo>
                    <a:lnTo>
                      <a:pt x="534" y="57"/>
                    </a:lnTo>
                    <a:lnTo>
                      <a:pt x="510" y="71"/>
                    </a:lnTo>
                    <a:lnTo>
                      <a:pt x="486" y="85"/>
                    </a:lnTo>
                    <a:lnTo>
                      <a:pt x="468" y="85"/>
                    </a:lnTo>
                    <a:lnTo>
                      <a:pt x="444" y="99"/>
                    </a:lnTo>
                    <a:lnTo>
                      <a:pt x="414" y="99"/>
                    </a:lnTo>
                    <a:lnTo>
                      <a:pt x="402" y="114"/>
                    </a:lnTo>
                    <a:lnTo>
                      <a:pt x="378" y="114"/>
                    </a:lnTo>
                    <a:lnTo>
                      <a:pt x="348" y="128"/>
                    </a:lnTo>
                    <a:lnTo>
                      <a:pt x="336" y="128"/>
                    </a:lnTo>
                    <a:lnTo>
                      <a:pt x="306" y="128"/>
                    </a:lnTo>
                    <a:lnTo>
                      <a:pt x="276" y="142"/>
                    </a:lnTo>
                    <a:lnTo>
                      <a:pt x="258" y="142"/>
                    </a:lnTo>
                    <a:lnTo>
                      <a:pt x="228" y="142"/>
                    </a:lnTo>
                    <a:lnTo>
                      <a:pt x="198" y="156"/>
                    </a:lnTo>
                    <a:lnTo>
                      <a:pt x="186" y="156"/>
                    </a:lnTo>
                    <a:lnTo>
                      <a:pt x="156" y="156"/>
                    </a:lnTo>
                    <a:lnTo>
                      <a:pt x="126" y="156"/>
                    </a:lnTo>
                    <a:lnTo>
                      <a:pt x="108" y="156"/>
                    </a:lnTo>
                    <a:lnTo>
                      <a:pt x="78" y="170"/>
                    </a:lnTo>
                    <a:lnTo>
                      <a:pt x="48" y="170"/>
                    </a:lnTo>
                    <a:lnTo>
                      <a:pt x="30" y="170"/>
                    </a:lnTo>
                    <a:lnTo>
                      <a:pt x="0" y="170"/>
                    </a:lnTo>
                    <a:lnTo>
                      <a:pt x="0" y="750"/>
                    </a:lnTo>
                    <a:lnTo>
                      <a:pt x="30" y="750"/>
                    </a:lnTo>
                    <a:lnTo>
                      <a:pt x="48" y="750"/>
                    </a:lnTo>
                    <a:lnTo>
                      <a:pt x="78" y="750"/>
                    </a:lnTo>
                    <a:lnTo>
                      <a:pt x="108" y="736"/>
                    </a:lnTo>
                    <a:lnTo>
                      <a:pt x="126" y="736"/>
                    </a:lnTo>
                    <a:lnTo>
                      <a:pt x="156" y="736"/>
                    </a:lnTo>
                    <a:lnTo>
                      <a:pt x="186" y="736"/>
                    </a:lnTo>
                    <a:lnTo>
                      <a:pt x="198" y="736"/>
                    </a:lnTo>
                    <a:lnTo>
                      <a:pt x="228" y="722"/>
                    </a:lnTo>
                    <a:lnTo>
                      <a:pt x="258" y="722"/>
                    </a:lnTo>
                    <a:lnTo>
                      <a:pt x="276" y="722"/>
                    </a:lnTo>
                    <a:lnTo>
                      <a:pt x="306" y="708"/>
                    </a:lnTo>
                    <a:lnTo>
                      <a:pt x="336" y="708"/>
                    </a:lnTo>
                    <a:lnTo>
                      <a:pt x="348" y="708"/>
                    </a:lnTo>
                    <a:lnTo>
                      <a:pt x="378" y="694"/>
                    </a:lnTo>
                    <a:lnTo>
                      <a:pt x="402" y="694"/>
                    </a:lnTo>
                    <a:lnTo>
                      <a:pt x="414" y="680"/>
                    </a:lnTo>
                    <a:lnTo>
                      <a:pt x="444" y="680"/>
                    </a:lnTo>
                    <a:lnTo>
                      <a:pt x="468" y="666"/>
                    </a:lnTo>
                    <a:lnTo>
                      <a:pt x="486" y="666"/>
                    </a:lnTo>
                    <a:lnTo>
                      <a:pt x="510" y="651"/>
                    </a:lnTo>
                    <a:lnTo>
                      <a:pt x="534" y="637"/>
                    </a:lnTo>
                    <a:lnTo>
                      <a:pt x="546" y="637"/>
                    </a:lnTo>
                    <a:lnTo>
                      <a:pt x="570" y="623"/>
                    </a:lnTo>
                    <a:lnTo>
                      <a:pt x="594" y="609"/>
                    </a:lnTo>
                    <a:lnTo>
                      <a:pt x="606" y="595"/>
                    </a:lnTo>
                    <a:lnTo>
                      <a:pt x="630" y="581"/>
                    </a:lnTo>
                    <a:lnTo>
                      <a:pt x="63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AEE58"/>
                  </a:gs>
                </a:gsLst>
                <a:lin ang="18900000" scaled="1"/>
              </a:gra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3" name="Freeform 59"/>
              <p:cNvSpPr>
                <a:spLocks/>
              </p:cNvSpPr>
              <p:nvPr/>
            </p:nvSpPr>
            <p:spPr bwMode="auto">
              <a:xfrm>
                <a:off x="2874" y="2021"/>
                <a:ext cx="630" cy="552"/>
              </a:xfrm>
              <a:custGeom>
                <a:avLst/>
                <a:gdLst>
                  <a:gd name="T0" fmla="*/ 630 w 630"/>
                  <a:gd name="T1" fmla="*/ 382 h 552"/>
                  <a:gd name="T2" fmla="*/ 606 w 630"/>
                  <a:gd name="T3" fmla="*/ 396 h 552"/>
                  <a:gd name="T4" fmla="*/ 594 w 630"/>
                  <a:gd name="T5" fmla="*/ 411 h 552"/>
                  <a:gd name="T6" fmla="*/ 570 w 630"/>
                  <a:gd name="T7" fmla="*/ 425 h 552"/>
                  <a:gd name="T8" fmla="*/ 546 w 630"/>
                  <a:gd name="T9" fmla="*/ 439 h 552"/>
                  <a:gd name="T10" fmla="*/ 534 w 630"/>
                  <a:gd name="T11" fmla="*/ 439 h 552"/>
                  <a:gd name="T12" fmla="*/ 510 w 630"/>
                  <a:gd name="T13" fmla="*/ 453 h 552"/>
                  <a:gd name="T14" fmla="*/ 486 w 630"/>
                  <a:gd name="T15" fmla="*/ 467 h 552"/>
                  <a:gd name="T16" fmla="*/ 468 w 630"/>
                  <a:gd name="T17" fmla="*/ 467 h 552"/>
                  <a:gd name="T18" fmla="*/ 444 w 630"/>
                  <a:gd name="T19" fmla="*/ 481 h 552"/>
                  <a:gd name="T20" fmla="*/ 414 w 630"/>
                  <a:gd name="T21" fmla="*/ 481 h 552"/>
                  <a:gd name="T22" fmla="*/ 402 w 630"/>
                  <a:gd name="T23" fmla="*/ 496 h 552"/>
                  <a:gd name="T24" fmla="*/ 378 w 630"/>
                  <a:gd name="T25" fmla="*/ 496 h 552"/>
                  <a:gd name="T26" fmla="*/ 348 w 630"/>
                  <a:gd name="T27" fmla="*/ 510 h 552"/>
                  <a:gd name="T28" fmla="*/ 336 w 630"/>
                  <a:gd name="T29" fmla="*/ 510 h 552"/>
                  <a:gd name="T30" fmla="*/ 306 w 630"/>
                  <a:gd name="T31" fmla="*/ 510 h 552"/>
                  <a:gd name="T32" fmla="*/ 276 w 630"/>
                  <a:gd name="T33" fmla="*/ 524 h 552"/>
                  <a:gd name="T34" fmla="*/ 258 w 630"/>
                  <a:gd name="T35" fmla="*/ 524 h 552"/>
                  <a:gd name="T36" fmla="*/ 228 w 630"/>
                  <a:gd name="T37" fmla="*/ 524 h 552"/>
                  <a:gd name="T38" fmla="*/ 198 w 630"/>
                  <a:gd name="T39" fmla="*/ 538 h 552"/>
                  <a:gd name="T40" fmla="*/ 186 w 630"/>
                  <a:gd name="T41" fmla="*/ 538 h 552"/>
                  <a:gd name="T42" fmla="*/ 156 w 630"/>
                  <a:gd name="T43" fmla="*/ 538 h 552"/>
                  <a:gd name="T44" fmla="*/ 126 w 630"/>
                  <a:gd name="T45" fmla="*/ 538 h 552"/>
                  <a:gd name="T46" fmla="*/ 108 w 630"/>
                  <a:gd name="T47" fmla="*/ 538 h 552"/>
                  <a:gd name="T48" fmla="*/ 78 w 630"/>
                  <a:gd name="T49" fmla="*/ 552 h 552"/>
                  <a:gd name="T50" fmla="*/ 48 w 630"/>
                  <a:gd name="T51" fmla="*/ 552 h 552"/>
                  <a:gd name="T52" fmla="*/ 30 w 630"/>
                  <a:gd name="T53" fmla="*/ 552 h 552"/>
                  <a:gd name="T54" fmla="*/ 0 w 630"/>
                  <a:gd name="T55" fmla="*/ 552 h 552"/>
                  <a:gd name="T56" fmla="*/ 0 w 630"/>
                  <a:gd name="T57" fmla="*/ 0 h 552"/>
                  <a:gd name="T58" fmla="*/ 630 w 630"/>
                  <a:gd name="T59" fmla="*/ 382 h 55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30"/>
                  <a:gd name="T91" fmla="*/ 0 h 552"/>
                  <a:gd name="T92" fmla="*/ 630 w 630"/>
                  <a:gd name="T93" fmla="*/ 552 h 55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30" h="552">
                    <a:moveTo>
                      <a:pt x="630" y="382"/>
                    </a:moveTo>
                    <a:lnTo>
                      <a:pt x="606" y="396"/>
                    </a:lnTo>
                    <a:lnTo>
                      <a:pt x="594" y="411"/>
                    </a:lnTo>
                    <a:lnTo>
                      <a:pt x="570" y="425"/>
                    </a:lnTo>
                    <a:lnTo>
                      <a:pt x="546" y="439"/>
                    </a:lnTo>
                    <a:lnTo>
                      <a:pt x="534" y="439"/>
                    </a:lnTo>
                    <a:lnTo>
                      <a:pt x="510" y="453"/>
                    </a:lnTo>
                    <a:lnTo>
                      <a:pt x="486" y="467"/>
                    </a:lnTo>
                    <a:lnTo>
                      <a:pt x="468" y="467"/>
                    </a:lnTo>
                    <a:lnTo>
                      <a:pt x="444" y="481"/>
                    </a:lnTo>
                    <a:lnTo>
                      <a:pt x="414" y="481"/>
                    </a:lnTo>
                    <a:lnTo>
                      <a:pt x="402" y="496"/>
                    </a:lnTo>
                    <a:lnTo>
                      <a:pt x="378" y="496"/>
                    </a:lnTo>
                    <a:lnTo>
                      <a:pt x="348" y="510"/>
                    </a:lnTo>
                    <a:lnTo>
                      <a:pt x="336" y="510"/>
                    </a:lnTo>
                    <a:lnTo>
                      <a:pt x="306" y="510"/>
                    </a:lnTo>
                    <a:lnTo>
                      <a:pt x="276" y="524"/>
                    </a:lnTo>
                    <a:lnTo>
                      <a:pt x="258" y="524"/>
                    </a:lnTo>
                    <a:lnTo>
                      <a:pt x="228" y="524"/>
                    </a:lnTo>
                    <a:lnTo>
                      <a:pt x="198" y="538"/>
                    </a:lnTo>
                    <a:lnTo>
                      <a:pt x="186" y="538"/>
                    </a:lnTo>
                    <a:lnTo>
                      <a:pt x="156" y="538"/>
                    </a:lnTo>
                    <a:lnTo>
                      <a:pt x="126" y="538"/>
                    </a:lnTo>
                    <a:lnTo>
                      <a:pt x="108" y="538"/>
                    </a:lnTo>
                    <a:lnTo>
                      <a:pt x="78" y="552"/>
                    </a:lnTo>
                    <a:lnTo>
                      <a:pt x="48" y="552"/>
                    </a:lnTo>
                    <a:lnTo>
                      <a:pt x="30" y="552"/>
                    </a:lnTo>
                    <a:lnTo>
                      <a:pt x="0" y="552"/>
                    </a:lnTo>
                    <a:lnTo>
                      <a:pt x="0" y="0"/>
                    </a:lnTo>
                    <a:lnTo>
                      <a:pt x="630" y="38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AEE58"/>
                  </a:gs>
                </a:gsLst>
                <a:lin ang="18900000" scaled="1"/>
              </a:gra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249" name="Oval 60"/>
            <p:cNvSpPr>
              <a:spLocks noChangeArrowheads="1"/>
            </p:cNvSpPr>
            <p:nvPr/>
          </p:nvSpPr>
          <p:spPr bwMode="auto">
            <a:xfrm>
              <a:off x="3198" y="2069"/>
              <a:ext cx="181" cy="91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0" name="Oval 61"/>
            <p:cNvSpPr>
              <a:spLocks noChangeArrowheads="1"/>
            </p:cNvSpPr>
            <p:nvPr/>
          </p:nvSpPr>
          <p:spPr bwMode="auto">
            <a:xfrm>
              <a:off x="3334" y="2205"/>
              <a:ext cx="181" cy="91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1" name="Oval 62"/>
            <p:cNvSpPr>
              <a:spLocks noChangeArrowheads="1"/>
            </p:cNvSpPr>
            <p:nvPr/>
          </p:nvSpPr>
          <p:spPr bwMode="auto">
            <a:xfrm>
              <a:off x="3470" y="2432"/>
              <a:ext cx="181" cy="91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9230" name="Picture 81" descr="мыш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87" t="14902" b="19910"/>
          <a:stretch>
            <a:fillRect/>
          </a:stretch>
        </p:blipFill>
        <p:spPr bwMode="auto">
          <a:xfrm>
            <a:off x="4932363" y="3644900"/>
            <a:ext cx="12239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46"/>
          <p:cNvGrpSpPr>
            <a:grpSpLocks/>
          </p:cNvGrpSpPr>
          <p:nvPr/>
        </p:nvGrpSpPr>
        <p:grpSpPr bwMode="auto">
          <a:xfrm>
            <a:off x="3348038" y="2852738"/>
            <a:ext cx="1400175" cy="1528762"/>
            <a:chOff x="567" y="2296"/>
            <a:chExt cx="882" cy="963"/>
          </a:xfrm>
        </p:grpSpPr>
        <p:grpSp>
          <p:nvGrpSpPr>
            <p:cNvPr id="9239" name="Group 47"/>
            <p:cNvGrpSpPr>
              <a:grpSpLocks/>
            </p:cNvGrpSpPr>
            <p:nvPr/>
          </p:nvGrpSpPr>
          <p:grpSpPr bwMode="auto">
            <a:xfrm>
              <a:off x="567" y="2296"/>
              <a:ext cx="882" cy="963"/>
              <a:chOff x="2245" y="1842"/>
              <a:chExt cx="882" cy="963"/>
            </a:xfrm>
          </p:grpSpPr>
          <p:grpSp>
            <p:nvGrpSpPr>
              <p:cNvPr id="9241" name="Group 48"/>
              <p:cNvGrpSpPr>
                <a:grpSpLocks/>
              </p:cNvGrpSpPr>
              <p:nvPr/>
            </p:nvGrpSpPr>
            <p:grpSpPr bwMode="auto">
              <a:xfrm>
                <a:off x="2245" y="1842"/>
                <a:ext cx="882" cy="963"/>
                <a:chOff x="1992" y="2021"/>
                <a:chExt cx="882" cy="963"/>
              </a:xfrm>
            </p:grpSpPr>
            <p:sp>
              <p:nvSpPr>
                <p:cNvPr id="9245" name="Freeform 49"/>
                <p:cNvSpPr>
                  <a:spLocks/>
                </p:cNvSpPr>
                <p:nvPr/>
              </p:nvSpPr>
              <p:spPr bwMode="auto">
                <a:xfrm>
                  <a:off x="1992" y="2021"/>
                  <a:ext cx="258" cy="963"/>
                </a:xfrm>
                <a:custGeom>
                  <a:avLst/>
                  <a:gdLst>
                    <a:gd name="T0" fmla="*/ 258 w 258"/>
                    <a:gd name="T1" fmla="*/ 382 h 963"/>
                    <a:gd name="T2" fmla="*/ 234 w 258"/>
                    <a:gd name="T3" fmla="*/ 382 h 963"/>
                    <a:gd name="T4" fmla="*/ 228 w 258"/>
                    <a:gd name="T5" fmla="*/ 368 h 963"/>
                    <a:gd name="T6" fmla="*/ 204 w 258"/>
                    <a:gd name="T7" fmla="*/ 354 h 963"/>
                    <a:gd name="T8" fmla="*/ 186 w 258"/>
                    <a:gd name="T9" fmla="*/ 340 h 963"/>
                    <a:gd name="T10" fmla="*/ 174 w 258"/>
                    <a:gd name="T11" fmla="*/ 326 h 963"/>
                    <a:gd name="T12" fmla="*/ 156 w 258"/>
                    <a:gd name="T13" fmla="*/ 312 h 963"/>
                    <a:gd name="T14" fmla="*/ 144 w 258"/>
                    <a:gd name="T15" fmla="*/ 297 h 963"/>
                    <a:gd name="T16" fmla="*/ 132 w 258"/>
                    <a:gd name="T17" fmla="*/ 297 h 963"/>
                    <a:gd name="T18" fmla="*/ 120 w 258"/>
                    <a:gd name="T19" fmla="*/ 283 h 963"/>
                    <a:gd name="T20" fmla="*/ 102 w 258"/>
                    <a:gd name="T21" fmla="*/ 255 h 963"/>
                    <a:gd name="T22" fmla="*/ 96 w 258"/>
                    <a:gd name="T23" fmla="*/ 255 h 963"/>
                    <a:gd name="T24" fmla="*/ 84 w 258"/>
                    <a:gd name="T25" fmla="*/ 241 h 963"/>
                    <a:gd name="T26" fmla="*/ 66 w 258"/>
                    <a:gd name="T27" fmla="*/ 212 h 963"/>
                    <a:gd name="T28" fmla="*/ 60 w 258"/>
                    <a:gd name="T29" fmla="*/ 212 h 963"/>
                    <a:gd name="T30" fmla="*/ 54 w 258"/>
                    <a:gd name="T31" fmla="*/ 184 h 963"/>
                    <a:gd name="T32" fmla="*/ 42 w 258"/>
                    <a:gd name="T33" fmla="*/ 170 h 963"/>
                    <a:gd name="T34" fmla="*/ 36 w 258"/>
                    <a:gd name="T35" fmla="*/ 170 h 963"/>
                    <a:gd name="T36" fmla="*/ 30 w 258"/>
                    <a:gd name="T37" fmla="*/ 142 h 963"/>
                    <a:gd name="T38" fmla="*/ 24 w 258"/>
                    <a:gd name="T39" fmla="*/ 128 h 963"/>
                    <a:gd name="T40" fmla="*/ 18 w 258"/>
                    <a:gd name="T41" fmla="*/ 113 h 963"/>
                    <a:gd name="T42" fmla="*/ 12 w 258"/>
                    <a:gd name="T43" fmla="*/ 99 h 963"/>
                    <a:gd name="T44" fmla="*/ 6 w 258"/>
                    <a:gd name="T45" fmla="*/ 85 h 963"/>
                    <a:gd name="T46" fmla="*/ 6 w 258"/>
                    <a:gd name="T47" fmla="*/ 71 h 963"/>
                    <a:gd name="T48" fmla="*/ 0 w 258"/>
                    <a:gd name="T49" fmla="*/ 57 h 963"/>
                    <a:gd name="T50" fmla="*/ 0 w 258"/>
                    <a:gd name="T51" fmla="*/ 28 h 963"/>
                    <a:gd name="T52" fmla="*/ 0 w 258"/>
                    <a:gd name="T53" fmla="*/ 28 h 963"/>
                    <a:gd name="T54" fmla="*/ 0 w 258"/>
                    <a:gd name="T55" fmla="*/ 0 h 963"/>
                    <a:gd name="T56" fmla="*/ 0 w 258"/>
                    <a:gd name="T57" fmla="*/ 580 h 963"/>
                    <a:gd name="T58" fmla="*/ 0 w 258"/>
                    <a:gd name="T59" fmla="*/ 609 h 963"/>
                    <a:gd name="T60" fmla="*/ 0 w 258"/>
                    <a:gd name="T61" fmla="*/ 609 h 963"/>
                    <a:gd name="T62" fmla="*/ 0 w 258"/>
                    <a:gd name="T63" fmla="*/ 637 h 963"/>
                    <a:gd name="T64" fmla="*/ 6 w 258"/>
                    <a:gd name="T65" fmla="*/ 651 h 963"/>
                    <a:gd name="T66" fmla="*/ 6 w 258"/>
                    <a:gd name="T67" fmla="*/ 665 h 963"/>
                    <a:gd name="T68" fmla="*/ 12 w 258"/>
                    <a:gd name="T69" fmla="*/ 680 h 963"/>
                    <a:gd name="T70" fmla="*/ 18 w 258"/>
                    <a:gd name="T71" fmla="*/ 694 h 963"/>
                    <a:gd name="T72" fmla="*/ 24 w 258"/>
                    <a:gd name="T73" fmla="*/ 708 h 963"/>
                    <a:gd name="T74" fmla="*/ 30 w 258"/>
                    <a:gd name="T75" fmla="*/ 722 h 963"/>
                    <a:gd name="T76" fmla="*/ 36 w 258"/>
                    <a:gd name="T77" fmla="*/ 750 h 963"/>
                    <a:gd name="T78" fmla="*/ 42 w 258"/>
                    <a:gd name="T79" fmla="*/ 750 h 963"/>
                    <a:gd name="T80" fmla="*/ 54 w 258"/>
                    <a:gd name="T81" fmla="*/ 764 h 963"/>
                    <a:gd name="T82" fmla="*/ 60 w 258"/>
                    <a:gd name="T83" fmla="*/ 793 h 963"/>
                    <a:gd name="T84" fmla="*/ 66 w 258"/>
                    <a:gd name="T85" fmla="*/ 793 h 963"/>
                    <a:gd name="T86" fmla="*/ 84 w 258"/>
                    <a:gd name="T87" fmla="*/ 821 h 963"/>
                    <a:gd name="T88" fmla="*/ 96 w 258"/>
                    <a:gd name="T89" fmla="*/ 835 h 963"/>
                    <a:gd name="T90" fmla="*/ 102 w 258"/>
                    <a:gd name="T91" fmla="*/ 835 h 963"/>
                    <a:gd name="T92" fmla="*/ 120 w 258"/>
                    <a:gd name="T93" fmla="*/ 864 h 963"/>
                    <a:gd name="T94" fmla="*/ 132 w 258"/>
                    <a:gd name="T95" fmla="*/ 878 h 963"/>
                    <a:gd name="T96" fmla="*/ 144 w 258"/>
                    <a:gd name="T97" fmla="*/ 878 h 963"/>
                    <a:gd name="T98" fmla="*/ 156 w 258"/>
                    <a:gd name="T99" fmla="*/ 892 h 963"/>
                    <a:gd name="T100" fmla="*/ 174 w 258"/>
                    <a:gd name="T101" fmla="*/ 906 h 963"/>
                    <a:gd name="T102" fmla="*/ 186 w 258"/>
                    <a:gd name="T103" fmla="*/ 920 h 963"/>
                    <a:gd name="T104" fmla="*/ 204 w 258"/>
                    <a:gd name="T105" fmla="*/ 934 h 963"/>
                    <a:gd name="T106" fmla="*/ 228 w 258"/>
                    <a:gd name="T107" fmla="*/ 948 h 963"/>
                    <a:gd name="T108" fmla="*/ 234 w 258"/>
                    <a:gd name="T109" fmla="*/ 963 h 963"/>
                    <a:gd name="T110" fmla="*/ 258 w 258"/>
                    <a:gd name="T111" fmla="*/ 963 h 963"/>
                    <a:gd name="T112" fmla="*/ 258 w 258"/>
                    <a:gd name="T113" fmla="*/ 382 h 96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58"/>
                    <a:gd name="T172" fmla="*/ 0 h 963"/>
                    <a:gd name="T173" fmla="*/ 258 w 258"/>
                    <a:gd name="T174" fmla="*/ 963 h 96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58" h="963">
                      <a:moveTo>
                        <a:pt x="258" y="382"/>
                      </a:moveTo>
                      <a:lnTo>
                        <a:pt x="234" y="382"/>
                      </a:lnTo>
                      <a:lnTo>
                        <a:pt x="228" y="368"/>
                      </a:lnTo>
                      <a:lnTo>
                        <a:pt x="204" y="354"/>
                      </a:lnTo>
                      <a:lnTo>
                        <a:pt x="186" y="340"/>
                      </a:lnTo>
                      <a:lnTo>
                        <a:pt x="174" y="326"/>
                      </a:lnTo>
                      <a:lnTo>
                        <a:pt x="156" y="312"/>
                      </a:lnTo>
                      <a:lnTo>
                        <a:pt x="144" y="297"/>
                      </a:lnTo>
                      <a:lnTo>
                        <a:pt x="132" y="297"/>
                      </a:lnTo>
                      <a:lnTo>
                        <a:pt x="120" y="283"/>
                      </a:lnTo>
                      <a:lnTo>
                        <a:pt x="102" y="255"/>
                      </a:lnTo>
                      <a:lnTo>
                        <a:pt x="96" y="255"/>
                      </a:lnTo>
                      <a:lnTo>
                        <a:pt x="84" y="241"/>
                      </a:lnTo>
                      <a:lnTo>
                        <a:pt x="66" y="212"/>
                      </a:lnTo>
                      <a:lnTo>
                        <a:pt x="60" y="212"/>
                      </a:lnTo>
                      <a:lnTo>
                        <a:pt x="54" y="184"/>
                      </a:lnTo>
                      <a:lnTo>
                        <a:pt x="42" y="170"/>
                      </a:lnTo>
                      <a:lnTo>
                        <a:pt x="36" y="170"/>
                      </a:lnTo>
                      <a:lnTo>
                        <a:pt x="30" y="142"/>
                      </a:lnTo>
                      <a:lnTo>
                        <a:pt x="24" y="128"/>
                      </a:lnTo>
                      <a:lnTo>
                        <a:pt x="18" y="113"/>
                      </a:lnTo>
                      <a:lnTo>
                        <a:pt x="12" y="99"/>
                      </a:lnTo>
                      <a:lnTo>
                        <a:pt x="6" y="85"/>
                      </a:lnTo>
                      <a:lnTo>
                        <a:pt x="6" y="71"/>
                      </a:lnTo>
                      <a:lnTo>
                        <a:pt x="0" y="57"/>
                      </a:ln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0" y="580"/>
                      </a:lnTo>
                      <a:lnTo>
                        <a:pt x="0" y="609"/>
                      </a:lnTo>
                      <a:lnTo>
                        <a:pt x="0" y="637"/>
                      </a:lnTo>
                      <a:lnTo>
                        <a:pt x="6" y="651"/>
                      </a:lnTo>
                      <a:lnTo>
                        <a:pt x="6" y="665"/>
                      </a:lnTo>
                      <a:lnTo>
                        <a:pt x="12" y="680"/>
                      </a:lnTo>
                      <a:lnTo>
                        <a:pt x="18" y="694"/>
                      </a:lnTo>
                      <a:lnTo>
                        <a:pt x="24" y="708"/>
                      </a:lnTo>
                      <a:lnTo>
                        <a:pt x="30" y="722"/>
                      </a:lnTo>
                      <a:lnTo>
                        <a:pt x="36" y="750"/>
                      </a:lnTo>
                      <a:lnTo>
                        <a:pt x="42" y="750"/>
                      </a:lnTo>
                      <a:lnTo>
                        <a:pt x="54" y="764"/>
                      </a:lnTo>
                      <a:lnTo>
                        <a:pt x="60" y="793"/>
                      </a:lnTo>
                      <a:lnTo>
                        <a:pt x="66" y="793"/>
                      </a:lnTo>
                      <a:lnTo>
                        <a:pt x="84" y="821"/>
                      </a:lnTo>
                      <a:lnTo>
                        <a:pt x="96" y="835"/>
                      </a:lnTo>
                      <a:lnTo>
                        <a:pt x="102" y="835"/>
                      </a:lnTo>
                      <a:lnTo>
                        <a:pt x="120" y="864"/>
                      </a:lnTo>
                      <a:lnTo>
                        <a:pt x="132" y="878"/>
                      </a:lnTo>
                      <a:lnTo>
                        <a:pt x="144" y="878"/>
                      </a:lnTo>
                      <a:lnTo>
                        <a:pt x="156" y="892"/>
                      </a:lnTo>
                      <a:lnTo>
                        <a:pt x="174" y="906"/>
                      </a:lnTo>
                      <a:lnTo>
                        <a:pt x="186" y="920"/>
                      </a:lnTo>
                      <a:lnTo>
                        <a:pt x="204" y="934"/>
                      </a:lnTo>
                      <a:lnTo>
                        <a:pt x="228" y="948"/>
                      </a:lnTo>
                      <a:lnTo>
                        <a:pt x="234" y="963"/>
                      </a:lnTo>
                      <a:lnTo>
                        <a:pt x="258" y="963"/>
                      </a:lnTo>
                      <a:lnTo>
                        <a:pt x="258" y="38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AEE58"/>
                    </a:gs>
                  </a:gsLst>
                  <a:lin ang="18900000" scaled="1"/>
                </a:gra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46" name="Freeform 50"/>
                <p:cNvSpPr>
                  <a:spLocks/>
                </p:cNvSpPr>
                <p:nvPr/>
              </p:nvSpPr>
              <p:spPr bwMode="auto">
                <a:xfrm>
                  <a:off x="2250" y="2021"/>
                  <a:ext cx="624" cy="963"/>
                </a:xfrm>
                <a:custGeom>
                  <a:avLst/>
                  <a:gdLst>
                    <a:gd name="T0" fmla="*/ 624 w 624"/>
                    <a:gd name="T1" fmla="*/ 0 h 963"/>
                    <a:gd name="T2" fmla="*/ 0 w 624"/>
                    <a:gd name="T3" fmla="*/ 382 h 963"/>
                    <a:gd name="T4" fmla="*/ 0 w 624"/>
                    <a:gd name="T5" fmla="*/ 963 h 963"/>
                    <a:gd name="T6" fmla="*/ 624 w 624"/>
                    <a:gd name="T7" fmla="*/ 580 h 963"/>
                    <a:gd name="T8" fmla="*/ 624 w 624"/>
                    <a:gd name="T9" fmla="*/ 0 h 9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4"/>
                    <a:gd name="T16" fmla="*/ 0 h 963"/>
                    <a:gd name="T17" fmla="*/ 624 w 624"/>
                    <a:gd name="T18" fmla="*/ 963 h 9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4" h="963">
                      <a:moveTo>
                        <a:pt x="624" y="0"/>
                      </a:moveTo>
                      <a:lnTo>
                        <a:pt x="0" y="382"/>
                      </a:lnTo>
                      <a:lnTo>
                        <a:pt x="0" y="963"/>
                      </a:lnTo>
                      <a:lnTo>
                        <a:pt x="624" y="580"/>
                      </a:lnTo>
                      <a:lnTo>
                        <a:pt x="62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AEE58"/>
                    </a:gs>
                  </a:gsLst>
                  <a:lin ang="18900000" scaled="1"/>
                </a:gra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47" name="Freeform 51"/>
                <p:cNvSpPr>
                  <a:spLocks/>
                </p:cNvSpPr>
                <p:nvPr/>
              </p:nvSpPr>
              <p:spPr bwMode="auto">
                <a:xfrm>
                  <a:off x="1992" y="2021"/>
                  <a:ext cx="882" cy="382"/>
                </a:xfrm>
                <a:custGeom>
                  <a:avLst/>
                  <a:gdLst>
                    <a:gd name="T0" fmla="*/ 258 w 882"/>
                    <a:gd name="T1" fmla="*/ 382 h 382"/>
                    <a:gd name="T2" fmla="*/ 234 w 882"/>
                    <a:gd name="T3" fmla="*/ 382 h 382"/>
                    <a:gd name="T4" fmla="*/ 228 w 882"/>
                    <a:gd name="T5" fmla="*/ 368 h 382"/>
                    <a:gd name="T6" fmla="*/ 204 w 882"/>
                    <a:gd name="T7" fmla="*/ 354 h 382"/>
                    <a:gd name="T8" fmla="*/ 186 w 882"/>
                    <a:gd name="T9" fmla="*/ 340 h 382"/>
                    <a:gd name="T10" fmla="*/ 174 w 882"/>
                    <a:gd name="T11" fmla="*/ 326 h 382"/>
                    <a:gd name="T12" fmla="*/ 156 w 882"/>
                    <a:gd name="T13" fmla="*/ 312 h 382"/>
                    <a:gd name="T14" fmla="*/ 144 w 882"/>
                    <a:gd name="T15" fmla="*/ 297 h 382"/>
                    <a:gd name="T16" fmla="*/ 132 w 882"/>
                    <a:gd name="T17" fmla="*/ 297 h 382"/>
                    <a:gd name="T18" fmla="*/ 120 w 882"/>
                    <a:gd name="T19" fmla="*/ 283 h 382"/>
                    <a:gd name="T20" fmla="*/ 102 w 882"/>
                    <a:gd name="T21" fmla="*/ 255 h 382"/>
                    <a:gd name="T22" fmla="*/ 96 w 882"/>
                    <a:gd name="T23" fmla="*/ 255 h 382"/>
                    <a:gd name="T24" fmla="*/ 84 w 882"/>
                    <a:gd name="T25" fmla="*/ 241 h 382"/>
                    <a:gd name="T26" fmla="*/ 66 w 882"/>
                    <a:gd name="T27" fmla="*/ 212 h 382"/>
                    <a:gd name="T28" fmla="*/ 60 w 882"/>
                    <a:gd name="T29" fmla="*/ 212 h 382"/>
                    <a:gd name="T30" fmla="*/ 54 w 882"/>
                    <a:gd name="T31" fmla="*/ 184 h 382"/>
                    <a:gd name="T32" fmla="*/ 42 w 882"/>
                    <a:gd name="T33" fmla="*/ 170 h 382"/>
                    <a:gd name="T34" fmla="*/ 36 w 882"/>
                    <a:gd name="T35" fmla="*/ 170 h 382"/>
                    <a:gd name="T36" fmla="*/ 30 w 882"/>
                    <a:gd name="T37" fmla="*/ 142 h 382"/>
                    <a:gd name="T38" fmla="*/ 24 w 882"/>
                    <a:gd name="T39" fmla="*/ 128 h 382"/>
                    <a:gd name="T40" fmla="*/ 18 w 882"/>
                    <a:gd name="T41" fmla="*/ 113 h 382"/>
                    <a:gd name="T42" fmla="*/ 12 w 882"/>
                    <a:gd name="T43" fmla="*/ 99 h 382"/>
                    <a:gd name="T44" fmla="*/ 6 w 882"/>
                    <a:gd name="T45" fmla="*/ 85 h 382"/>
                    <a:gd name="T46" fmla="*/ 6 w 882"/>
                    <a:gd name="T47" fmla="*/ 71 h 382"/>
                    <a:gd name="T48" fmla="*/ 0 w 882"/>
                    <a:gd name="T49" fmla="*/ 57 h 382"/>
                    <a:gd name="T50" fmla="*/ 0 w 882"/>
                    <a:gd name="T51" fmla="*/ 28 h 382"/>
                    <a:gd name="T52" fmla="*/ 0 w 882"/>
                    <a:gd name="T53" fmla="*/ 28 h 382"/>
                    <a:gd name="T54" fmla="*/ 0 w 882"/>
                    <a:gd name="T55" fmla="*/ 0 h 382"/>
                    <a:gd name="T56" fmla="*/ 882 w 882"/>
                    <a:gd name="T57" fmla="*/ 0 h 382"/>
                    <a:gd name="T58" fmla="*/ 258 w 882"/>
                    <a:gd name="T59" fmla="*/ 382 h 3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82"/>
                    <a:gd name="T91" fmla="*/ 0 h 382"/>
                    <a:gd name="T92" fmla="*/ 882 w 882"/>
                    <a:gd name="T93" fmla="*/ 382 h 3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82" h="382">
                      <a:moveTo>
                        <a:pt x="258" y="382"/>
                      </a:moveTo>
                      <a:lnTo>
                        <a:pt x="234" y="382"/>
                      </a:lnTo>
                      <a:lnTo>
                        <a:pt x="228" y="368"/>
                      </a:lnTo>
                      <a:lnTo>
                        <a:pt x="204" y="354"/>
                      </a:lnTo>
                      <a:lnTo>
                        <a:pt x="186" y="340"/>
                      </a:lnTo>
                      <a:lnTo>
                        <a:pt x="174" y="326"/>
                      </a:lnTo>
                      <a:lnTo>
                        <a:pt x="156" y="312"/>
                      </a:lnTo>
                      <a:lnTo>
                        <a:pt x="144" y="297"/>
                      </a:lnTo>
                      <a:lnTo>
                        <a:pt x="132" y="297"/>
                      </a:lnTo>
                      <a:lnTo>
                        <a:pt x="120" y="283"/>
                      </a:lnTo>
                      <a:lnTo>
                        <a:pt x="102" y="255"/>
                      </a:lnTo>
                      <a:lnTo>
                        <a:pt x="96" y="255"/>
                      </a:lnTo>
                      <a:lnTo>
                        <a:pt x="84" y="241"/>
                      </a:lnTo>
                      <a:lnTo>
                        <a:pt x="66" y="212"/>
                      </a:lnTo>
                      <a:lnTo>
                        <a:pt x="60" y="212"/>
                      </a:lnTo>
                      <a:lnTo>
                        <a:pt x="54" y="184"/>
                      </a:lnTo>
                      <a:lnTo>
                        <a:pt x="42" y="170"/>
                      </a:lnTo>
                      <a:lnTo>
                        <a:pt x="36" y="170"/>
                      </a:lnTo>
                      <a:lnTo>
                        <a:pt x="30" y="142"/>
                      </a:lnTo>
                      <a:lnTo>
                        <a:pt x="24" y="128"/>
                      </a:lnTo>
                      <a:lnTo>
                        <a:pt x="18" y="113"/>
                      </a:lnTo>
                      <a:lnTo>
                        <a:pt x="12" y="99"/>
                      </a:lnTo>
                      <a:lnTo>
                        <a:pt x="6" y="85"/>
                      </a:lnTo>
                      <a:lnTo>
                        <a:pt x="6" y="71"/>
                      </a:lnTo>
                      <a:lnTo>
                        <a:pt x="0" y="57"/>
                      </a:ln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882" y="0"/>
                      </a:lnTo>
                      <a:lnTo>
                        <a:pt x="258" y="38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AEE58"/>
                    </a:gs>
                  </a:gsLst>
                  <a:lin ang="18900000" scaled="1"/>
                </a:gra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242" name="Oval 52"/>
              <p:cNvSpPr>
                <a:spLocks noChangeArrowheads="1"/>
              </p:cNvSpPr>
              <p:nvPr/>
            </p:nvSpPr>
            <p:spPr bwMode="auto">
              <a:xfrm>
                <a:off x="2744" y="1842"/>
                <a:ext cx="181" cy="91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43" name="Oval 53"/>
              <p:cNvSpPr>
                <a:spLocks noChangeArrowheads="1"/>
              </p:cNvSpPr>
              <p:nvPr/>
            </p:nvSpPr>
            <p:spPr bwMode="auto">
              <a:xfrm>
                <a:off x="2472" y="1979"/>
                <a:ext cx="181" cy="91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44" name="Oval 54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181" cy="91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240" name="Oval 55"/>
            <p:cNvSpPr>
              <a:spLocks noChangeArrowheads="1"/>
            </p:cNvSpPr>
            <p:nvPr/>
          </p:nvSpPr>
          <p:spPr bwMode="auto">
            <a:xfrm>
              <a:off x="1156" y="2614"/>
              <a:ext cx="137" cy="228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" name="Group 63"/>
          <p:cNvGrpSpPr>
            <a:grpSpLocks/>
          </p:cNvGrpSpPr>
          <p:nvPr/>
        </p:nvGrpSpPr>
        <p:grpSpPr bwMode="auto">
          <a:xfrm>
            <a:off x="3708400" y="2852738"/>
            <a:ext cx="990600" cy="1797050"/>
            <a:chOff x="2472" y="1842"/>
            <a:chExt cx="624" cy="1132"/>
          </a:xfrm>
        </p:grpSpPr>
        <p:grpSp>
          <p:nvGrpSpPr>
            <p:cNvPr id="9234" name="Group 64"/>
            <p:cNvGrpSpPr>
              <a:grpSpLocks/>
            </p:cNvGrpSpPr>
            <p:nvPr/>
          </p:nvGrpSpPr>
          <p:grpSpPr bwMode="auto">
            <a:xfrm>
              <a:off x="2472" y="1842"/>
              <a:ext cx="624" cy="1132"/>
              <a:chOff x="2250" y="2021"/>
              <a:chExt cx="624" cy="1132"/>
            </a:xfrm>
          </p:grpSpPr>
          <p:sp>
            <p:nvSpPr>
              <p:cNvPr id="9237" name="Freeform 65"/>
              <p:cNvSpPr>
                <a:spLocks/>
              </p:cNvSpPr>
              <p:nvPr/>
            </p:nvSpPr>
            <p:spPr bwMode="auto">
              <a:xfrm>
                <a:off x="2250" y="2403"/>
                <a:ext cx="624" cy="750"/>
              </a:xfrm>
              <a:custGeom>
                <a:avLst/>
                <a:gdLst>
                  <a:gd name="T0" fmla="*/ 624 w 624"/>
                  <a:gd name="T1" fmla="*/ 170 h 750"/>
                  <a:gd name="T2" fmla="*/ 594 w 624"/>
                  <a:gd name="T3" fmla="*/ 170 h 750"/>
                  <a:gd name="T4" fmla="*/ 582 w 624"/>
                  <a:gd name="T5" fmla="*/ 170 h 750"/>
                  <a:gd name="T6" fmla="*/ 546 w 624"/>
                  <a:gd name="T7" fmla="*/ 170 h 750"/>
                  <a:gd name="T8" fmla="*/ 516 w 624"/>
                  <a:gd name="T9" fmla="*/ 156 h 750"/>
                  <a:gd name="T10" fmla="*/ 504 w 624"/>
                  <a:gd name="T11" fmla="*/ 156 h 750"/>
                  <a:gd name="T12" fmla="*/ 474 w 624"/>
                  <a:gd name="T13" fmla="*/ 156 h 750"/>
                  <a:gd name="T14" fmla="*/ 444 w 624"/>
                  <a:gd name="T15" fmla="*/ 156 h 750"/>
                  <a:gd name="T16" fmla="*/ 426 w 624"/>
                  <a:gd name="T17" fmla="*/ 156 h 750"/>
                  <a:gd name="T18" fmla="*/ 396 w 624"/>
                  <a:gd name="T19" fmla="*/ 142 h 750"/>
                  <a:gd name="T20" fmla="*/ 366 w 624"/>
                  <a:gd name="T21" fmla="*/ 142 h 750"/>
                  <a:gd name="T22" fmla="*/ 354 w 624"/>
                  <a:gd name="T23" fmla="*/ 142 h 750"/>
                  <a:gd name="T24" fmla="*/ 324 w 624"/>
                  <a:gd name="T25" fmla="*/ 128 h 750"/>
                  <a:gd name="T26" fmla="*/ 294 w 624"/>
                  <a:gd name="T27" fmla="*/ 128 h 750"/>
                  <a:gd name="T28" fmla="*/ 282 w 624"/>
                  <a:gd name="T29" fmla="*/ 128 h 750"/>
                  <a:gd name="T30" fmla="*/ 252 w 624"/>
                  <a:gd name="T31" fmla="*/ 114 h 750"/>
                  <a:gd name="T32" fmla="*/ 222 w 624"/>
                  <a:gd name="T33" fmla="*/ 114 h 750"/>
                  <a:gd name="T34" fmla="*/ 210 w 624"/>
                  <a:gd name="T35" fmla="*/ 99 h 750"/>
                  <a:gd name="T36" fmla="*/ 180 w 624"/>
                  <a:gd name="T37" fmla="*/ 99 h 750"/>
                  <a:gd name="T38" fmla="*/ 156 w 624"/>
                  <a:gd name="T39" fmla="*/ 85 h 750"/>
                  <a:gd name="T40" fmla="*/ 144 w 624"/>
                  <a:gd name="T41" fmla="*/ 85 h 750"/>
                  <a:gd name="T42" fmla="*/ 120 w 624"/>
                  <a:gd name="T43" fmla="*/ 71 h 750"/>
                  <a:gd name="T44" fmla="*/ 90 w 624"/>
                  <a:gd name="T45" fmla="*/ 57 h 750"/>
                  <a:gd name="T46" fmla="*/ 78 w 624"/>
                  <a:gd name="T47" fmla="*/ 57 h 750"/>
                  <a:gd name="T48" fmla="*/ 54 w 624"/>
                  <a:gd name="T49" fmla="*/ 43 h 750"/>
                  <a:gd name="T50" fmla="*/ 36 w 624"/>
                  <a:gd name="T51" fmla="*/ 29 h 750"/>
                  <a:gd name="T52" fmla="*/ 24 w 624"/>
                  <a:gd name="T53" fmla="*/ 14 h 750"/>
                  <a:gd name="T54" fmla="*/ 0 w 624"/>
                  <a:gd name="T55" fmla="*/ 0 h 750"/>
                  <a:gd name="T56" fmla="*/ 0 w 624"/>
                  <a:gd name="T57" fmla="*/ 581 h 750"/>
                  <a:gd name="T58" fmla="*/ 24 w 624"/>
                  <a:gd name="T59" fmla="*/ 595 h 750"/>
                  <a:gd name="T60" fmla="*/ 36 w 624"/>
                  <a:gd name="T61" fmla="*/ 609 h 750"/>
                  <a:gd name="T62" fmla="*/ 54 w 624"/>
                  <a:gd name="T63" fmla="*/ 623 h 750"/>
                  <a:gd name="T64" fmla="*/ 78 w 624"/>
                  <a:gd name="T65" fmla="*/ 637 h 750"/>
                  <a:gd name="T66" fmla="*/ 90 w 624"/>
                  <a:gd name="T67" fmla="*/ 637 h 750"/>
                  <a:gd name="T68" fmla="*/ 120 w 624"/>
                  <a:gd name="T69" fmla="*/ 651 h 750"/>
                  <a:gd name="T70" fmla="*/ 144 w 624"/>
                  <a:gd name="T71" fmla="*/ 666 h 750"/>
                  <a:gd name="T72" fmla="*/ 156 w 624"/>
                  <a:gd name="T73" fmla="*/ 666 h 750"/>
                  <a:gd name="T74" fmla="*/ 180 w 624"/>
                  <a:gd name="T75" fmla="*/ 680 h 750"/>
                  <a:gd name="T76" fmla="*/ 210 w 624"/>
                  <a:gd name="T77" fmla="*/ 680 h 750"/>
                  <a:gd name="T78" fmla="*/ 222 w 624"/>
                  <a:gd name="T79" fmla="*/ 694 h 750"/>
                  <a:gd name="T80" fmla="*/ 252 w 624"/>
                  <a:gd name="T81" fmla="*/ 694 h 750"/>
                  <a:gd name="T82" fmla="*/ 282 w 624"/>
                  <a:gd name="T83" fmla="*/ 708 h 750"/>
                  <a:gd name="T84" fmla="*/ 294 w 624"/>
                  <a:gd name="T85" fmla="*/ 708 h 750"/>
                  <a:gd name="T86" fmla="*/ 324 w 624"/>
                  <a:gd name="T87" fmla="*/ 708 h 750"/>
                  <a:gd name="T88" fmla="*/ 354 w 624"/>
                  <a:gd name="T89" fmla="*/ 722 h 750"/>
                  <a:gd name="T90" fmla="*/ 366 w 624"/>
                  <a:gd name="T91" fmla="*/ 722 h 750"/>
                  <a:gd name="T92" fmla="*/ 396 w 624"/>
                  <a:gd name="T93" fmla="*/ 722 h 750"/>
                  <a:gd name="T94" fmla="*/ 426 w 624"/>
                  <a:gd name="T95" fmla="*/ 736 h 750"/>
                  <a:gd name="T96" fmla="*/ 444 w 624"/>
                  <a:gd name="T97" fmla="*/ 736 h 750"/>
                  <a:gd name="T98" fmla="*/ 474 w 624"/>
                  <a:gd name="T99" fmla="*/ 736 h 750"/>
                  <a:gd name="T100" fmla="*/ 504 w 624"/>
                  <a:gd name="T101" fmla="*/ 736 h 750"/>
                  <a:gd name="T102" fmla="*/ 516 w 624"/>
                  <a:gd name="T103" fmla="*/ 736 h 750"/>
                  <a:gd name="T104" fmla="*/ 546 w 624"/>
                  <a:gd name="T105" fmla="*/ 750 h 750"/>
                  <a:gd name="T106" fmla="*/ 582 w 624"/>
                  <a:gd name="T107" fmla="*/ 750 h 750"/>
                  <a:gd name="T108" fmla="*/ 594 w 624"/>
                  <a:gd name="T109" fmla="*/ 750 h 750"/>
                  <a:gd name="T110" fmla="*/ 624 w 624"/>
                  <a:gd name="T111" fmla="*/ 750 h 750"/>
                  <a:gd name="T112" fmla="*/ 624 w 624"/>
                  <a:gd name="T113" fmla="*/ 170 h 75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24"/>
                  <a:gd name="T172" fmla="*/ 0 h 750"/>
                  <a:gd name="T173" fmla="*/ 624 w 624"/>
                  <a:gd name="T174" fmla="*/ 750 h 75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24" h="750">
                    <a:moveTo>
                      <a:pt x="624" y="170"/>
                    </a:moveTo>
                    <a:lnTo>
                      <a:pt x="594" y="170"/>
                    </a:lnTo>
                    <a:lnTo>
                      <a:pt x="582" y="170"/>
                    </a:lnTo>
                    <a:lnTo>
                      <a:pt x="546" y="170"/>
                    </a:lnTo>
                    <a:lnTo>
                      <a:pt x="516" y="156"/>
                    </a:lnTo>
                    <a:lnTo>
                      <a:pt x="504" y="156"/>
                    </a:lnTo>
                    <a:lnTo>
                      <a:pt x="474" y="156"/>
                    </a:lnTo>
                    <a:lnTo>
                      <a:pt x="444" y="156"/>
                    </a:lnTo>
                    <a:lnTo>
                      <a:pt x="426" y="156"/>
                    </a:lnTo>
                    <a:lnTo>
                      <a:pt x="396" y="142"/>
                    </a:lnTo>
                    <a:lnTo>
                      <a:pt x="366" y="142"/>
                    </a:lnTo>
                    <a:lnTo>
                      <a:pt x="354" y="142"/>
                    </a:lnTo>
                    <a:lnTo>
                      <a:pt x="324" y="128"/>
                    </a:lnTo>
                    <a:lnTo>
                      <a:pt x="294" y="128"/>
                    </a:lnTo>
                    <a:lnTo>
                      <a:pt x="282" y="128"/>
                    </a:lnTo>
                    <a:lnTo>
                      <a:pt x="252" y="114"/>
                    </a:lnTo>
                    <a:lnTo>
                      <a:pt x="222" y="114"/>
                    </a:lnTo>
                    <a:lnTo>
                      <a:pt x="210" y="99"/>
                    </a:lnTo>
                    <a:lnTo>
                      <a:pt x="180" y="99"/>
                    </a:lnTo>
                    <a:lnTo>
                      <a:pt x="156" y="85"/>
                    </a:lnTo>
                    <a:lnTo>
                      <a:pt x="144" y="85"/>
                    </a:lnTo>
                    <a:lnTo>
                      <a:pt x="120" y="71"/>
                    </a:lnTo>
                    <a:lnTo>
                      <a:pt x="90" y="57"/>
                    </a:lnTo>
                    <a:lnTo>
                      <a:pt x="78" y="57"/>
                    </a:lnTo>
                    <a:lnTo>
                      <a:pt x="54" y="43"/>
                    </a:lnTo>
                    <a:lnTo>
                      <a:pt x="36" y="29"/>
                    </a:lnTo>
                    <a:lnTo>
                      <a:pt x="24" y="14"/>
                    </a:lnTo>
                    <a:lnTo>
                      <a:pt x="0" y="0"/>
                    </a:lnTo>
                    <a:lnTo>
                      <a:pt x="0" y="581"/>
                    </a:lnTo>
                    <a:lnTo>
                      <a:pt x="24" y="595"/>
                    </a:lnTo>
                    <a:lnTo>
                      <a:pt x="36" y="609"/>
                    </a:lnTo>
                    <a:lnTo>
                      <a:pt x="54" y="623"/>
                    </a:lnTo>
                    <a:lnTo>
                      <a:pt x="78" y="637"/>
                    </a:lnTo>
                    <a:lnTo>
                      <a:pt x="90" y="637"/>
                    </a:lnTo>
                    <a:lnTo>
                      <a:pt x="120" y="651"/>
                    </a:lnTo>
                    <a:lnTo>
                      <a:pt x="144" y="666"/>
                    </a:lnTo>
                    <a:lnTo>
                      <a:pt x="156" y="666"/>
                    </a:lnTo>
                    <a:lnTo>
                      <a:pt x="180" y="680"/>
                    </a:lnTo>
                    <a:lnTo>
                      <a:pt x="210" y="680"/>
                    </a:lnTo>
                    <a:lnTo>
                      <a:pt x="222" y="694"/>
                    </a:lnTo>
                    <a:lnTo>
                      <a:pt x="252" y="694"/>
                    </a:lnTo>
                    <a:lnTo>
                      <a:pt x="282" y="708"/>
                    </a:lnTo>
                    <a:lnTo>
                      <a:pt x="294" y="708"/>
                    </a:lnTo>
                    <a:lnTo>
                      <a:pt x="324" y="708"/>
                    </a:lnTo>
                    <a:lnTo>
                      <a:pt x="354" y="722"/>
                    </a:lnTo>
                    <a:lnTo>
                      <a:pt x="366" y="722"/>
                    </a:lnTo>
                    <a:lnTo>
                      <a:pt x="396" y="722"/>
                    </a:lnTo>
                    <a:lnTo>
                      <a:pt x="426" y="736"/>
                    </a:lnTo>
                    <a:lnTo>
                      <a:pt x="444" y="736"/>
                    </a:lnTo>
                    <a:lnTo>
                      <a:pt x="474" y="736"/>
                    </a:lnTo>
                    <a:lnTo>
                      <a:pt x="504" y="736"/>
                    </a:lnTo>
                    <a:lnTo>
                      <a:pt x="516" y="736"/>
                    </a:lnTo>
                    <a:lnTo>
                      <a:pt x="546" y="750"/>
                    </a:lnTo>
                    <a:lnTo>
                      <a:pt x="582" y="750"/>
                    </a:lnTo>
                    <a:lnTo>
                      <a:pt x="594" y="750"/>
                    </a:lnTo>
                    <a:lnTo>
                      <a:pt x="624" y="750"/>
                    </a:lnTo>
                    <a:lnTo>
                      <a:pt x="624" y="17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AEE58"/>
                  </a:gs>
                </a:gsLst>
                <a:lin ang="18900000" scaled="1"/>
              </a:gra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8" name="Freeform 66"/>
              <p:cNvSpPr>
                <a:spLocks/>
              </p:cNvSpPr>
              <p:nvPr/>
            </p:nvSpPr>
            <p:spPr bwMode="auto">
              <a:xfrm>
                <a:off x="2250" y="2021"/>
                <a:ext cx="624" cy="552"/>
              </a:xfrm>
              <a:custGeom>
                <a:avLst/>
                <a:gdLst>
                  <a:gd name="T0" fmla="*/ 624 w 624"/>
                  <a:gd name="T1" fmla="*/ 552 h 552"/>
                  <a:gd name="T2" fmla="*/ 594 w 624"/>
                  <a:gd name="T3" fmla="*/ 552 h 552"/>
                  <a:gd name="T4" fmla="*/ 582 w 624"/>
                  <a:gd name="T5" fmla="*/ 552 h 552"/>
                  <a:gd name="T6" fmla="*/ 546 w 624"/>
                  <a:gd name="T7" fmla="*/ 552 h 552"/>
                  <a:gd name="T8" fmla="*/ 516 w 624"/>
                  <a:gd name="T9" fmla="*/ 538 h 552"/>
                  <a:gd name="T10" fmla="*/ 504 w 624"/>
                  <a:gd name="T11" fmla="*/ 538 h 552"/>
                  <a:gd name="T12" fmla="*/ 474 w 624"/>
                  <a:gd name="T13" fmla="*/ 538 h 552"/>
                  <a:gd name="T14" fmla="*/ 444 w 624"/>
                  <a:gd name="T15" fmla="*/ 538 h 552"/>
                  <a:gd name="T16" fmla="*/ 426 w 624"/>
                  <a:gd name="T17" fmla="*/ 538 h 552"/>
                  <a:gd name="T18" fmla="*/ 396 w 624"/>
                  <a:gd name="T19" fmla="*/ 524 h 552"/>
                  <a:gd name="T20" fmla="*/ 366 w 624"/>
                  <a:gd name="T21" fmla="*/ 524 h 552"/>
                  <a:gd name="T22" fmla="*/ 354 w 624"/>
                  <a:gd name="T23" fmla="*/ 524 h 552"/>
                  <a:gd name="T24" fmla="*/ 324 w 624"/>
                  <a:gd name="T25" fmla="*/ 510 h 552"/>
                  <a:gd name="T26" fmla="*/ 294 w 624"/>
                  <a:gd name="T27" fmla="*/ 510 h 552"/>
                  <a:gd name="T28" fmla="*/ 282 w 624"/>
                  <a:gd name="T29" fmla="*/ 510 h 552"/>
                  <a:gd name="T30" fmla="*/ 252 w 624"/>
                  <a:gd name="T31" fmla="*/ 496 h 552"/>
                  <a:gd name="T32" fmla="*/ 222 w 624"/>
                  <a:gd name="T33" fmla="*/ 496 h 552"/>
                  <a:gd name="T34" fmla="*/ 210 w 624"/>
                  <a:gd name="T35" fmla="*/ 481 h 552"/>
                  <a:gd name="T36" fmla="*/ 180 w 624"/>
                  <a:gd name="T37" fmla="*/ 481 h 552"/>
                  <a:gd name="T38" fmla="*/ 156 w 624"/>
                  <a:gd name="T39" fmla="*/ 467 h 552"/>
                  <a:gd name="T40" fmla="*/ 144 w 624"/>
                  <a:gd name="T41" fmla="*/ 467 h 552"/>
                  <a:gd name="T42" fmla="*/ 120 w 624"/>
                  <a:gd name="T43" fmla="*/ 453 h 552"/>
                  <a:gd name="T44" fmla="*/ 90 w 624"/>
                  <a:gd name="T45" fmla="*/ 439 h 552"/>
                  <a:gd name="T46" fmla="*/ 78 w 624"/>
                  <a:gd name="T47" fmla="*/ 439 h 552"/>
                  <a:gd name="T48" fmla="*/ 54 w 624"/>
                  <a:gd name="T49" fmla="*/ 425 h 552"/>
                  <a:gd name="T50" fmla="*/ 36 w 624"/>
                  <a:gd name="T51" fmla="*/ 411 h 552"/>
                  <a:gd name="T52" fmla="*/ 24 w 624"/>
                  <a:gd name="T53" fmla="*/ 396 h 552"/>
                  <a:gd name="T54" fmla="*/ 0 w 624"/>
                  <a:gd name="T55" fmla="*/ 382 h 552"/>
                  <a:gd name="T56" fmla="*/ 624 w 624"/>
                  <a:gd name="T57" fmla="*/ 0 h 552"/>
                  <a:gd name="T58" fmla="*/ 624 w 624"/>
                  <a:gd name="T59" fmla="*/ 552 h 55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4"/>
                  <a:gd name="T91" fmla="*/ 0 h 552"/>
                  <a:gd name="T92" fmla="*/ 624 w 624"/>
                  <a:gd name="T93" fmla="*/ 552 h 55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4" h="552">
                    <a:moveTo>
                      <a:pt x="624" y="552"/>
                    </a:moveTo>
                    <a:lnTo>
                      <a:pt x="594" y="552"/>
                    </a:lnTo>
                    <a:lnTo>
                      <a:pt x="582" y="552"/>
                    </a:lnTo>
                    <a:lnTo>
                      <a:pt x="546" y="552"/>
                    </a:lnTo>
                    <a:lnTo>
                      <a:pt x="516" y="538"/>
                    </a:lnTo>
                    <a:lnTo>
                      <a:pt x="504" y="538"/>
                    </a:lnTo>
                    <a:lnTo>
                      <a:pt x="474" y="538"/>
                    </a:lnTo>
                    <a:lnTo>
                      <a:pt x="444" y="538"/>
                    </a:lnTo>
                    <a:lnTo>
                      <a:pt x="426" y="538"/>
                    </a:lnTo>
                    <a:lnTo>
                      <a:pt x="396" y="524"/>
                    </a:lnTo>
                    <a:lnTo>
                      <a:pt x="366" y="524"/>
                    </a:lnTo>
                    <a:lnTo>
                      <a:pt x="354" y="524"/>
                    </a:lnTo>
                    <a:lnTo>
                      <a:pt x="324" y="510"/>
                    </a:lnTo>
                    <a:lnTo>
                      <a:pt x="294" y="510"/>
                    </a:lnTo>
                    <a:lnTo>
                      <a:pt x="282" y="510"/>
                    </a:lnTo>
                    <a:lnTo>
                      <a:pt x="252" y="496"/>
                    </a:lnTo>
                    <a:lnTo>
                      <a:pt x="222" y="496"/>
                    </a:lnTo>
                    <a:lnTo>
                      <a:pt x="210" y="481"/>
                    </a:lnTo>
                    <a:lnTo>
                      <a:pt x="180" y="481"/>
                    </a:lnTo>
                    <a:lnTo>
                      <a:pt x="156" y="467"/>
                    </a:lnTo>
                    <a:lnTo>
                      <a:pt x="144" y="467"/>
                    </a:lnTo>
                    <a:lnTo>
                      <a:pt x="120" y="453"/>
                    </a:lnTo>
                    <a:lnTo>
                      <a:pt x="90" y="439"/>
                    </a:lnTo>
                    <a:lnTo>
                      <a:pt x="78" y="439"/>
                    </a:lnTo>
                    <a:lnTo>
                      <a:pt x="54" y="425"/>
                    </a:lnTo>
                    <a:lnTo>
                      <a:pt x="36" y="411"/>
                    </a:lnTo>
                    <a:lnTo>
                      <a:pt x="24" y="396"/>
                    </a:lnTo>
                    <a:lnTo>
                      <a:pt x="0" y="382"/>
                    </a:lnTo>
                    <a:lnTo>
                      <a:pt x="624" y="0"/>
                    </a:lnTo>
                    <a:lnTo>
                      <a:pt x="624" y="55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AEE58"/>
                  </a:gs>
                </a:gsLst>
                <a:lin ang="18900000" scaled="1"/>
              </a:gra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235" name="Oval 67"/>
            <p:cNvSpPr>
              <a:spLocks noChangeArrowheads="1"/>
            </p:cNvSpPr>
            <p:nvPr/>
          </p:nvSpPr>
          <p:spPr bwMode="auto">
            <a:xfrm>
              <a:off x="2699" y="2205"/>
              <a:ext cx="181" cy="91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6" name="Oval 68"/>
            <p:cNvSpPr>
              <a:spLocks noChangeArrowheads="1"/>
            </p:cNvSpPr>
            <p:nvPr/>
          </p:nvSpPr>
          <p:spPr bwMode="auto">
            <a:xfrm>
              <a:off x="2835" y="2750"/>
              <a:ext cx="181" cy="91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9233" name="Picture 77" descr="мыши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902" r="70187" b="19910"/>
          <a:stretch>
            <a:fillRect/>
          </a:stretch>
        </p:blipFill>
        <p:spPr bwMode="auto">
          <a:xfrm>
            <a:off x="3189288" y="3571875"/>
            <a:ext cx="138271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-0.13298 0.26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1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1.79191E-6 L 0.11024 0.22034 " pathEditMode="relative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21387E-6 L 0.2599 0.1889 " pathEditMode="relative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4798E-6 L 0.17326 -0.03144 " pathEditMode="relative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00578E-6 L 0.13385 -0.115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7.63006E-6 L -0.09461 -0.12601 " pathEditMode="relative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8.3237E-6 L -0.19688 -0.06288 " pathEditMode="relative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6763E-6 L -0.15746 0.07329 " pathEditMode="relative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доли_задания">
  <a:themeElements>
    <a:clrScheme name="Selling a Product or Service 4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CC9900"/>
      </a:accent1>
      <a:accent2>
        <a:srgbClr val="996600"/>
      </a:accent2>
      <a:accent3>
        <a:srgbClr val="AAAAAA"/>
      </a:accent3>
      <a:accent4>
        <a:srgbClr val="D4D4D4"/>
      </a:accent4>
      <a:accent5>
        <a:srgbClr val="E2CAAA"/>
      </a:accent5>
      <a:accent6>
        <a:srgbClr val="8A5C00"/>
      </a:accent6>
      <a:hlink>
        <a:srgbClr val="CCCC00"/>
      </a:hlink>
      <a:folHlink>
        <a:srgbClr val="808000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доли_задания</Template>
  <TotalTime>1</TotalTime>
  <Words>69</Words>
  <Application>Microsoft Office PowerPoint</Application>
  <PresentationFormat>Экран (4:3)</PresentationFormat>
  <Paragraphs>34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Times New Roman</vt:lpstr>
      <vt:lpstr>Arial</vt:lpstr>
      <vt:lpstr>Tahoma</vt:lpstr>
      <vt:lpstr>Calibri</vt:lpstr>
      <vt:lpstr>Bookman Old Style</vt:lpstr>
      <vt:lpstr>Comic Sans MS</vt:lpstr>
      <vt:lpstr>доли_задания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2014-12-11T11:08:14Z</dcterms:created>
  <dcterms:modified xsi:type="dcterms:W3CDTF">2014-12-11T11:09:46Z</dcterms:modified>
</cp:coreProperties>
</file>