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B7503-DAD9-47E1-AB69-C9C8232E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366C7B-BD5A-48DB-9F32-39F864F4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01312-11C5-43A2-B4BF-AD7460FD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D3B84-E11D-4F10-8DE8-5583F441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BBBF6-DFD8-4C69-A0AA-60E38A12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4D836-E4B0-4475-8C0D-9EBD0AF9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F81AD6-F3DA-4F50-A127-C1C4D5BFF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096C6-D8B0-451E-950D-45BA4D06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19008-F456-4887-8E88-8B1C65CC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92C7A-035B-4559-B2DF-6DAF1E6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013407-F552-4A42-8501-60843CBCA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F13B85-05DA-4FBD-A48D-8354DBC30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EEB22-8BB5-4EC1-A037-BA05FCEE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A7852-29D3-4F85-8E2C-016ECA52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11E7A-030A-45CF-BB46-BFA0C20A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1D76A-1B41-450C-A56B-6079AC5D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C8CDA-FC30-4BF4-AD72-1C3FA94F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2E571-642A-444B-8543-2AB7EDB1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71CCA-9110-4636-B4AC-B35E811A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557EF-7204-4467-9B30-B8CAEFEA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F7D55-248F-49D3-AA9F-3E99739D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0D2CF-A5C8-4FEA-9AC7-47AADBBFC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27074-0157-4A84-BDBD-179E15F8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93FBF-58F3-4B23-BEDC-89C9826C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C597A-F61A-44CE-B120-BC3ACCA4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EDA60-8F4A-46C3-82AF-4D5C9690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625E-AC90-46B7-9608-FF94A49BD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AA9739-01F7-4F7F-B15E-27DAAA4D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C47D2-7AB8-4671-AFD0-291B716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7F4AD-1609-4B13-98B8-2BF1845C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39A850-86BB-48FC-BC57-9BD3DE4C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10362-43D3-4701-BC8E-594A88F6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9EE8A3-D8DC-41A2-B33E-6EC76DE5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086D44-1E9C-4BD2-A437-EE877863F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B96DF5-DD15-467F-B71C-6D90F3535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1FE675-EA9A-4B1A-85F7-3B278A1E7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12FB19-3BA0-480D-B55A-FB502A5E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FBAB21-B8C2-48EC-A572-BC2710DD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C9292C-9B99-4A75-9F25-D2F89A54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CBD61-FE57-4624-B854-6BA973EF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115D1F-6B1B-498B-8496-FD8C218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70439C-69DA-4D5B-93AE-FACD032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ED759F-7B85-4C33-A9F2-C2D290F1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EC9529-1261-40B0-A6F4-E2A20871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42EB59-80D2-4274-B910-C0F85D16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AEBA89-FB7D-4B56-B930-392DE55A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6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BAD32-0BA9-4E86-AC85-023A0163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7FAE0-4EEB-437E-A9AE-E8D0C717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9251DF-BAFE-4B1D-9DAA-FB82171C0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D2356-20F5-46BF-8157-D107E2F4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04016-F7B7-4CCE-B6BC-4E27CDC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B0285D-C4B7-49D6-982E-7114269E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14FBB-16BB-444D-B084-47B66F37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6BB070-75CB-47C4-A8E8-5B953994B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DB1426-7934-4F94-809E-AE80FF24C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F1640-72BE-4570-A1BE-FEBDBAE5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348FA-7388-4BCC-9B95-61B5F377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39C7A-3715-4984-A039-22DA97DF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6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631AE-2C79-4BFF-819A-F0914C5D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371DE-52DA-41D5-A818-E86F2342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FA4BD-3586-4C4F-9E00-B3DB873B9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9F2C-FBD4-41F0-8D29-FC671CEB2C8C}" type="datetimeFigureOut">
              <a:rPr lang="ru-RU" smtClean="0"/>
              <a:t>01.02.2020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66813-74A7-415C-AC7B-235A76B89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AB862-6034-4DB3-BFDA-5775B1453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1E54-6ABF-4FB5-8C69-32932BC35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A%D0%B0%D0%B7%D0%BA%D0%B0_%D0%BE_%D0%BC%D1%91%D1%80%D1%82%D0%B2%D0%BE%D0%B9_%D1%86%D0%B0%D1%80%D0%B5%D0%B2%D0%BD%D0%B5_%D0%B8_%D0%BE_%D1%81%D0%B5%D0%BC%D0%B8_%D0%B1%D0%BE%D0%B3%D0%B0%D1%82%D1%8B%D1%80%D1%8F%D1%85" TargetMode="External"/><Relationship Id="rId5" Type="http://schemas.openxmlformats.org/officeDocument/2006/relationships/image" Target="../media/image2.gif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kompas.blogspot.com/2014/06/blog-post_22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244C2-93F1-4289-9306-7A1EF801E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Творчество Пушкина А.С.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5DF3D8-7002-4FA6-BDE8-A5649681D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Интерактивный плакат</a:t>
            </a:r>
          </a:p>
        </p:txBody>
      </p:sp>
    </p:spTree>
    <p:extLst>
      <p:ext uri="{BB962C8B-B14F-4D97-AF65-F5344CB8AC3E}">
        <p14:creationId xmlns:p14="http://schemas.microsoft.com/office/powerpoint/2010/main" val="148519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  <a:extLst>
              <a:ext uri="{FF2B5EF4-FFF2-40B4-BE49-F238E27FC236}">
                <a16:creationId xmlns:a16="http://schemas.microsoft.com/office/drawing/2014/main" id="{EF0A080B-8A27-45D3-B82F-0D27D531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4029"/>
            <a:ext cx="2867487" cy="3699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A762C-2454-45AA-BD32-E3CB95FC1567}"/>
              </a:ext>
            </a:extLst>
          </p:cNvPr>
          <p:cNvSpPr txBox="1"/>
          <p:nvPr/>
        </p:nvSpPr>
        <p:spPr>
          <a:xfrm>
            <a:off x="914400" y="5415379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Сказка о рыбаке и рыбке.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ED9C2-D7D3-44D2-86FA-3AD608320263}"/>
              </a:ext>
            </a:extLst>
          </p:cNvPr>
          <p:cNvSpPr txBox="1"/>
          <p:nvPr/>
        </p:nvSpPr>
        <p:spPr>
          <a:xfrm>
            <a:off x="5237824" y="5655076"/>
            <a:ext cx="302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Сказка о золотом петушке.</a:t>
            </a:r>
          </a:p>
        </p:txBody>
      </p:sp>
      <p:pic>
        <p:nvPicPr>
          <p:cNvPr id="17" name="Рисунок 16">
            <a:hlinkClick r:id="rId4" action="ppaction://hlinksldjump"/>
            <a:extLst>
              <a:ext uri="{FF2B5EF4-FFF2-40B4-BE49-F238E27FC236}">
                <a16:creationId xmlns:a16="http://schemas.microsoft.com/office/drawing/2014/main" id="{FA2710BE-268B-483E-9E2A-DA270DF53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75904" y="749808"/>
            <a:ext cx="2901696" cy="42793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798FE9-7DE5-4B93-B79D-80F6A91734B9}"/>
              </a:ext>
            </a:extLst>
          </p:cNvPr>
          <p:cNvSpPr txBox="1"/>
          <p:nvPr/>
        </p:nvSpPr>
        <p:spPr>
          <a:xfrm>
            <a:off x="9043416" y="5415379"/>
            <a:ext cx="236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Сказка о мёртвой царевне и семи богатырях.</a:t>
            </a:r>
          </a:p>
        </p:txBody>
      </p:sp>
      <p:pic>
        <p:nvPicPr>
          <p:cNvPr id="21" name="Рисунок 20">
            <a:hlinkClick r:id="rId7" action="ppaction://hlinksldjump"/>
            <a:extLst>
              <a:ext uri="{FF2B5EF4-FFF2-40B4-BE49-F238E27FC236}">
                <a16:creationId xmlns:a16="http://schemas.microsoft.com/office/drawing/2014/main" id="{83B30A48-4FE1-46D3-B948-0B282A35E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7109" y="749808"/>
            <a:ext cx="3017782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9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A612C6-A1D3-49AF-A32D-68A3B7E4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7168" y="576073"/>
            <a:ext cx="7123176" cy="5861304"/>
          </a:xfrm>
          <a:prstGeom prst="rect">
            <a:avLst/>
          </a:prstGeom>
        </p:spPr>
      </p:pic>
      <p:sp>
        <p:nvSpPr>
          <p:cNvPr id="9" name="Управляющая кнопка: &quot;Назад&quot; или &quot;Предыдущий&quot;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1272151-0F5D-4F87-8CA4-E4216CBDEBD8}"/>
              </a:ext>
            </a:extLst>
          </p:cNvPr>
          <p:cNvSpPr/>
          <p:nvPr/>
        </p:nvSpPr>
        <p:spPr>
          <a:xfrm>
            <a:off x="11219688" y="6190488"/>
            <a:ext cx="548640" cy="2468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3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D96194-ECBC-44EE-8768-9EA8ACAB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92" y="274320"/>
            <a:ext cx="8394192" cy="6192763"/>
          </a:xfrm>
          <a:prstGeom prst="rect">
            <a:avLst/>
          </a:prstGeom>
        </p:spPr>
      </p:pic>
      <p:sp>
        <p:nvSpPr>
          <p:cNvPr id="3" name="Управляющая кнопка: &quot;Назад&quot; или &quot;Предыдущий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4C7DE9C-378C-4A77-AF81-FCB98D710EC3}"/>
              </a:ext>
            </a:extLst>
          </p:cNvPr>
          <p:cNvSpPr/>
          <p:nvPr/>
        </p:nvSpPr>
        <p:spPr>
          <a:xfrm>
            <a:off x="10835640" y="5980176"/>
            <a:ext cx="539496" cy="192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AF741-F063-4976-8BFB-54528840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457200"/>
            <a:ext cx="8897112" cy="5943600"/>
          </a:xfrm>
          <a:prstGeom prst="rect">
            <a:avLst/>
          </a:prstGeom>
        </p:spPr>
      </p:pic>
      <p:sp>
        <p:nvSpPr>
          <p:cNvPr id="6" name="Управляющая кнопка: &quot;Назад&quot; или &quot;Предыдущий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A20B819-6CFF-45B5-959B-AC2B620622FF}"/>
              </a:ext>
            </a:extLst>
          </p:cNvPr>
          <p:cNvSpPr/>
          <p:nvPr/>
        </p:nvSpPr>
        <p:spPr>
          <a:xfrm>
            <a:off x="10469880" y="5806440"/>
            <a:ext cx="685800" cy="1737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62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Творчество Пушкина А.С.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Пушкина А.С.</dc:title>
  <dc:creator>Lenovo_db1139ur_09</dc:creator>
  <cp:lastModifiedBy>Lenovo_db1139ur_09</cp:lastModifiedBy>
  <cp:revision>4</cp:revision>
  <dcterms:created xsi:type="dcterms:W3CDTF">2020-02-01T09:48:45Z</dcterms:created>
  <dcterms:modified xsi:type="dcterms:W3CDTF">2020-02-01T10:27:39Z</dcterms:modified>
</cp:coreProperties>
</file>