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75" r:id="rId9"/>
    <p:sldId id="278" r:id="rId10"/>
    <p:sldId id="277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00E"/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43"/>
  </p:normalViewPr>
  <p:slideViewPr>
    <p:cSldViewPr>
      <p:cViewPr varScale="1">
        <p:scale>
          <a:sx n="90" d="100"/>
          <a:sy n="90" d="100"/>
        </p:scale>
        <p:origin x="17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CC8CE0-A498-4FD9-A01B-E78E3A85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 descr="02"/>
          <p:cNvSpPr>
            <a:spLocks noChangeArrowheads="1"/>
          </p:cNvSpPr>
          <p:nvPr/>
        </p:nvSpPr>
        <p:spPr bwMode="gray">
          <a:xfrm rot="21127602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5" descr="01"/>
          <p:cNvSpPr>
            <a:spLocks noChangeArrowheads="1"/>
          </p:cNvSpPr>
          <p:nvPr/>
        </p:nvSpPr>
        <p:spPr bwMode="gray">
          <a:xfrm rot="2038895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2" descr="01"/>
          <p:cNvPicPr>
            <a:picLocks noChangeAspect="1" noChangeArrowheads="1"/>
          </p:cNvPicPr>
          <p:nvPr/>
        </p:nvPicPr>
        <p:blipFill>
          <a:blip r:embed="rId4" cstate="email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" name="Picture 29" descr="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9D53-2308-47BE-ADE0-2274B9675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74D5-8459-4B99-8A41-EB5F8828C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38F2A-88D1-46B7-B3B2-2B26F7368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833F-2362-4053-8E01-48821DF4F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21F0D-D267-4032-A6EB-B8A9ABE2A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5037-9018-42AA-AEF9-65C39805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271D-A02A-451E-8389-C5FE6542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6CF1-2FE1-403D-B2C0-CBE223FCA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9302-7E7C-46F9-A4FD-34594640D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FF46-7DEE-400A-9214-C7AA7D7CB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B45C-B870-45A1-BB1C-8E9DE33A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01"/>
          <p:cNvPicPr>
            <a:picLocks noChangeAspect="1" noChangeArrowheads="1"/>
          </p:cNvPicPr>
          <p:nvPr/>
        </p:nvPicPr>
        <p:blipFill>
          <a:blip r:embed="rId13" cstate="email"/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1030" name="Picture 20" descr="0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32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2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email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1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38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email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9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email"/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571B3F-36DE-4456-925A-EA7787F04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276475"/>
            <a:ext cx="8424862" cy="1012825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800"/>
              </a:spcAft>
              <a:defRPr/>
            </a:pPr>
            <a:br>
              <a:rPr lang="ru-RU" sz="4000" kern="1600" dirty="0">
                <a:latin typeface="Times New Roman"/>
                <a:cs typeface="Times New Roman"/>
              </a:rPr>
            </a:br>
            <a:r>
              <a:rPr lang="en-US" sz="4000" kern="1600" dirty="0">
                <a:latin typeface="Times New Roman"/>
                <a:cs typeface="Times New Roman"/>
              </a:rPr>
              <a:t>                </a:t>
            </a:r>
            <a:r>
              <a:rPr lang="ru-RU" sz="4300" kern="1600" dirty="0">
                <a:latin typeface="Times New Roman"/>
                <a:cs typeface="Times New Roman"/>
              </a:rPr>
              <a:t>Тема урока:  «</a:t>
            </a:r>
            <a:r>
              <a:rPr lang="en-US" sz="4300" kern="1600" dirty="0">
                <a:latin typeface="Times New Roman"/>
                <a:cs typeface="Times New Roman"/>
              </a:rPr>
              <a:t>Pastimes</a:t>
            </a:r>
            <a:r>
              <a:rPr lang="ru-RU" sz="4300" kern="1600" dirty="0">
                <a:latin typeface="Times New Roman"/>
                <a:cs typeface="Times New Roman"/>
              </a:rPr>
              <a:t>»</a:t>
            </a:r>
            <a:br>
              <a:rPr lang="ru-RU" sz="4300" kern="1600" dirty="0">
                <a:latin typeface="Times New Roman"/>
              </a:rPr>
            </a:br>
            <a:endParaRPr lang="en-US" sz="43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03575" y="989013"/>
            <a:ext cx="1525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класс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gray">
          <a:xfrm>
            <a:off x="5562600" y="1219200"/>
            <a:ext cx="29718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5732463"/>
            <a:ext cx="9382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24750" y="5272088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90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reeform 3"/>
          <p:cNvSpPr>
            <a:spLocks/>
          </p:cNvSpPr>
          <p:nvPr/>
        </p:nvSpPr>
        <p:spPr bwMode="gray">
          <a:xfrm>
            <a:off x="-31750" y="476250"/>
            <a:ext cx="9212263" cy="4537075"/>
          </a:xfrm>
          <a:custGeom>
            <a:avLst/>
            <a:gdLst>
              <a:gd name="T0" fmla="*/ 1422 w 4728"/>
              <a:gd name="T1" fmla="*/ 3 h 1686"/>
              <a:gd name="T2" fmla="*/ 192 w 4728"/>
              <a:gd name="T3" fmla="*/ 705 h 1686"/>
              <a:gd name="T4" fmla="*/ 1096 w 4728"/>
              <a:gd name="T5" fmla="*/ 1292 h 1686"/>
              <a:gd name="T6" fmla="*/ 2388 w 4728"/>
              <a:gd name="T7" fmla="*/ 1428 h 1686"/>
              <a:gd name="T8" fmla="*/ 3672 w 4728"/>
              <a:gd name="T9" fmla="*/ 1275 h 1686"/>
              <a:gd name="T10" fmla="*/ 4524 w 4728"/>
              <a:gd name="T11" fmla="*/ 705 h 1686"/>
              <a:gd name="T12" fmla="*/ 3294 w 4728"/>
              <a:gd name="T13" fmla="*/ 27 h 1686"/>
              <a:gd name="T14" fmla="*/ 4704 w 4728"/>
              <a:gd name="T15" fmla="*/ 717 h 1686"/>
              <a:gd name="T16" fmla="*/ 3798 w 4728"/>
              <a:gd name="T17" fmla="*/ 1488 h 1686"/>
              <a:gd name="T18" fmla="*/ 2412 w 4728"/>
              <a:gd name="T19" fmla="*/ 1683 h 1686"/>
              <a:gd name="T20" fmla="*/ 972 w 4728"/>
              <a:gd name="T21" fmla="*/ 1506 h 1686"/>
              <a:gd name="T22" fmla="*/ 24 w 4728"/>
              <a:gd name="T23" fmla="*/ 723 h 1686"/>
              <a:gd name="T24" fmla="*/ 1422 w 4728"/>
              <a:gd name="T25" fmla="*/ 3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7256" dir="4468553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291" name="Rectangle 19"/>
          <p:cNvSpPr>
            <a:spLocks noChangeArrowheads="1"/>
          </p:cNvSpPr>
          <p:nvPr/>
        </p:nvSpPr>
        <p:spPr bwMode="auto">
          <a:xfrm>
            <a:off x="2576513" y="2487613"/>
            <a:ext cx="5100637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2475" y="1090613"/>
            <a:ext cx="754856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dirty="0"/>
              <a:t> 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400" dirty="0"/>
              <a:t> </a:t>
            </a:r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3" descr="D:\Picture\полезное для статей и слайдов\pesik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163" y="4805363"/>
            <a:ext cx="18716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334000"/>
            <a:ext cx="179863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3" descr="D:\Picture\полезное для статей и слайдов\0002rrqh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29972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392738"/>
            <a:ext cx="19431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7" descr="D:\Documents\Рабочий стол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96752"/>
            <a:ext cx="6415087" cy="44624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2780928"/>
            <a:ext cx="2304256" cy="129614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-up activities</a:t>
            </a:r>
            <a:r>
              <a:rPr lang="ru-RU"/>
              <a:t>:</a:t>
            </a:r>
            <a:endParaRPr lang="en-US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1557338"/>
            <a:ext cx="14509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3275" y="1557338"/>
            <a:ext cx="14398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1557338"/>
            <a:ext cx="136366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1557338"/>
            <a:ext cx="14398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1557338"/>
            <a:ext cx="14398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28" name="Group 40"/>
          <p:cNvGrpSpPr>
            <a:grpSpLocks/>
          </p:cNvGrpSpPr>
          <p:nvPr/>
        </p:nvGrpSpPr>
        <p:grpSpPr bwMode="auto">
          <a:xfrm>
            <a:off x="833438" y="3213100"/>
            <a:ext cx="1146175" cy="1384300"/>
            <a:chOff x="2064" y="1008"/>
            <a:chExt cx="722" cy="872"/>
          </a:xfrm>
        </p:grpSpPr>
        <p:sp>
          <p:nvSpPr>
            <p:cNvPr id="533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37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50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5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35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35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54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6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5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5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33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34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4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4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4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339" name="Rectangle 68"/>
            <p:cNvSpPr>
              <a:spLocks noChangeArrowheads="1"/>
            </p:cNvSpPr>
            <p:nvPr/>
          </p:nvSpPr>
          <p:spPr bwMode="gray">
            <a:xfrm>
              <a:off x="2330" y="1272"/>
              <a:ext cx="2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P</a:t>
              </a:r>
            </a:p>
          </p:txBody>
        </p:sp>
      </p:grpSp>
      <p:grpSp>
        <p:nvGrpSpPr>
          <p:cNvPr id="5129" name="Group 40"/>
          <p:cNvGrpSpPr>
            <a:grpSpLocks/>
          </p:cNvGrpSpPr>
          <p:nvPr/>
        </p:nvGrpSpPr>
        <p:grpSpPr bwMode="auto">
          <a:xfrm>
            <a:off x="2347913" y="3213100"/>
            <a:ext cx="1146175" cy="1384300"/>
            <a:chOff x="2064" y="1008"/>
            <a:chExt cx="722" cy="872"/>
          </a:xfrm>
        </p:grpSpPr>
        <p:sp>
          <p:nvSpPr>
            <p:cNvPr id="530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09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22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32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32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26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3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2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2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31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31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1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2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1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1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1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311" name="Rectangle 68"/>
            <p:cNvSpPr>
              <a:spLocks noChangeArrowheads="1"/>
            </p:cNvSpPr>
            <p:nvPr/>
          </p:nvSpPr>
          <p:spPr bwMode="gray">
            <a:xfrm>
              <a:off x="2327" y="1272"/>
              <a:ext cx="20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5130" name="Group 40"/>
          <p:cNvGrpSpPr>
            <a:grpSpLocks/>
          </p:cNvGrpSpPr>
          <p:nvPr/>
        </p:nvGrpSpPr>
        <p:grpSpPr bwMode="auto">
          <a:xfrm>
            <a:off x="3781425" y="3213100"/>
            <a:ext cx="1146175" cy="1384300"/>
            <a:chOff x="2064" y="1008"/>
            <a:chExt cx="722" cy="872"/>
          </a:xfrm>
        </p:grpSpPr>
        <p:sp>
          <p:nvSpPr>
            <p:cNvPr id="528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81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94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9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9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9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98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0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9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0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0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28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84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9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9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8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8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8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283" name="Rectangle 68"/>
            <p:cNvSpPr>
              <a:spLocks noChangeArrowheads="1"/>
            </p:cNvSpPr>
            <p:nvPr/>
          </p:nvSpPr>
          <p:spPr bwMode="gray">
            <a:xfrm>
              <a:off x="2330" y="1272"/>
              <a:ext cx="2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5131" name="Group 40"/>
          <p:cNvGrpSpPr>
            <a:grpSpLocks/>
          </p:cNvGrpSpPr>
          <p:nvPr/>
        </p:nvGrpSpPr>
        <p:grpSpPr bwMode="auto">
          <a:xfrm>
            <a:off x="5219700" y="3213100"/>
            <a:ext cx="1146175" cy="1384300"/>
            <a:chOff x="2064" y="1008"/>
            <a:chExt cx="722" cy="872"/>
          </a:xfrm>
        </p:grpSpPr>
        <p:sp>
          <p:nvSpPr>
            <p:cNvPr id="525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53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66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6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6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6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70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7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7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7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7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254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5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6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5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5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255" name="Rectangle 68"/>
            <p:cNvSpPr>
              <a:spLocks noChangeArrowheads="1"/>
            </p:cNvSpPr>
            <p:nvPr/>
          </p:nvSpPr>
          <p:spPr bwMode="gray">
            <a:xfrm>
              <a:off x="2334" y="1272"/>
              <a:ext cx="19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6732588" y="3197225"/>
            <a:ext cx="1146175" cy="1384300"/>
            <a:chOff x="2064" y="1008"/>
            <a:chExt cx="722" cy="872"/>
          </a:xfrm>
        </p:grpSpPr>
        <p:sp>
          <p:nvSpPr>
            <p:cNvPr id="522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25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38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3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4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4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42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4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5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5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4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4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4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226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28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3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29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3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3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227" name="Rectangle 68"/>
            <p:cNvSpPr>
              <a:spLocks noChangeArrowheads="1"/>
            </p:cNvSpPr>
            <p:nvPr/>
          </p:nvSpPr>
          <p:spPr bwMode="gray">
            <a:xfrm>
              <a:off x="2355" y="1272"/>
              <a:ext cx="15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I</a:t>
              </a:r>
            </a:p>
          </p:txBody>
        </p:sp>
      </p:grpSp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59832" y="4437112"/>
            <a:ext cx="1411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76056" y="4437112"/>
            <a:ext cx="11033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03648" y="4509120"/>
            <a:ext cx="147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36" name="Group 40"/>
          <p:cNvGrpSpPr>
            <a:grpSpLocks/>
          </p:cNvGrpSpPr>
          <p:nvPr/>
        </p:nvGrpSpPr>
        <p:grpSpPr bwMode="auto">
          <a:xfrm>
            <a:off x="1670050" y="5732463"/>
            <a:ext cx="1146175" cy="1384300"/>
            <a:chOff x="2064" y="1008"/>
            <a:chExt cx="722" cy="872"/>
          </a:xfrm>
        </p:grpSpPr>
        <p:sp>
          <p:nvSpPr>
            <p:cNvPr id="519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97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10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1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21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1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14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2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1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1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1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1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1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9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0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0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0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0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0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99" name="Rectangle 68"/>
            <p:cNvSpPr>
              <a:spLocks noChangeArrowheads="1"/>
            </p:cNvSpPr>
            <p:nvPr/>
          </p:nvSpPr>
          <p:spPr bwMode="gray">
            <a:xfrm>
              <a:off x="2319" y="1272"/>
              <a:ext cx="22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M</a:t>
              </a:r>
            </a:p>
          </p:txBody>
        </p:sp>
      </p:grpSp>
      <p:grpSp>
        <p:nvGrpSpPr>
          <p:cNvPr id="5137" name="Group 40"/>
          <p:cNvGrpSpPr>
            <a:grpSpLocks/>
          </p:cNvGrpSpPr>
          <p:nvPr/>
        </p:nvGrpSpPr>
        <p:grpSpPr bwMode="auto">
          <a:xfrm>
            <a:off x="3284538" y="5716588"/>
            <a:ext cx="1146175" cy="1384300"/>
            <a:chOff x="2064" y="1008"/>
            <a:chExt cx="722" cy="872"/>
          </a:xfrm>
        </p:grpSpPr>
        <p:sp>
          <p:nvSpPr>
            <p:cNvPr id="516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69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82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8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8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86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9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8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8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7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7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7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8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7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7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7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71" name="Rectangle 68"/>
            <p:cNvSpPr>
              <a:spLocks noChangeArrowheads="1"/>
            </p:cNvSpPr>
            <p:nvPr/>
          </p:nvSpPr>
          <p:spPr bwMode="gray">
            <a:xfrm>
              <a:off x="2330" y="1272"/>
              <a:ext cx="2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5138" name="Group 40"/>
          <p:cNvGrpSpPr>
            <a:grpSpLocks/>
          </p:cNvGrpSpPr>
          <p:nvPr/>
        </p:nvGrpSpPr>
        <p:grpSpPr bwMode="auto">
          <a:xfrm>
            <a:off x="4929188" y="5661025"/>
            <a:ext cx="1146175" cy="1384300"/>
            <a:chOff x="2064" y="1008"/>
            <a:chExt cx="722" cy="872"/>
          </a:xfrm>
        </p:grpSpPr>
        <p:sp>
          <p:nvSpPr>
            <p:cNvPr id="514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41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54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5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5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58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6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5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6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4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44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5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5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4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4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43" name="Rectangle 68"/>
            <p:cNvSpPr>
              <a:spLocks noChangeArrowheads="1"/>
            </p:cNvSpPr>
            <p:nvPr/>
          </p:nvSpPr>
          <p:spPr bwMode="gray">
            <a:xfrm>
              <a:off x="2330" y="1272"/>
              <a:ext cx="20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</a:t>
              </a:r>
            </a:p>
          </p:txBody>
        </p:sp>
      </p:grpSp>
      <p:pic>
        <p:nvPicPr>
          <p:cNvPr id="5139" name="Picture 1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18350" y="5380038"/>
            <a:ext cx="1944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Leisure activities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gray">
          <a:xfrm>
            <a:off x="2895600" y="2365375"/>
            <a:ext cx="2743200" cy="2743200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195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gray">
          <a:xfrm>
            <a:off x="5410200" y="3965575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gray">
          <a:xfrm flipV="1">
            <a:off x="5410200" y="2670175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5" name="Group 156"/>
          <p:cNvGrpSpPr>
            <a:grpSpLocks/>
          </p:cNvGrpSpPr>
          <p:nvPr/>
        </p:nvGrpSpPr>
        <p:grpSpPr bwMode="auto">
          <a:xfrm rot="4976862" flipH="1">
            <a:off x="4864100" y="3444875"/>
            <a:ext cx="673100" cy="647700"/>
            <a:chOff x="1944" y="1111"/>
            <a:chExt cx="204" cy="196"/>
          </a:xfrm>
        </p:grpSpPr>
        <p:pic>
          <p:nvPicPr>
            <p:cNvPr id="6164" name="Picture 157" descr="circuler_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66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169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7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170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171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2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3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4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167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8" name="Picture 171" descr="light_shadow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1274763"/>
            <a:ext cx="1222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7050" y="1052513"/>
            <a:ext cx="1073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43100" y="2936875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61200" y="3141663"/>
            <a:ext cx="14414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6638" y="5451475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24500" y="3652838"/>
            <a:ext cx="15367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18163" y="4106863"/>
            <a:ext cx="111601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3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88188" y="5378450"/>
            <a:ext cx="19446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4013"/>
            <a:ext cx="6934200" cy="914400"/>
          </a:xfrm>
        </p:spPr>
        <p:txBody>
          <a:bodyPr/>
          <a:lstStyle/>
          <a:p>
            <a:pPr algn="ctr"/>
            <a:r>
              <a:rPr lang="en-US">
                <a:latin typeface="Arial Black" pitchFamily="34" charset="0"/>
              </a:rPr>
              <a:t>The most popular hobbies in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gray">
          <a:xfrm>
            <a:off x="5584825" y="2852738"/>
            <a:ext cx="2587625" cy="249713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5688013" y="2668588"/>
            <a:ext cx="2355850" cy="523875"/>
            <a:chOff x="2140" y="2071"/>
            <a:chExt cx="1484" cy="330"/>
          </a:xfrm>
        </p:grpSpPr>
        <p:sp>
          <p:nvSpPr>
            <p:cNvPr id="7182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5783263" y="2687638"/>
            <a:ext cx="2166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Great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Briatan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74" name="AutoShape 13"/>
          <p:cNvSpPr>
            <a:spLocks noChangeArrowheads="1"/>
          </p:cNvSpPr>
          <p:nvPr/>
        </p:nvSpPr>
        <p:spPr bwMode="gray">
          <a:xfrm>
            <a:off x="920750" y="2852738"/>
            <a:ext cx="2587625" cy="249713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14"/>
          <p:cNvSpPr>
            <a:spLocks noChangeArrowheads="1"/>
          </p:cNvSpPr>
          <p:nvPr/>
        </p:nvSpPr>
        <p:spPr bwMode="ltGray">
          <a:xfrm>
            <a:off x="1019175" y="2636838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5"/>
          <p:cNvSpPr>
            <a:spLocks noChangeArrowheads="1"/>
          </p:cNvSpPr>
          <p:nvPr/>
        </p:nvSpPr>
        <p:spPr bwMode="ltGray">
          <a:xfrm>
            <a:off x="1055688" y="2668588"/>
            <a:ext cx="2273300" cy="12541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1557338" y="2687638"/>
            <a:ext cx="1265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Russia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1065213" y="3430588"/>
            <a:ext cx="22621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gardening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hiking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5608638" y="3284538"/>
            <a:ext cx="220345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gardening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shopping 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hunting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watching TV</a:t>
            </a:r>
          </a:p>
          <a:p>
            <a:pPr>
              <a:spcBef>
                <a:spcPts val="4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going out</a:t>
            </a:r>
          </a:p>
          <a:p>
            <a:pPr>
              <a:spcBef>
                <a:spcPct val="50000"/>
              </a:spcBef>
              <a:defRPr/>
            </a:pPr>
            <a:endParaRPr lang="en-US" sz="1600" dirty="0"/>
          </a:p>
          <a:p>
            <a:pPr>
              <a:spcBef>
                <a:spcPct val="50000"/>
              </a:spcBef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7180" name="Picture 22" descr="D:\Picture\полезное для статей и слайдов\p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2898775"/>
            <a:ext cx="122555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6925" y="5383213"/>
            <a:ext cx="17954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 the correct answer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166813"/>
            <a:ext cx="4572000" cy="5478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hates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ru-RU" dirty="0"/>
              <a:t> </a:t>
            </a:r>
            <a:r>
              <a:rPr lang="en-US" dirty="0"/>
              <a:t>actors.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drama clubs.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plays.</a:t>
            </a:r>
            <a:endParaRPr lang="ru-RU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thinks acting is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/>
              <a:t> exciting.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dull.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/>
              <a:t> fun.</a:t>
            </a:r>
            <a:endParaRPr lang="ru-RU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Sally doesn't like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writing.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/>
              <a:t>  working.  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acting.</a:t>
            </a:r>
            <a:endParaRPr lang="ru-RU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club meetings are on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Mondays.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Tuesdays.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Thursdays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424488"/>
            <a:ext cx="1944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357813"/>
            <a:ext cx="1944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913" y="1628775"/>
          <a:ext cx="6408712" cy="3348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Full name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Activities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Where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1403350" y="1052513"/>
            <a:ext cx="6073775" cy="5521325"/>
          </a:xfrm>
          <a:prstGeom prst="diamond">
            <a:avLst/>
          </a:prstGeom>
          <a:solidFill>
            <a:srgbClr val="E4E8E4">
              <a:alpha val="30196"/>
            </a:srgbClr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Normal1" dir="t"/>
          </a:scene3d>
          <a:sp3d extrusionH="49200" prstMaterial="legacyMatte">
            <a:bevelT w="13500" h="13500" prst="angle"/>
            <a:bevelB w="13500" h="13500" prst="angle"/>
            <a:extrusionClr>
              <a:srgbClr val="E4E8E4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gray">
          <a:xfrm>
            <a:off x="2339975" y="5589588"/>
            <a:ext cx="4319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Mother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Teresa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117725"/>
            <a:ext cx="230346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4951413"/>
            <a:ext cx="18589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050"/>
            <a:ext cx="18002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975" y="111125"/>
            <a:ext cx="8029575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Teresa is a great example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charity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6934200" cy="914400"/>
          </a:xfrm>
        </p:spPr>
        <p:txBody>
          <a:bodyPr/>
          <a:lstStyle/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Proverb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5-конечная звезда 1"/>
          <p:cNvSpPr/>
          <p:nvPr/>
        </p:nvSpPr>
        <p:spPr>
          <a:xfrm>
            <a:off x="749300" y="2997200"/>
            <a:ext cx="287338" cy="287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1054100" y="2492375"/>
            <a:ext cx="288925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1950" y="2208213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2113" y="3629025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6175" y="3443288"/>
            <a:ext cx="360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2838" y="4508500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22475" y="4008438"/>
            <a:ext cx="360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3450" y="1973263"/>
            <a:ext cx="3302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90788" y="2492375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0425" y="2817813"/>
            <a:ext cx="3603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0063" y="2522538"/>
            <a:ext cx="3603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5373688"/>
            <a:ext cx="19431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79712" y="3068960"/>
            <a:ext cx="716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«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Charity begins at home.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»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Станет ли модной благотворительность в Росси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5500" y="4162425"/>
            <a:ext cx="3238500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87TGp_School_light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587TGp_School_light_ani</Template>
  <TotalTime>310</TotalTime>
  <Words>171</Words>
  <Application>Microsoft Macintosh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Adobe Caslon Pro Bold</vt:lpstr>
      <vt:lpstr>Aharoni</vt:lpstr>
      <vt:lpstr>Arial</vt:lpstr>
      <vt:lpstr>Arial Black</vt:lpstr>
      <vt:lpstr>Calibri</vt:lpstr>
      <vt:lpstr>Times New Roman</vt:lpstr>
      <vt:lpstr>Wingdings</vt:lpstr>
      <vt:lpstr>587TGp_School_light_ani</vt:lpstr>
      <vt:lpstr>                 Тема урока:  «Pastimes» </vt:lpstr>
      <vt:lpstr>Презентация PowerPoint</vt:lpstr>
      <vt:lpstr>Warm -up activities:</vt:lpstr>
      <vt:lpstr>Leisure activities:</vt:lpstr>
      <vt:lpstr>The most popular hobbies in</vt:lpstr>
      <vt:lpstr>Tick the correct answer:</vt:lpstr>
      <vt:lpstr>Презентация PowerPoint</vt:lpstr>
      <vt:lpstr>Mother Teresa is a great example  of  charity</vt:lpstr>
      <vt:lpstr>Proverb:</vt:lpstr>
      <vt:lpstr>Презентация PowerPoint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«Pastimes»</dc:title>
  <dc:creator>Irina</dc:creator>
  <cp:lastModifiedBy>book Mac</cp:lastModifiedBy>
  <cp:revision>28</cp:revision>
  <dcterms:created xsi:type="dcterms:W3CDTF">2012-01-29T15:24:06Z</dcterms:created>
  <dcterms:modified xsi:type="dcterms:W3CDTF">2022-06-15T13:54:07Z</dcterms:modified>
</cp:coreProperties>
</file>