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  <a:srgbClr val="008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2EAAA-96EE-4F92-9E98-879B03E480A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7D723-7141-44E7-936A-D6AD40845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7D723-7141-44E7-936A-D6AD4084534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130425"/>
            <a:ext cx="688659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886200"/>
            <a:ext cx="620079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1" y="4406900"/>
            <a:ext cx="685167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3041" y="2906713"/>
            <a:ext cx="685167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39259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D671-3006-4B77-8DB3-DD31331798F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71636" cy="6858000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\64755923_75e27799b39a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572364" y="0"/>
            <a:ext cx="15716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6D671-3006-4B77-8DB3-DD31331798F0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5BC4E-6DA4-4EC7-87F8-5A515FE6F9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6000" b="1" i="1" kern="1200" cap="none" spc="0">
          <a:ln>
            <a:noFill/>
          </a:ln>
          <a:solidFill>
            <a:srgbClr val="00B05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i="1" kern="1200">
          <a:solidFill>
            <a:srgbClr val="008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i="1" kern="1200">
          <a:solidFill>
            <a:srgbClr val="0099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1" kern="1200">
          <a:solidFill>
            <a:srgbClr val="00B05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i="1" kern="1200">
          <a:solidFill>
            <a:srgbClr val="0099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eng17\&#1056;&#1072;&#1073;&#1086;&#1095;&#1080;&#1081;%20&#1089;&#1090;&#1086;&#1083;\Imidge%20of%20mother\&#1087;&#1088;&#1080;&#1090;&#1095;&#1072;\Caruso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eng17\&#1056;&#1072;&#1073;&#1086;&#1095;&#1080;&#1081;%20&#1089;&#1090;&#1086;&#1083;\&#1073;&#1072;&#1093;\&#1048;.&#1057;.&#1041;&#1072;&#1093;%20-%20&#1061;&#1058;&#1050;%20-%201%20&#1090;&#1086;&#1084;,%20&#1055;&#1088;&#1077;&#1083;&#1102;&#1076;&#1080;&#1103;%20&#1076;&#1086;-&#1084;&#1072;&#1078;&#1086;&#1088;1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eng17\&#1056;&#1072;&#1073;&#1086;&#1095;&#1080;&#1081;%20&#1089;&#1090;&#1086;&#1083;\&#1073;&#1072;&#1093;\&#1048;.&#1057;.&#1041;&#1072;&#1093;%20-%20&#1040;&#1074;&#1077;%20&#1052;&#1072;&#1088;&#1080;&#1103;%20(&#1089;&#1082;&#1088;&#1080;&#1087;&#1082;&#1072;)(%20&#1055;&#1088;&#1077;&#1083;&#1102;&#1076;&#1080;&#1103;%20&#1076;&#1086;%20&#1084;&#1072;&#1078;&#1086;&#1088;)1.mp3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1700808"/>
            <a:ext cx="5486400" cy="208823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 First Angel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79921"/>
          </a:xfrm>
        </p:spPr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1792288" y="3573016"/>
            <a:ext cx="5486400" cy="115212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Parable</a:t>
            </a:r>
            <a:r>
              <a:rPr lang="ru-RU" sz="3200" dirty="0" smtClean="0"/>
              <a:t> </a:t>
            </a:r>
            <a:r>
              <a:rPr lang="en-US" sz="3200" dirty="0" smtClean="0"/>
              <a:t>(</a:t>
            </a:r>
            <a:r>
              <a:rPr lang="ru-RU" sz="3200" dirty="0" smtClean="0"/>
              <a:t>притча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pic>
        <p:nvPicPr>
          <p:cNvPr id="10" name="Carus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3501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043608" y="4797152"/>
            <a:ext cx="7056784" cy="187220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— No matter, what his name  is, it has many names.</a:t>
            </a:r>
          </a:p>
          <a:p>
            <a:pPr algn="ctr"/>
            <a:r>
              <a:rPr lang="en-US" sz="4000" dirty="0" smtClean="0"/>
              <a:t> You will call it</a:t>
            </a:r>
            <a:r>
              <a:rPr lang="ru-RU" sz="4000" dirty="0" smtClean="0"/>
              <a:t>               </a:t>
            </a:r>
            <a:r>
              <a:rPr lang="en-US" sz="4000" dirty="0" smtClean="0">
                <a:solidFill>
                  <a:srgbClr val="009900"/>
                </a:solidFill>
              </a:rPr>
              <a:t>.</a:t>
            </a:r>
            <a:endParaRPr lang="ru-RU" sz="4000" dirty="0" smtClean="0">
              <a:solidFill>
                <a:srgbClr val="009900"/>
              </a:solidFill>
            </a:endParaRPr>
          </a:p>
          <a:p>
            <a:endParaRPr lang="ru-RU" sz="4000" dirty="0"/>
          </a:p>
        </p:txBody>
      </p:sp>
      <p:pic>
        <p:nvPicPr>
          <p:cNvPr id="9" name="Рисунок 8" descr="http://www.hullumaja.com/files/pictures/2011/04/21/SeYJnhv3xc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aspredrt.ru/site/uploads/image/%D0%BC%D0%B0%D1%82%D1%8C%20%D0%B8%20%D0%B4%D0%B8%D1%82%D1%8F.jpg"/>
          <p:cNvPicPr>
            <a:picLocks/>
          </p:cNvPicPr>
          <p:nvPr/>
        </p:nvPicPr>
        <p:blipFill>
          <a:blip r:embed="rId3" cstate="print"/>
          <a:srcRect l="6250" r="6250"/>
          <a:stretch>
            <a:fillRect/>
          </a:stretch>
        </p:blipFill>
        <p:spPr bwMode="auto">
          <a:xfrm>
            <a:off x="1691680" y="620688"/>
            <a:ext cx="5739408" cy="42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011.radikal.ru/i317/1011/6b/afdbc4e3468c.jpg"/>
          <p:cNvPicPr>
            <a:picLocks/>
          </p:cNvPicPr>
          <p:nvPr/>
        </p:nvPicPr>
        <p:blipFill>
          <a:blip r:embed="rId4" cstate="print"/>
          <a:srcRect t="16887" b="16887"/>
          <a:stretch>
            <a:fillRect/>
          </a:stretch>
        </p:blipFill>
        <p:spPr bwMode="auto">
          <a:xfrm>
            <a:off x="1835696" y="620688"/>
            <a:ext cx="5616624" cy="425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mamazone.pl/media/867764/pewnosc.jpg"/>
          <p:cNvPicPr>
            <a:picLocks/>
          </p:cNvPicPr>
          <p:nvPr/>
        </p:nvPicPr>
        <p:blipFill>
          <a:blip r:embed="rId5" cstate="print"/>
          <a:srcRect l="5600" r="5600"/>
          <a:stretch>
            <a:fillRect/>
          </a:stretch>
        </p:blipFill>
        <p:spPr bwMode="auto">
          <a:xfrm>
            <a:off x="1763688" y="620688"/>
            <a:ext cx="5667400" cy="42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1702.zouo.ru/assets/images/2013%20ychebnyi%20god/25.jpg"/>
          <p:cNvPicPr>
            <a:picLocks/>
          </p:cNvPicPr>
          <p:nvPr/>
        </p:nvPicPr>
        <p:blipFill>
          <a:blip r:embed="rId6" cstate="print"/>
          <a:srcRect t="19386" b="19386"/>
          <a:stretch>
            <a:fillRect/>
          </a:stretch>
        </p:blipFill>
        <p:spPr bwMode="auto">
          <a:xfrm>
            <a:off x="1763688" y="548680"/>
            <a:ext cx="5667400" cy="433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220072" y="6165304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ndara" pitchFamily="34" charset="0"/>
              </a:rPr>
              <a:t>"Mother"</a:t>
            </a:r>
            <a:endParaRPr lang="ru-RU" sz="2800" b="1" dirty="0">
              <a:latin typeface="Candar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5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88640"/>
            <a:ext cx="9612560" cy="66693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6600" dirty="0" smtClean="0"/>
              <a:t>What does your mother look like?</a:t>
            </a:r>
          </a:p>
          <a:p>
            <a:pPr>
              <a:lnSpc>
                <a:spcPct val="120000"/>
              </a:lnSpc>
            </a:pPr>
            <a:r>
              <a:rPr lang="en-US" sz="6600" smtClean="0"/>
              <a:t>What is </a:t>
            </a:r>
            <a:r>
              <a:rPr lang="en-US" sz="6600" dirty="0" smtClean="0"/>
              <a:t>she wearing?</a:t>
            </a:r>
            <a:endParaRPr lang="ru-RU" sz="6600" dirty="0" smtClean="0"/>
          </a:p>
          <a:p>
            <a:pPr>
              <a:lnSpc>
                <a:spcPct val="120000"/>
              </a:lnSpc>
            </a:pPr>
            <a:r>
              <a:rPr lang="en-US" sz="6600" dirty="0" smtClean="0"/>
              <a:t>What does she usually wear?</a:t>
            </a:r>
            <a:endParaRPr lang="ru-RU" sz="6600" dirty="0" smtClean="0"/>
          </a:p>
          <a:p>
            <a:endParaRPr lang="en-US" sz="6600" dirty="0" smtClean="0"/>
          </a:p>
          <a:p>
            <a:endParaRPr lang="en-US" sz="6600" dirty="0" smtClean="0"/>
          </a:p>
          <a:p>
            <a:r>
              <a:rPr lang="en-US" sz="6600" dirty="0" smtClean="0"/>
              <a:t>What is she like?</a:t>
            </a:r>
            <a:endParaRPr lang="ru-RU" sz="6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    И. Бах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1290779"/>
            <a:ext cx="4245818" cy="556722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4702" y="0"/>
            <a:ext cx="2952328" cy="1939797"/>
          </a:xfrm>
          <a:prstGeom prst="rect">
            <a:avLst/>
          </a:prstGeom>
        </p:spPr>
      </p:pic>
      <p:pic>
        <p:nvPicPr>
          <p:cNvPr id="6" name="И.С.Бах - ХТК - 1 том, Прелюдия до-мажор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72462" y="60007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8249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Ш. </a:t>
            </a:r>
            <a:r>
              <a:rPr lang="ru-RU" dirty="0" err="1" smtClean="0"/>
              <a:t>Гуно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412776"/>
            <a:ext cx="4845124" cy="5226453"/>
          </a:xfrm>
        </p:spPr>
      </p:pic>
      <p:pic>
        <p:nvPicPr>
          <p:cNvPr id="5" name="И.С.Бах - Аве Мария (скрипка)( Прелюдия до мажор)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571501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518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7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Бах - </a:t>
            </a:r>
            <a:r>
              <a:rPr lang="ru-RU" dirty="0" err="1" smtClean="0"/>
              <a:t>Гуно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297" y="1600200"/>
            <a:ext cx="3198405" cy="45259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484784"/>
            <a:ext cx="3689027" cy="4598466"/>
          </a:xfrm>
        </p:spPr>
      </p:pic>
    </p:spTree>
    <p:extLst>
      <p:ext uri="{BB962C8B-B14F-4D97-AF65-F5344CB8AC3E}">
        <p14:creationId xmlns:p14="http://schemas.microsoft.com/office/powerpoint/2010/main" xmlns="" val="38650524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img98.imageshack.us/img98/4429/a05a781fe2634ab08a05e49c9fdd18kw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6480720" cy="48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43042" y="5085184"/>
            <a:ext cx="7043758" cy="1772816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 A day before the birth the child asked God: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373216"/>
            <a:ext cx="7043758" cy="1484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— I don't know, why I go to this world. What do I have to do?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" name="Рисунок 3" descr="http://stat19.privet.ru/lr/0b1638278a34915fef88a802038d8d0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6660505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4077072"/>
            <a:ext cx="7043758" cy="27809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000" dirty="0" smtClean="0"/>
              <a:t>God answered:</a:t>
            </a:r>
            <a:endParaRPr lang="ru-RU" sz="4000" dirty="0" smtClean="0"/>
          </a:p>
          <a:p>
            <a:pPr>
              <a:buNone/>
            </a:pPr>
            <a:r>
              <a:rPr lang="en-US" sz="4000" dirty="0" smtClean="0"/>
              <a:t>— I will present an angel to you who always will be near you. </a:t>
            </a:r>
          </a:p>
          <a:p>
            <a:pPr>
              <a:buNone/>
            </a:pPr>
            <a:r>
              <a:rPr lang="en-US" sz="4000" dirty="0" smtClean="0"/>
              <a:t>He will explain everything to you.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" name="Рисунок 3" descr="http://tub.rutube.ru/thumbs-wide/dc/a6/dca65d340b0294ccc94a963ef54960b9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7020545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4653136"/>
            <a:ext cx="7043758" cy="2204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—</a:t>
            </a:r>
            <a:r>
              <a:rPr lang="en-US" sz="4000" dirty="0" smtClean="0"/>
              <a:t>How will I understand it, </a:t>
            </a:r>
          </a:p>
          <a:p>
            <a:pPr>
              <a:buNone/>
            </a:pPr>
            <a:r>
              <a:rPr lang="en-US" sz="4000" dirty="0" smtClean="0"/>
              <a:t>I don't know its language?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" name="Рисунок 3" descr="http://jmarkko.files.wordpress.com/2010/05/cover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6444481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4581128"/>
            <a:ext cx="7043758" cy="227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— The angel will teach you to the language. It will protect you from all troubles.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5" name="Рисунок 4" descr="http://cs11061.userapi.com/u113314285/-14/x_4566d13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60030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5301208"/>
            <a:ext cx="7043758" cy="1556792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— How and when I have to return to you?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" name="Рисунок 3" descr="http://axruz.persiangig.com/8/%D9%86%D9%82%D8%A7%D8%B4%DB%8C%20%D9%87%D8%A7%DB%8C%20%D8%B2%DB%8C%D8%A8%D8%A7%20%D8%A7%D8%B2%20%DA%A9%D9%88%D8%AF%DA%A9%D8%A7%D9%86/723801752314465363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633670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.</a:t>
            </a:r>
            <a:endParaRPr lang="ru-RU" sz="4000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436096" y="4005064"/>
            <a:ext cx="3250704" cy="21210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— Your angel will tell you everything.</a:t>
            </a:r>
            <a:endParaRPr lang="ru-RU" sz="4000" dirty="0"/>
          </a:p>
        </p:txBody>
      </p:sp>
      <p:pic>
        <p:nvPicPr>
          <p:cNvPr id="4" name="Рисунок 3" descr="http://www.hderigo.com/wp-content/uploads/2009/08/Mother-and-Child-819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86003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://i72.beon.ru/61/2/1080261/43/76121443/0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2276872"/>
            <a:ext cx="3925888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type="body" sz="half" idx="2"/>
          </p:nvPr>
        </p:nvSpPr>
        <p:spPr>
          <a:xfrm>
            <a:off x="4860032" y="332656"/>
            <a:ext cx="3456384" cy="5793507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- And what is the name of the angel?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424170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0ECF27-1DEE-4C43-8D5F-7ED269F62F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TP102424170_template</Template>
  <TotalTime>210</TotalTime>
  <Words>180</Words>
  <Application>Microsoft Office PowerPoint</Application>
  <PresentationFormat>Экран (4:3)</PresentationFormat>
  <Paragraphs>27</Paragraphs>
  <Slides>14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TP102424170_template</vt:lpstr>
      <vt:lpstr>The First Angel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И. Бах</vt:lpstr>
      <vt:lpstr>Ш. Гуно</vt:lpstr>
      <vt:lpstr>Бах - Гуно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Angel</dc:title>
  <dc:creator>Никита</dc:creator>
  <cp:lastModifiedBy>eng17</cp:lastModifiedBy>
  <cp:revision>23</cp:revision>
  <dcterms:created xsi:type="dcterms:W3CDTF">2013-10-27T16:44:59Z</dcterms:created>
  <dcterms:modified xsi:type="dcterms:W3CDTF">2013-11-23T07:51:19Z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TC024241719991</vt:lpwstr>
  </property>
</Properties>
</file>