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B011AF-B4DE-48D0-A6F4-11279290B936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60BB38-70B7-4B3C-A3E5-5FDED209E7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717032"/>
            <a:ext cx="5637010" cy="8821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ПРЕЗЕНТАЦИЯ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</a:rPr>
              <a:t>оказывает варианты использования анимационных эффектов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  </a:t>
            </a:r>
            <a:r>
              <a:rPr lang="ru-RU" sz="8800" dirty="0" smtClean="0">
                <a:solidFill>
                  <a:srgbClr val="002060"/>
                </a:solidFill>
              </a:rPr>
              <a:t>Лазеры</a:t>
            </a:r>
            <a:endParaRPr lang="ru-RU" sz="8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1" y="1268759"/>
            <a:ext cx="6677061" cy="4320481"/>
          </a:xfrm>
        </p:spPr>
        <p:txBody>
          <a:bodyPr>
            <a:normAutofit/>
          </a:bodyPr>
          <a:lstStyle/>
          <a:p>
            <a:r>
              <a:rPr lang="ru-RU" sz="3300" dirty="0"/>
              <a:t> Световое </a:t>
            </a:r>
            <a:r>
              <a:rPr lang="ru-RU" sz="3300" dirty="0" smtClean="0"/>
              <a:t>пятно от лазерной указки, </a:t>
            </a:r>
            <a:r>
              <a:rPr lang="ru-RU" sz="3300" dirty="0"/>
              <a:t>привлекает </a:t>
            </a:r>
            <a:r>
              <a:rPr lang="ru-RU" sz="3300" dirty="0" smtClean="0"/>
              <a:t>кошек, </a:t>
            </a:r>
            <a:r>
              <a:rPr lang="ru-RU" sz="3300" dirty="0"/>
              <a:t>вызывая сильное стремление поймать </a:t>
            </a:r>
            <a:r>
              <a:rPr lang="ru-RU" sz="3300" dirty="0" smtClean="0"/>
              <a:t>его что нередко используется людьми.</a:t>
            </a:r>
          </a:p>
          <a:p>
            <a:r>
              <a:rPr lang="ru-RU" sz="3300" b="1" dirty="0" smtClean="0">
                <a:solidFill>
                  <a:srgbClr val="C00000"/>
                </a:solidFill>
              </a:rPr>
              <a:t> Луч лазерной указки, направленный в глаза человека или животного, может повредить сетчатку.</a:t>
            </a:r>
          </a:p>
          <a:p>
            <a:endParaRPr lang="ru-RU" sz="3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/>
              <a:t>Внимание</a:t>
            </a:r>
            <a:endParaRPr lang="ru-RU" sz="48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531964">
            <a:off x="6302486" y="4233251"/>
            <a:ext cx="2783612" cy="15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245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4104456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b="1" dirty="0">
                <a:solidFill>
                  <a:srgbClr val="002060"/>
                </a:solidFill>
              </a:rPr>
              <a:t>Лазер</a:t>
            </a:r>
            <a:r>
              <a:rPr lang="ru-RU" sz="3200" b="1" dirty="0">
                <a:solidFill>
                  <a:srgbClr val="002060"/>
                </a:solidFill>
              </a:rPr>
              <a:t> – это устройство, в котором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тепловая, химическая</a:t>
            </a:r>
            <a:r>
              <a:rPr lang="ru-RU" sz="3200" b="1" dirty="0" smtClean="0">
                <a:solidFill>
                  <a:srgbClr val="002060"/>
                </a:solidFill>
              </a:rPr>
              <a:t>, либо электрическая энергия, </a:t>
            </a:r>
            <a:r>
              <a:rPr lang="ru-RU" sz="3200" b="1" dirty="0">
                <a:solidFill>
                  <a:srgbClr val="002060"/>
                </a:solidFill>
              </a:rPr>
              <a:t>преобразуется в энергию электромагнитного поля – </a:t>
            </a:r>
            <a:r>
              <a:rPr lang="ru-RU" sz="3200" b="1" u="sng" dirty="0">
                <a:solidFill>
                  <a:srgbClr val="002060"/>
                </a:solidFill>
              </a:rPr>
              <a:t>лазерный луч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764704"/>
            <a:ext cx="4680520" cy="4968552"/>
          </a:xfrm>
        </p:spPr>
      </p:pic>
    </p:spTree>
    <p:extLst>
      <p:ext uri="{BB962C8B-B14F-4D97-AF65-F5344CB8AC3E}">
        <p14:creationId xmlns:p14="http://schemas.microsoft.com/office/powerpoint/2010/main" val="38575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200800" cy="2304256"/>
          </a:xfrm>
        </p:spPr>
        <p:txBody>
          <a:bodyPr/>
          <a:lstStyle/>
          <a:p>
            <a:pPr algn="ctr"/>
            <a:r>
              <a:rPr lang="ru-RU" altLang="ru-RU" sz="4400" b="1" dirty="0"/>
              <a:t>излучение</a:t>
            </a:r>
            <a:r>
              <a:rPr lang="ru-RU" altLang="ru-RU" sz="3600" b="1" dirty="0"/>
              <a:t> </a:t>
            </a:r>
            <a:r>
              <a:rPr lang="ru-RU" altLang="ru-RU" sz="4400" b="1" dirty="0"/>
              <a:t>возбужденных атомов под действием падающего света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>
                <a:solidFill>
                  <a:srgbClr val="002060"/>
                </a:solidFill>
              </a:rPr>
              <a:t>Индуцированное излучение</a:t>
            </a:r>
          </a:p>
        </p:txBody>
      </p:sp>
    </p:spTree>
    <p:extLst>
      <p:ext uri="{BB962C8B-B14F-4D97-AF65-F5344CB8AC3E}">
        <p14:creationId xmlns:p14="http://schemas.microsoft.com/office/powerpoint/2010/main" val="137151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7848871" cy="396043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 1940 </a:t>
            </a:r>
            <a:r>
              <a:rPr lang="ru-RU" sz="3600" dirty="0">
                <a:solidFill>
                  <a:srgbClr val="C00000"/>
                </a:solidFill>
              </a:rPr>
              <a:t>г.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В. А. Фабрикант </a:t>
            </a:r>
            <a:r>
              <a:rPr lang="ru-RU" sz="3600" dirty="0" smtClean="0"/>
              <a:t>– открыл явление </a:t>
            </a:r>
            <a:r>
              <a:rPr lang="ru-RU" sz="3600" dirty="0"/>
              <a:t>вынужденного </a:t>
            </a:r>
            <a:r>
              <a:rPr lang="ru-RU" sz="3600" dirty="0" smtClean="0"/>
              <a:t>излучения</a:t>
            </a:r>
            <a:endParaRPr lang="ru-RU" sz="3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 1954 </a:t>
            </a:r>
            <a:r>
              <a:rPr lang="ru-RU" sz="3600" dirty="0">
                <a:solidFill>
                  <a:srgbClr val="C00000"/>
                </a:solidFill>
              </a:rPr>
              <a:t>г.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Н. Г. Басов, А. М. Прохоров и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Ч.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Таунс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3600" dirty="0"/>
              <a:t> </a:t>
            </a:r>
            <a:r>
              <a:rPr lang="ru-RU" sz="3600" dirty="0" smtClean="0"/>
              <a:t>создали микроволновый генератор</a:t>
            </a:r>
            <a:endParaRPr lang="ru-RU" sz="36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 1963 </a:t>
            </a:r>
            <a:r>
              <a:rPr lang="ru-RU" sz="3600" dirty="0">
                <a:solidFill>
                  <a:srgbClr val="C00000"/>
                </a:solidFill>
              </a:rPr>
              <a:t>г.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Н. Г. Басов, А. М. Прохоров и Ч.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</a:rPr>
              <a:t>Таунс</a:t>
            </a:r>
            <a:r>
              <a:rPr lang="ru-RU" sz="3600" dirty="0"/>
              <a:t>  </a:t>
            </a:r>
            <a:r>
              <a:rPr lang="ru-RU" sz="3600" dirty="0" smtClean="0"/>
              <a:t> </a:t>
            </a:r>
            <a:r>
              <a:rPr lang="ru-RU" sz="3600" dirty="0"/>
              <a:t>удостоены Нобелевской премии</a:t>
            </a:r>
          </a:p>
          <a:p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0"/>
            <a:ext cx="7175351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История изобретения</a:t>
            </a:r>
            <a:br>
              <a:rPr lang="ru-RU" sz="4800" dirty="0" smtClean="0"/>
            </a:br>
            <a:r>
              <a:rPr lang="ru-RU" sz="4800" dirty="0" smtClean="0"/>
              <a:t>лазера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100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5637010" cy="3528392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Направленность</a:t>
            </a:r>
          </a:p>
          <a:p>
            <a:pPr marL="742950" indent="-742950">
              <a:buAutoNum type="arabicPeriod"/>
            </a:pPr>
            <a:r>
              <a:rPr lang="ru-RU" sz="3600" b="1" dirty="0" err="1" smtClean="0">
                <a:solidFill>
                  <a:srgbClr val="002060"/>
                </a:solidFill>
              </a:rPr>
              <a:t>Монохроматичность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Когерентность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</a:rPr>
              <a:t>Интенсивность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Свойство лазерного</a:t>
            </a:r>
            <a:br>
              <a:rPr lang="ru-RU" sz="4800" dirty="0" smtClean="0"/>
            </a:br>
            <a:r>
              <a:rPr lang="ru-RU" sz="4800" dirty="0" smtClean="0"/>
              <a:t>излучения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8442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Принцип действия</a:t>
            </a:r>
            <a:endParaRPr lang="ru-RU" sz="4800" dirty="0"/>
          </a:p>
        </p:txBody>
      </p:sp>
      <p:pic>
        <p:nvPicPr>
          <p:cNvPr id="8" name="Содержимое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96752"/>
            <a:ext cx="4104455" cy="5256584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427984" y="1268760"/>
            <a:ext cx="4392488" cy="489654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/>
              <a:t>Трехуровневая схема оптической накачки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/>
              <a:t>Указаны времена жизни второго и третьего уровней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/>
              <a:t>Третий уровень метастабильный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 smtClean="0"/>
              <a:t>Переход с третьего на второй уровень происходит без излучения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238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373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Устройство лазера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01050" cy="216024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600" b="1" dirty="0"/>
              <a:t> </a:t>
            </a:r>
            <a:r>
              <a:rPr lang="ru-RU" sz="2800" b="1" dirty="0" smtClean="0"/>
              <a:t>Источник </a:t>
            </a:r>
            <a:r>
              <a:rPr lang="ru-RU" sz="2800" b="1" dirty="0"/>
              <a:t>энергии (</a:t>
            </a:r>
            <a:r>
              <a:rPr lang="ru-RU" sz="2800" b="1" dirty="0" smtClean="0"/>
              <a:t>механизм «накачки</a:t>
            </a:r>
            <a:r>
              <a:rPr lang="ru-RU" sz="2800" b="1" dirty="0"/>
              <a:t>») </a:t>
            </a:r>
            <a:endParaRPr lang="ru-RU" sz="2800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Рабочее тело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b="1" dirty="0"/>
              <a:t> </a:t>
            </a:r>
            <a:r>
              <a:rPr lang="ru-RU" sz="2800" b="1" dirty="0" smtClean="0"/>
              <a:t>Система </a:t>
            </a:r>
            <a:r>
              <a:rPr lang="ru-RU" sz="2800" b="1" dirty="0"/>
              <a:t>зеркал («оптический резонатор»).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3600" dirty="0"/>
          </a:p>
          <a:p>
            <a:endParaRPr lang="ru-RU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1" y="2708920"/>
            <a:ext cx="777686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Лазер в оптической </a:t>
            </a:r>
            <a:br>
              <a:rPr lang="ru-RU" sz="4800" dirty="0" smtClean="0"/>
            </a:br>
            <a:r>
              <a:rPr lang="ru-RU" sz="4800" dirty="0" smtClean="0"/>
              <a:t>лаборатории</a:t>
            </a:r>
            <a:endParaRPr lang="ru-RU" sz="4800" dirty="0"/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564904"/>
            <a:ext cx="4941168" cy="4078784"/>
          </a:xfrm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700808"/>
            <a:ext cx="57606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7488831" cy="48245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Радиолокация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Военное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дело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Медицина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Рабочие 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профессии лазера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Творческие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профессии лазера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Атомная 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энергетика</a:t>
            </a:r>
          </a:p>
          <a:p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/>
              <a:t>Использование лазеров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1305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213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Лазеры</vt:lpstr>
      <vt:lpstr>Презентация PowerPoint</vt:lpstr>
      <vt:lpstr>Индуцированное излучение</vt:lpstr>
      <vt:lpstr>История изобретения лазера</vt:lpstr>
      <vt:lpstr>Свойство лазерного излучения</vt:lpstr>
      <vt:lpstr>Принцип действия</vt:lpstr>
      <vt:lpstr>Устройство лазера</vt:lpstr>
      <vt:lpstr>Лазер в оптической  лаборатории</vt:lpstr>
      <vt:lpstr>Использование лазеров</vt:lpstr>
      <vt:lpstr>Внимание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Лазеры</dc:title>
  <dc:creator>Таня</dc:creator>
  <cp:lastModifiedBy>Таня</cp:lastModifiedBy>
  <cp:revision>13</cp:revision>
  <dcterms:created xsi:type="dcterms:W3CDTF">2016-01-10T19:23:46Z</dcterms:created>
  <dcterms:modified xsi:type="dcterms:W3CDTF">2016-01-11T06:11:36Z</dcterms:modified>
</cp:coreProperties>
</file>