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anja\Desktop\на личн сайт\20160211_10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46" y="836712"/>
            <a:ext cx="42152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ja\Desktop\на личн сайт\20160211_095914 —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340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nja\Desktop\на личн сайт\20160211_095914 — коп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1" y="836712"/>
            <a:ext cx="414528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nja\Desktop\на личн сайт\20160211_10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89" y="3789040"/>
            <a:ext cx="414528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anja\Desktop\на личн сайт\20160211_103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1" y="3789040"/>
            <a:ext cx="414528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05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</cp:revision>
  <dcterms:created xsi:type="dcterms:W3CDTF">2016-02-21T14:58:06Z</dcterms:created>
  <dcterms:modified xsi:type="dcterms:W3CDTF">2016-02-21T15:09:19Z</dcterms:modified>
</cp:coreProperties>
</file>