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65" r:id="rId5"/>
    <p:sldId id="264" r:id="rId6"/>
    <p:sldId id="263" r:id="rId7"/>
    <p:sldId id="261" r:id="rId8"/>
    <p:sldId id="260" r:id="rId9"/>
    <p:sldId id="262" r:id="rId10"/>
    <p:sldId id="267" r:id="rId11"/>
    <p:sldId id="258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6364" autoAdjust="0"/>
  </p:normalViewPr>
  <p:slideViewPr>
    <p:cSldViewPr>
      <p:cViewPr varScale="1">
        <p:scale>
          <a:sx n="98" d="100"/>
          <a:sy n="98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B6473-8B1A-4E48-B2F2-7B31841C5D2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BF48DC-CBCA-4FCD-A261-4945D65D0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C1D35B-DD40-4114-A208-AAF63424BB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A055-0571-48C7-BF48-C47BD27F70A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55EC-D334-4B72-80A0-14C9EBEE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813D-036B-40D5-8946-1A645A4FA98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B72F-BA90-4FBF-A537-8A3D4158C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6E8-C7A8-4B27-A67B-3321A0DC365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C232-D715-48EF-881A-D5445C3A7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6B62-41E8-463D-8540-3ED66C92557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9B6D-D1A2-441B-92C2-EF47D6B64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0585-E487-4824-AC04-798708F7158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EECB-8965-445A-BB4F-8842F87E6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CED8-6DD6-4F3F-A34E-6B1E3427DA9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F170-2EDF-4103-B68C-E350F599B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FE21-4EB3-4401-80E4-1BCB5330D90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5A87-F647-41E8-B57C-0310A995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0ABB-3875-4169-A4CC-9EE7A237ADA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FB72-BD5D-4BAE-B375-E3320E188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6698-ADF2-4555-88D1-B310E9522AA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85B1-93EA-4685-B98E-887F9125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1360F-0AD9-4940-9AAD-A362587AC70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65CB-BC3A-435C-ACBF-863F96A39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D04E-31AC-4E72-8BB7-9D4CD7C5E33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23CA-C5F4-49D8-9172-42504D71A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8BCDD-CBB9-450D-8AB6-DC892788904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E08BDD-6B97-427B-9B87-58DB27EF1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357188"/>
            <a:ext cx="7772400" cy="235743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и свободы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401050" cy="917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Ты имеешь право быть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счастливым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Содержимое 3" descr="x_650c4b6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14438"/>
            <a:ext cx="6800850" cy="4525962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6" descr="patchen.diversity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000125"/>
            <a:ext cx="5143500" cy="43576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7686675" cy="9286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Ты выбираешь сам,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быть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579" name="Рисунок 8" descr="y_d478e5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214563"/>
            <a:ext cx="31654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y_3adfe0d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143375"/>
            <a:ext cx="300037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Содержимое 3" descr="y_805060d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85750"/>
            <a:ext cx="6037262" cy="3429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714875"/>
            <a:ext cx="475773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Ты можешь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верить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6429375" cy="1214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равны, но каждый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уникален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Содержимое 3" descr="4c01491beb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571625"/>
            <a:ext cx="6667500" cy="462597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7043737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Ты имеешь право на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Содержимое 3" descr="x_9a2a386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1357313"/>
            <a:ext cx="5332413" cy="3840162"/>
          </a:xfrm>
        </p:spPr>
      </p:pic>
      <p:pic>
        <p:nvPicPr>
          <p:cNvPr id="16387" name="Рисунок 4" descr="x_1f89917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286125"/>
            <a:ext cx="26828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 descr="10142661_7a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3997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4929188"/>
            <a:ext cx="46863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Ты под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Содержимое 5" descr="3843448_thum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88" y="714375"/>
            <a:ext cx="2432050" cy="36576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Ты сам выбираешь своё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Содержимое 3" descr="s1_63030_38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7763" y="1681163"/>
            <a:ext cx="6848475" cy="43624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makeevka-1-12400574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571500"/>
            <a:ext cx="3571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5" descr="support_web_edonlin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6375"/>
            <a:ext cx="4071938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0" y="0"/>
            <a:ext cx="6143625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можешь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объединиться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Содержимое 3" descr="x_c35efc93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75" y="3857625"/>
            <a:ext cx="4041775" cy="26924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acc3510f63f986191770999deeef0bb9_b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1428750"/>
            <a:ext cx="3048000" cy="25003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0010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имеешь право на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семью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Рисунок 4" descr="39416226_ageddes3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857375"/>
            <a:ext cx="50720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285750"/>
            <a:ext cx="3971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можешь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учиться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Содержимое 3" descr="2010070115480193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4532313" cy="4525963"/>
          </a:xfrm>
        </p:spPr>
      </p:pic>
      <p:pic>
        <p:nvPicPr>
          <p:cNvPr id="21507" name="Рисунок 4" descr="1288767540_bc4133-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785938"/>
            <a:ext cx="3019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x_44816e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28875"/>
            <a:ext cx="46434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5" descr="y_5bea8e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313"/>
            <a:ext cx="4429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Содержимое 3" descr="x_6557df1d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72125" y="1500188"/>
            <a:ext cx="3103563" cy="3619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214563"/>
            <a:ext cx="66865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тебя есть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53</Words>
  <PresentationFormat>Экран (4:3)</PresentationFormat>
  <Paragraphs>13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Права и свободы </vt:lpstr>
      <vt:lpstr>Мы все равны, но каждый уникален</vt:lpstr>
      <vt:lpstr>Ты имеешь право на ЖИЗНЬ</vt:lpstr>
      <vt:lpstr>Ты под защитой</vt:lpstr>
      <vt:lpstr>Ты сам выбираешь своё будущее</vt:lpstr>
      <vt:lpstr>Ты можешь объединиться</vt:lpstr>
      <vt:lpstr>Ты имеешь право на дом и семью</vt:lpstr>
      <vt:lpstr>Ты можешь учиться</vt:lpstr>
      <vt:lpstr>У тебя есть свобода</vt:lpstr>
      <vt:lpstr>Ты имеешь право быть счастливым</vt:lpstr>
      <vt:lpstr>Ты выбираешь сам, кем быть</vt:lpstr>
      <vt:lpstr>Ты можешь верить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свободы </dc:title>
  <dc:creator>Jenia</dc:creator>
  <cp:lastModifiedBy>Мама</cp:lastModifiedBy>
  <cp:revision>15</cp:revision>
  <dcterms:created xsi:type="dcterms:W3CDTF">2011-12-01T19:46:16Z</dcterms:created>
  <dcterms:modified xsi:type="dcterms:W3CDTF">2013-04-14T17:16:06Z</dcterms:modified>
</cp:coreProperties>
</file>