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70" r:id="rId11"/>
    <p:sldId id="268" r:id="rId12"/>
    <p:sldId id="271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6B44-EF55-452D-82FE-1704189B38A8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7848-13A5-491A-9054-16346A334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414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6B44-EF55-452D-82FE-1704189B38A8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7848-13A5-491A-9054-16346A334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805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6B44-EF55-452D-82FE-1704189B38A8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7848-13A5-491A-9054-16346A3342C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2699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6B44-EF55-452D-82FE-1704189B38A8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7848-13A5-491A-9054-16346A334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809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6B44-EF55-452D-82FE-1704189B38A8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7848-13A5-491A-9054-16346A3342C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0673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6B44-EF55-452D-82FE-1704189B38A8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7848-13A5-491A-9054-16346A334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564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6B44-EF55-452D-82FE-1704189B38A8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7848-13A5-491A-9054-16346A334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46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6B44-EF55-452D-82FE-1704189B38A8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7848-13A5-491A-9054-16346A334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350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6B44-EF55-452D-82FE-1704189B38A8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7848-13A5-491A-9054-16346A334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38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6B44-EF55-452D-82FE-1704189B38A8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7848-13A5-491A-9054-16346A334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55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6B44-EF55-452D-82FE-1704189B38A8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7848-13A5-491A-9054-16346A334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88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6B44-EF55-452D-82FE-1704189B38A8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7848-13A5-491A-9054-16346A334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76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6B44-EF55-452D-82FE-1704189B38A8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7848-13A5-491A-9054-16346A334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49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6B44-EF55-452D-82FE-1704189B38A8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7848-13A5-491A-9054-16346A334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10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6B44-EF55-452D-82FE-1704189B38A8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7848-13A5-491A-9054-16346A334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15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6B44-EF55-452D-82FE-1704189B38A8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7848-13A5-491A-9054-16346A334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492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56B44-EF55-452D-82FE-1704189B38A8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F67848-13A5-491A-9054-16346A334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05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793707" cy="1552598"/>
          </a:xfrm>
        </p:spPr>
        <p:txBody>
          <a:bodyPr>
            <a:normAutofit fontScale="90000"/>
          </a:bodyPr>
          <a:lstStyle/>
          <a:p>
            <a:r>
              <a:rPr lang="ru-RU" sz="11500" dirty="0" smtClean="0"/>
              <a:t>Животные</a:t>
            </a:r>
            <a:endParaRPr lang="ru-RU" sz="115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73" y="2710090"/>
            <a:ext cx="5153557" cy="387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9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7334" y="2471242"/>
            <a:ext cx="6096000" cy="17440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3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Чей тоскливый вой </a:t>
            </a:r>
            <a:br>
              <a:rPr lang="ru-RU" sz="33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3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Слышится зимой?</a:t>
            </a:r>
            <a:r>
              <a:rPr lang="ru-RU" sz="33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 </a:t>
            </a:r>
          </a:p>
          <a:p>
            <a:pPr marL="342900" lvl="0" indent="-342900" algn="r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ru-RU" sz="33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4098" name="Picture 2" descr="Картинки по запросу вол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678" y="2564256"/>
            <a:ext cx="4053919" cy="304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627" y="345857"/>
            <a:ext cx="7090082" cy="1654393"/>
          </a:xfrm>
        </p:spPr>
        <p:txBody>
          <a:bodyPr>
            <a:normAutofit/>
          </a:bodyPr>
          <a:lstStyle/>
          <a:p>
            <a:r>
              <a:rPr lang="ru-RU" sz="3500" dirty="0"/>
              <a:t>Кто в берлогу спать ложится –</a:t>
            </a:r>
            <a:br>
              <a:rPr lang="ru-RU" sz="3500" dirty="0"/>
            </a:br>
            <a:r>
              <a:rPr lang="ru-RU" sz="3500" dirty="0"/>
              <a:t>Волк, медведь или лисица? </a:t>
            </a:r>
          </a:p>
          <a:p>
            <a:pPr marL="0" indent="0" algn="r">
              <a:buNone/>
            </a:pPr>
            <a:endParaRPr lang="ru-RU" sz="3200" dirty="0" smtClean="0"/>
          </a:p>
        </p:txBody>
      </p:sp>
      <p:pic>
        <p:nvPicPr>
          <p:cNvPr id="5122" name="Picture 2" descr="Картинки по запросу медвед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203" y="2443163"/>
            <a:ext cx="5649109" cy="376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09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Это что за шалунишка</a:t>
            </a:r>
            <a:br>
              <a:rPr lang="ru-RU" sz="2000" dirty="0"/>
            </a:br>
            <a:r>
              <a:rPr lang="ru-RU" sz="2000" dirty="0"/>
              <a:t>Рвёт с еловой ветки шишку,</a:t>
            </a:r>
            <a:br>
              <a:rPr lang="ru-RU" sz="2000" dirty="0"/>
            </a:br>
            <a:r>
              <a:rPr lang="ru-RU" sz="2000" dirty="0"/>
              <a:t>Семена в ней выгрызает,</a:t>
            </a:r>
            <a:br>
              <a:rPr lang="ru-RU" sz="2000" dirty="0"/>
            </a:br>
            <a:r>
              <a:rPr lang="ru-RU" sz="2000" dirty="0"/>
              <a:t>Шелуху на снег бросает? </a:t>
            </a:r>
          </a:p>
          <a:p>
            <a:pPr marL="0" indent="0" algn="r">
              <a:buNone/>
            </a:pPr>
            <a:endParaRPr lang="ru-RU" dirty="0"/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016" y="2043113"/>
            <a:ext cx="4708986" cy="353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0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5586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/>
              <a:t>Животные</a:t>
            </a:r>
            <a:endParaRPr lang="ru-RU" sz="9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Дикие</a:t>
            </a:r>
          </a:p>
          <a:p>
            <a:r>
              <a:rPr lang="ru-RU" sz="6000" dirty="0" smtClean="0"/>
              <a:t>Домашние</a:t>
            </a:r>
            <a:endParaRPr lang="ru-RU" sz="6000" dirty="0"/>
          </a:p>
        </p:txBody>
      </p:sp>
      <p:pic>
        <p:nvPicPr>
          <p:cNvPr id="2050" name="Picture 2" descr="Картинки по запросу дикие и домашние животные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4" y="2043112"/>
            <a:ext cx="5137151" cy="331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75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Дикие животные</a:t>
            </a:r>
            <a:endParaRPr lang="ru-RU" sz="6600" dirty="0"/>
          </a:p>
        </p:txBody>
      </p:sp>
      <p:pic>
        <p:nvPicPr>
          <p:cNvPr id="7170" name="Picture 2" descr="Картинки по запросу дикие животны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941" y="2160588"/>
            <a:ext cx="6221809" cy="414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44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Домашние животные</a:t>
            </a:r>
            <a:endParaRPr lang="ru-RU" sz="6000" dirty="0"/>
          </a:p>
        </p:txBody>
      </p:sp>
      <p:pic>
        <p:nvPicPr>
          <p:cNvPr id="8194" name="Picture 2" descr="Картинки по запросу домашние животны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68" y="1789113"/>
            <a:ext cx="6697332" cy="468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71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Животные</a:t>
            </a:r>
            <a:endParaRPr lang="ru-RU" sz="6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07356896"/>
              </p:ext>
            </p:extLst>
          </p:nvPr>
        </p:nvGraphicFramePr>
        <p:xfrm>
          <a:off x="677863" y="1487606"/>
          <a:ext cx="4183062" cy="5431809"/>
        </p:xfrm>
        <a:graphic>
          <a:graphicData uri="http://schemas.openxmlformats.org/drawingml/2006/table">
            <a:tbl>
              <a:tblPr/>
              <a:tblGrid>
                <a:gridCol w="4183062"/>
              </a:tblGrid>
              <a:tr h="947020">
                <a:tc>
                  <a:txBody>
                    <a:bodyPr/>
                    <a:lstStyle/>
                    <a:p>
                      <a:pPr algn="ctr" rtl="0"/>
                      <a:r>
                        <a:rPr lang="ru-RU" sz="2400" b="1" dirty="0">
                          <a:effectLst/>
                        </a:rPr>
                        <a:t>Домашние животные</a:t>
                      </a:r>
                      <a:endParaRPr lang="ru-RU" sz="2400" dirty="0">
                        <a:effectLst/>
                      </a:endParaRPr>
                    </a:p>
                  </a:txBody>
                  <a:tcPr marL="26919" marR="26919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484789">
                <a:tc>
                  <a:txBody>
                    <a:bodyPr/>
                    <a:lstStyle/>
                    <a:p>
                      <a:pPr marL="0" indent="0" defTabSz="1971675" rtl="0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2400" dirty="0">
                          <a:effectLst/>
                        </a:rPr>
                        <a:t>живут </a:t>
                      </a:r>
                      <a:r>
                        <a:rPr lang="ru-RU" sz="2400" dirty="0" smtClean="0">
                          <a:effectLst/>
                        </a:rPr>
                        <a:t>с</a:t>
                      </a:r>
                      <a:r>
                        <a:rPr lang="ru-RU" sz="2400" baseline="0" dirty="0" smtClean="0">
                          <a:effectLst/>
                        </a:rPr>
                        <a:t> </a:t>
                      </a:r>
                      <a:r>
                        <a:rPr lang="ru-RU" sz="2400" dirty="0" smtClean="0">
                          <a:effectLst/>
                        </a:rPr>
                        <a:t>человеком;</a:t>
                      </a:r>
                    </a:p>
                    <a:p>
                      <a:pPr marL="0" indent="0" rtl="0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2400" dirty="0" smtClean="0">
                          <a:effectLst/>
                        </a:rPr>
                        <a:t>человек </a:t>
                      </a:r>
                      <a:r>
                        <a:rPr lang="ru-RU" sz="2400" dirty="0">
                          <a:effectLst/>
                        </a:rPr>
                        <a:t>строит им жилье;</a:t>
                      </a:r>
                    </a:p>
                    <a:p>
                      <a:pPr marL="0" indent="0" rtl="0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2400" dirty="0">
                          <a:effectLst/>
                        </a:rPr>
                        <a:t>кормит их,</a:t>
                      </a:r>
                    </a:p>
                    <a:p>
                      <a:pPr marL="0" indent="0" rtl="0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2400" dirty="0">
                          <a:effectLst/>
                        </a:rPr>
                        <a:t>ухаживает за ними;</a:t>
                      </a:r>
                    </a:p>
                    <a:p>
                      <a:pPr marL="0" indent="0" rtl="0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2400" dirty="0">
                          <a:effectLst/>
                        </a:rPr>
                        <a:t>заботится о потомстве;</a:t>
                      </a:r>
                    </a:p>
                    <a:p>
                      <a:pPr marL="0" indent="0" rtl="0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2400" dirty="0">
                          <a:effectLst/>
                        </a:rPr>
                        <a:t>выводит новые породы.</a:t>
                      </a:r>
                    </a:p>
                  </a:txBody>
                  <a:tcPr marL="26919" marR="26919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860925" y="1587383"/>
            <a:ext cx="4184034" cy="3880773"/>
          </a:xfrm>
        </p:spPr>
        <p:txBody>
          <a:bodyPr/>
          <a:lstStyle/>
          <a:p>
            <a:pPr marL="0" indent="0" algn="ctr" fontAlgn="t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Дикие животные</a:t>
            </a:r>
            <a:endParaRPr lang="ru-RU" sz="2400" b="0" i="0" u="none" strike="noStrike" dirty="0" smtClean="0">
              <a:effectLst/>
              <a:latin typeface="Arial" panose="020B0604020202020204" pitchFamily="34" charset="0"/>
            </a:endParaRPr>
          </a:p>
          <a:p>
            <a:pPr fontAlgn="t">
              <a:spcBef>
                <a:spcPts val="0"/>
              </a:spcBef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живут в лесах, водоемах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;</a:t>
            </a:r>
          </a:p>
          <a:p>
            <a:pPr fontAlgn="t">
              <a:spcBef>
                <a:spcPts val="0"/>
              </a:spcBef>
            </a:pP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сами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заботятся о потомстве;</a:t>
            </a:r>
            <a:endParaRPr lang="ru-RU" sz="2000" b="0" i="0" u="none" strike="noStrike" dirty="0" smtClean="0">
              <a:effectLst/>
              <a:latin typeface="Arial" panose="020B0604020202020204" pitchFamily="34" charset="0"/>
            </a:endParaRPr>
          </a:p>
          <a:p>
            <a:pPr fontAlgn="t">
              <a:spcBef>
                <a:spcPts val="0"/>
              </a:spcBef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сами добывают еду,</a:t>
            </a:r>
            <a:endParaRPr lang="ru-RU" sz="2000" b="0" i="0" u="none" strike="noStrike" dirty="0" smtClean="0">
              <a:effectLst/>
              <a:latin typeface="Arial" panose="020B0604020202020204" pitchFamily="34" charset="0"/>
            </a:endParaRPr>
          </a:p>
          <a:p>
            <a:pPr fontAlgn="t">
              <a:spcBef>
                <a:spcPts val="0"/>
              </a:spcBef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сами строят жильё.</a:t>
            </a:r>
            <a:endParaRPr lang="ru-RU" sz="2000" b="0" i="0" u="none" strike="noStrike" dirty="0" smtClean="0">
              <a:effectLst/>
              <a:latin typeface="Arial" panose="020B0604020202020204" pitchFamily="34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3862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Игра “Догадайся о ком эти слова...”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Ласков он да хитёр: лапки бархатные, коготки острые. У него ушки чутки, усы длинны, шубка шёлковая.</a:t>
            </a:r>
            <a:r>
              <a:rPr lang="ru-RU" sz="2800" b="1" dirty="0"/>
              <a:t> 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i="1" dirty="0" smtClean="0"/>
              <a:t>(</a:t>
            </a:r>
            <a:r>
              <a:rPr lang="ru-RU" sz="2800" i="1" dirty="0"/>
              <a:t>Кот)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Она травушку рвёт, жвачку жуёт, пойло пьёт, мычит и ревёт, хозяйку зовёт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sz="2800" i="1" dirty="0"/>
              <a:t> (Корова)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96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Clr>
                <a:srgbClr val="90C226"/>
              </a:buClr>
              <a:buNone/>
            </a:pP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Хвост у неё винтом, хребет горбом, на хребте щетина торчит. Ест она за троих, толстеет за пятерых.</a:t>
            </a:r>
          </a:p>
          <a:p>
            <a:pPr marL="0" lvl="0" indent="0">
              <a:buClr>
                <a:srgbClr val="90C226"/>
              </a:buClr>
              <a:buNone/>
            </a:pPr>
            <a:r>
              <a:rPr lang="ru-RU" sz="28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(Свинья)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Clr>
                <a:srgbClr val="90C226"/>
              </a:buClr>
              <a:buNone/>
            </a:pP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У него на хвосте узоры, на ногах шпоры. Лапами он кучу разгребает, курочек с цыплятами созывает.</a:t>
            </a:r>
          </a:p>
          <a:p>
            <a:pPr marL="0" lvl="0" indent="0">
              <a:buClr>
                <a:srgbClr val="90C226"/>
              </a:buClr>
              <a:buNone/>
            </a:pP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 </a:t>
            </a:r>
            <a:r>
              <a:rPr lang="ru-RU" sz="28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(Петух)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79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/>
              <a:t> Игра “Четвёртый лишний</a:t>
            </a:r>
            <a:r>
              <a:rPr lang="ru-RU" sz="4800" b="1" dirty="0" smtClean="0"/>
              <a:t>”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/>
              <a:t>лиса, волк, медведь, коза</a:t>
            </a:r>
          </a:p>
          <a:p>
            <a:r>
              <a:rPr lang="ru-RU" sz="3600" dirty="0"/>
              <a:t>свинья, лось, лошадь, собака</a:t>
            </a:r>
          </a:p>
          <a:p>
            <a:r>
              <a:rPr lang="ru-RU" sz="3600" dirty="0"/>
              <a:t>котёнок, жеребёнок, щенок, корова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5300663"/>
            <a:ext cx="1514475" cy="7406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28962" y="5613365"/>
            <a:ext cx="1130677" cy="67756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097" y="5744490"/>
            <a:ext cx="1639966" cy="59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5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0.00023 L 6.25E-7 0.00023 C 0.00325 -0.00416 0.0069 -0.00717 0.01016 -0.01134 C 0.01172 -0.01319 0.0125 -0.0162 0.01406 -0.01782 C 0.01654 -0.02129 0.01953 -0.02291 0.02187 -0.02662 C 0.02305 -0.02916 0.02409 -0.03171 0.02552 -0.03356 C 0.02838 -0.0368 0.03151 -0.03819 0.03477 -0.04004 C 0.03737 -0.04305 0.03945 -0.04745 0.04245 -0.04884 C 0.04818 -0.05231 0.04609 -0.05069 0.05286 -0.05764 C 0.05534 -0.06065 0.05794 -0.06366 0.06055 -0.06666 C 0.0694 -0.07801 0.06354 -0.07361 0.07083 -0.07801 C 0.0901 -0.10278 0.06367 -0.06782 0.07969 -0.0912 C 0.08437 -0.09768 0.08411 -0.09491 0.0901 -0.1 C 0.10469 -0.11227 0.0901 -0.10023 0.10039 -0.11342 C 0.10195 -0.11504 0.10391 -0.11597 0.10547 -0.11782 C 0.1082 -0.12037 0.11068 -0.12361 0.11328 -0.12662 L 0.11732 -0.13102 C 0.11979 -0.13403 0.12266 -0.13588 0.125 -0.13981 C 0.13958 -0.16504 0.12096 -0.13403 0.13529 -0.15509 C 0.13711 -0.1581 0.13867 -0.16134 0.14049 -0.16412 C 0.14206 -0.16643 0.14388 -0.16852 0.1457 -0.17083 C 0.14687 -0.17291 0.14792 -0.17569 0.14935 -0.17731 C 0.15091 -0.1794 0.15286 -0.18032 0.15456 -0.18171 C 0.15534 -0.18426 0.15599 -0.1868 0.15716 -0.18866 C 0.15872 -0.19051 0.16068 -0.19143 0.16224 -0.19305 C 0.16497 -0.19583 0.16745 -0.19907 0.17005 -0.20185 C 0.17148 -0.20347 0.17266 -0.20463 0.17396 -0.20625 L 0.18437 -0.21967 C 0.18646 -0.22245 0.18854 -0.22546 0.19062 -0.22847 C 0.19232 -0.23079 0.19375 -0.23403 0.19583 -0.23495 L 0.19974 -0.23727 C 0.21523 -0.26389 0.19687 -0.23356 0.20872 -0.25069 C 0.21667 -0.26204 0.20807 -0.25278 0.21784 -0.26389 C 0.21979 -0.2662 0.22227 -0.26782 0.22422 -0.27037 C 0.2319 -0.28032 0.22422 -0.27477 0.2319 -0.27916 C 0.24206 -0.29676 0.2375 -0.29074 0.24479 -0.2993 C 0.25117 -0.31597 0.2431 -0.29537 0.25143 -0.31273 C 0.25221 -0.31458 0.2526 -0.31759 0.25391 -0.31898 C 0.25495 -0.3206 0.25651 -0.3206 0.25768 -0.32153 C 0.26784 -0.33866 0.25495 -0.31782 0.2668 -0.33241 C 0.26823 -0.33426 0.26927 -0.33704 0.27057 -0.33935 C 0.27396 -0.34398 0.27448 -0.34352 0.27825 -0.3456 C 0.27969 -0.34722 0.28086 -0.34907 0.28229 -0.35 C 0.28385 -0.35139 0.28568 -0.35185 0.2875 -0.35254 C 0.29062 -0.35347 0.29687 -0.35486 0.30039 -0.35694 C 0.30208 -0.35787 0.30365 -0.36018 0.30547 -0.36134 C 0.30807 -0.36296 0.31458 -0.36458 0.31706 -0.36574 C 0.31849 -0.36643 0.31953 -0.36736 0.32096 -0.36782 C 0.32305 -0.36875 0.32526 -0.36921 0.32734 -0.37037 C 0.32878 -0.37176 0.32995 -0.37338 0.33138 -0.37477 C 0.33372 -0.37639 0.33672 -0.37639 0.33906 -0.37916 C 0.34023 -0.38055 0.34154 -0.38241 0.34284 -0.38356 C 0.34531 -0.38518 0.34831 -0.38518 0.35052 -0.38796 C 0.35612 -0.39421 0.35794 -0.39699 0.36341 -0.40116 C 0.36471 -0.40208 0.36602 -0.40278 0.36745 -0.40324 C 0.37057 -0.40741 0.37708 -0.41597 0.38034 -0.41898 C 0.38203 -0.42037 0.38385 -0.42153 0.38542 -0.42338 C 0.38685 -0.42523 0.38789 -0.42778 0.38919 -0.42986 C 0.39049 -0.43148 0.3918 -0.43287 0.39323 -0.43426 C 0.39401 -0.4368 0.39505 -0.43866 0.39583 -0.4412 C 0.39896 -0.45393 0.39505 -0.44653 0.39844 -0.45185 L 0.39844 -0.45162 " pathEditMode="relative" rAng="0" ptsTypes="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2" y="-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2291 L -4.79167E-6 -0.02268 C -0.00117 -0.0287 -0.00208 -0.03449 -0.00351 -0.03981 C -0.00481 -0.04421 -0.00742 -0.04745 -0.0082 -0.05231 C -0.01067 -0.06481 -0.00794 -0.05208 -0.01171 -0.06481 C -0.01341 -0.07013 -0.0164 -0.08148 -0.0164 -0.08125 C -0.01718 -0.08703 -0.01822 -0.09236 -0.01875 -0.09814 C -0.02174 -0.12384 -0.01809 -0.09166 -0.02109 -0.12106 C -0.02148 -0.12453 -0.02187 -0.12801 -0.02226 -0.13148 C -0.02265 -0.16481 -0.02291 -0.19814 -0.02343 -0.23148 C -0.02369 -0.24189 -0.02434 -0.25231 -0.0246 -0.26273 C -0.02513 -0.27453 -0.02539 -0.28634 -0.02578 -0.29814 C -0.02669 -0.32245 -0.02669 -0.32685 -0.02812 -0.34814 C -0.02851 -0.35301 -0.02877 -0.35787 -0.02929 -0.36273 C -0.02994 -0.36689 -0.03111 -0.37083 -0.03164 -0.37523 C -0.03203 -0.37801 -0.03437 -0.38217 -0.03281 -0.38356 C -0.03138 -0.38495 -0.02929 -0.37731 -0.02929 -0.37708 L -0.03515 -0.37731 " pathEditMode="relative" rAng="0" ptsTypes="AAAAAAAAAAAAA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8" y="-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4352 L 0.00117 -0.04329 C 0.00143 -0.08171 0.00156 -0.12014 0.00221 -0.1581 C 0.00234 -0.16551 0.00364 -0.16852 0.00456 -0.17477 C 0.00508 -0.17755 0.00521 -0.18056 0.00573 -0.1831 C 0.00638 -0.18611 0.00742 -0.18866 0.00807 -0.19144 C 0.00898 -0.1956 0.00963 -0.19977 0.01041 -0.20394 L 0.01159 -0.21019 C 0.01341 -0.23658 0.01341 -0.22778 0.01159 -0.26435 C 0.0112 -0.27246 0.0095 -0.27986 0.00807 -0.28727 C 0.00807 -0.2875 0.00573 -0.29977 0.00573 -0.29954 L 0.00573 -0.31435 L 0.00924 -0.3081 L 0.00924 -0.30787 " pathEditMode="relative" rAng="0" ptsTypes="AAAAAAAAAAAA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/>
              <a:t>Отгадайте </a:t>
            </a:r>
            <a:r>
              <a:rPr lang="ru-RU" sz="5400" dirty="0" smtClean="0"/>
              <a:t>загадки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7118" y="2670176"/>
            <a:ext cx="8596668" cy="3880773"/>
          </a:xfrm>
        </p:spPr>
        <p:txBody>
          <a:bodyPr>
            <a:normAutofit/>
          </a:bodyPr>
          <a:lstStyle/>
          <a:p>
            <a:r>
              <a:rPr lang="ru-RU" sz="3300" dirty="0"/>
              <a:t>Всех зверей она хитрей,</a:t>
            </a:r>
            <a:br>
              <a:rPr lang="ru-RU" sz="3300" dirty="0"/>
            </a:br>
            <a:r>
              <a:rPr lang="ru-RU" sz="3300" dirty="0"/>
              <a:t>Шубка рыжая на ней. </a:t>
            </a:r>
            <a:endParaRPr lang="ru-RU" sz="3300" dirty="0" smtClean="0"/>
          </a:p>
          <a:p>
            <a:pPr algn="r"/>
            <a:endParaRPr lang="ru-RU" sz="3300" dirty="0"/>
          </a:p>
          <a:p>
            <a:endParaRPr lang="ru-RU" dirty="0"/>
          </a:p>
        </p:txBody>
      </p:sp>
      <p:pic>
        <p:nvPicPr>
          <p:cNvPr id="3078" name="Picture 6" descr="Картинки по запросу лис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564" y="2670175"/>
            <a:ext cx="3890881" cy="292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2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</TotalTime>
  <Words>176</Words>
  <Application>Microsoft Office PowerPoint</Application>
  <PresentationFormat>Широкоэкранный</PresentationFormat>
  <Paragraphs>40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Trebuchet MS</vt:lpstr>
      <vt:lpstr>Wingdings</vt:lpstr>
      <vt:lpstr>Wingdings 3</vt:lpstr>
      <vt:lpstr>Грань</vt:lpstr>
      <vt:lpstr>Животные</vt:lpstr>
      <vt:lpstr>Животные</vt:lpstr>
      <vt:lpstr>Дикие животные</vt:lpstr>
      <vt:lpstr>Домашние животные</vt:lpstr>
      <vt:lpstr>Животные</vt:lpstr>
      <vt:lpstr>Игра “Догадайся о ком эти слова...”</vt:lpstr>
      <vt:lpstr>Презентация PowerPoint</vt:lpstr>
      <vt:lpstr> Игра “Четвёртый лишний” </vt:lpstr>
      <vt:lpstr>Отгадайте загадки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</dc:title>
  <dc:creator>Учитель</dc:creator>
  <cp:lastModifiedBy>Учитель</cp:lastModifiedBy>
  <cp:revision>12</cp:revision>
  <dcterms:created xsi:type="dcterms:W3CDTF">2017-03-27T09:27:00Z</dcterms:created>
  <dcterms:modified xsi:type="dcterms:W3CDTF">2017-03-27T11:10:05Z</dcterms:modified>
</cp:coreProperties>
</file>