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7" r:id="rId3"/>
    <p:sldId id="278" r:id="rId4"/>
    <p:sldId id="262" r:id="rId5"/>
    <p:sldId id="260" r:id="rId6"/>
    <p:sldId id="257" r:id="rId7"/>
    <p:sldId id="263" r:id="rId8"/>
    <p:sldId id="266" r:id="rId9"/>
    <p:sldId id="267" r:id="rId10"/>
    <p:sldId id="282" r:id="rId11"/>
    <p:sldId id="281" r:id="rId12"/>
    <p:sldId id="274" r:id="rId13"/>
    <p:sldId id="265" r:id="rId14"/>
    <p:sldId id="275" r:id="rId15"/>
    <p:sldId id="276" r:id="rId16"/>
    <p:sldId id="259" r:id="rId17"/>
    <p:sldId id="270" r:id="rId18"/>
    <p:sldId id="271" r:id="rId19"/>
    <p:sldId id="272" r:id="rId20"/>
    <p:sldId id="273" r:id="rId21"/>
    <p:sldId id="268" r:id="rId22"/>
    <p:sldId id="269" r:id="rId23"/>
    <p:sldId id="279" r:id="rId24"/>
    <p:sldId id="280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190536-CD52-4D21-ABE0-795CC00A7FF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586097-EFFD-4C3C-941A-E950EB0BF9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to.bitpro.ru/19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vebkvestygusevo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t.spb.ru/2011-03-29-09-03-14/106-ict/4160-2013-12-08-12-14-08.html" TargetMode="External"/><Relationship Id="rId2" Type="http://schemas.openxmlformats.org/officeDocument/2006/relationships/hyperlink" Target="http://ext.spb.ru/index.php/2011-03-29-09-03-14/106-ict/4033--power-poi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hyperlink" Target="http://www.extremum.spb.ru/data1/extremum/ex.nsf/eb6860a77704783ec325712c0075590e/6aa30291ed877f6fc325725a00591a10!OpenDocume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34563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Санкт-Петербургское государственное бюджетное профессиональное</a:t>
            </a:r>
            <a:br>
              <a:rPr lang="ru-RU" sz="1800" b="1" dirty="0" smtClean="0"/>
            </a:br>
            <a:r>
              <a:rPr lang="ru-RU" sz="1800" b="1" dirty="0" smtClean="0"/>
              <a:t>образовательное учреждение «Пожарно-спасательный колледж»</a:t>
            </a:r>
            <a:br>
              <a:rPr lang="ru-RU" sz="1800" b="1" dirty="0" smtClean="0"/>
            </a:br>
            <a:r>
              <a:rPr lang="ru-RU" sz="1800" b="1" dirty="0" smtClean="0"/>
              <a:t>Санкт-Петербургский центр подготовки спасателей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Методическая </a:t>
            </a:r>
            <a:r>
              <a:rPr lang="ru-RU" sz="2700" dirty="0">
                <a:solidFill>
                  <a:srgbClr val="7030A0"/>
                </a:solidFill>
              </a:rPr>
              <a:t>разработка 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внеклассной самостоятельной работы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по </a:t>
            </a:r>
            <a:r>
              <a:rPr lang="ru-RU" sz="2700" dirty="0">
                <a:solidFill>
                  <a:srgbClr val="7030A0"/>
                </a:solidFill>
              </a:rPr>
              <a:t>теме: </a:t>
            </a:r>
            <a:r>
              <a:rPr lang="ru-RU" sz="2700" dirty="0" smtClean="0">
                <a:solidFill>
                  <a:srgbClr val="7030A0"/>
                </a:solidFill>
              </a:rPr>
              <a:t>«</a:t>
            </a:r>
            <a:r>
              <a:rPr lang="ru-RU" sz="2700" dirty="0">
                <a:solidFill>
                  <a:srgbClr val="7030A0"/>
                </a:solidFill>
              </a:rPr>
              <a:t>Создание презентации в “Power Point</a:t>
            </a:r>
            <a:r>
              <a:rPr lang="ru-RU" sz="2700" dirty="0" smtClean="0">
                <a:solidFill>
                  <a:srgbClr val="7030A0"/>
                </a:solidFill>
              </a:rPr>
              <a:t>”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по профилю специальности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4221088"/>
            <a:ext cx="6984776" cy="18722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Преподаватель ИКТ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Гусева Надежда Борисовна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Санкт-Петербург</a:t>
            </a:r>
          </a:p>
          <a:p>
            <a:pPr marL="0" indent="0" algn="ctr">
              <a:buNone/>
            </a:pPr>
            <a:r>
              <a:rPr lang="ru-RU" sz="1600" dirty="0" smtClean="0"/>
              <a:t>2015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20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16824" cy="4483626"/>
          </a:xfrm>
        </p:spPr>
        <p:txBody>
          <a:bodyPr>
            <a:prstTxWarp prst="textFadeRight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создания качественной интерактивной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презентации необходимо </a:t>
            </a: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иметь навыки дизайнера, аниматора, эрудита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9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80728"/>
            <a:ext cx="6840760" cy="19442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Выбери для себя конкретную роль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ли примерь на себя все роли одновременно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1268" y="2924944"/>
            <a:ext cx="3744416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  <a:scene3d>
              <a:camera prst="isometricTop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360578"/>
            <a:ext cx="4176464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Аниматор</a:t>
            </a:r>
            <a:endParaRPr lang="ru-RU" sz="54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005064"/>
            <a:ext cx="4176464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Эрудит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1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Дизайнер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2" y="2179346"/>
            <a:ext cx="7218087" cy="398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6026"/>
            <a:ext cx="712879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692696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Аниматор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46079" cy="37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Эрудит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7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056784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Оценивание производится по 5 бальной системе.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каждой оценки описывается свой критерий, который включает в себя: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Понимание задание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Выполнение задания</a:t>
            </a:r>
          </a:p>
          <a:p>
            <a:r>
              <a:rPr lang="ru-RU" dirty="0">
                <a:solidFill>
                  <a:srgbClr val="002060"/>
                </a:solidFill>
              </a:rPr>
              <a:t>Творческий </a:t>
            </a:r>
            <a:r>
              <a:rPr lang="ru-RU" dirty="0" smtClean="0">
                <a:solidFill>
                  <a:srgbClr val="002060"/>
                </a:solidFill>
              </a:rPr>
              <a:t>подход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Результат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5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студентов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2" y="1988840"/>
            <a:ext cx="7049377" cy="39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8791" cy="42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12879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5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26" y="1268760"/>
            <a:ext cx="701776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416627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Образовательная</a:t>
            </a:r>
            <a:r>
              <a:rPr lang="ru-RU" dirty="0"/>
              <a:t> - </a:t>
            </a:r>
            <a:r>
              <a:rPr lang="ru-RU" dirty="0">
                <a:solidFill>
                  <a:srgbClr val="002060"/>
                </a:solidFill>
              </a:rPr>
              <a:t>вовлечение студентов в работу над проектом презентации "Создание презентации по профилю специальности", повышение компетенции в профессиональной области и в области ИКТ, организация индивидуальной и групповой работы по выбранной теме.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Развивающая</a:t>
            </a:r>
            <a:r>
              <a:rPr lang="ru-RU" dirty="0"/>
              <a:t> - </a:t>
            </a:r>
            <a:r>
              <a:rPr lang="ru-RU" dirty="0">
                <a:solidFill>
                  <a:srgbClr val="002060"/>
                </a:solidFill>
              </a:rPr>
              <a:t>развитие интереса к предмету и выбранной специальности, формирование навыков самостоятельной работы с материалами Интернета, развитие творческих способностей при создании  индивидуального или группового проекта презентации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Воспитательная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- воспитание личной ответственности за выполнение порученной работы, воспитание </a:t>
            </a:r>
            <a:r>
              <a:rPr lang="ru-RU" dirty="0" err="1">
                <a:solidFill>
                  <a:srgbClr val="002060"/>
                </a:solidFill>
              </a:rPr>
              <a:t>коммуникативности</a:t>
            </a:r>
            <a:r>
              <a:rPr lang="ru-RU" dirty="0">
                <a:solidFill>
                  <a:srgbClr val="002060"/>
                </a:solidFill>
              </a:rPr>
              <a:t> и умения работать в команде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1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28" y="1340768"/>
            <a:ext cx="71477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Отзывы преподавателей спецдисциплин</a:t>
            </a:r>
            <a:endParaRPr lang="ru-RU" dirty="0"/>
          </a:p>
        </p:txBody>
      </p:sp>
      <p:pic>
        <p:nvPicPr>
          <p:cNvPr id="7170" name="Picture 2" descr="C:\Users\кей\Desktop\конкурс Гусева\2014_12_18\2014_12_18\IMG_0001_N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610" y="2120900"/>
            <a:ext cx="254832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ей\Desktop\конкурс Гусева\2014_12_18\2014_12_18\IMG_00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49" y="2119313"/>
            <a:ext cx="2549451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ей\Desktop\конкурс Гусева\2014_12_18\2014_12_18\IMG_00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528392" cy="45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ей\Desktop\конкурс Гусева\2014_12_18\2014_12_18\IMG_00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12368" cy="44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004048" y="5661248"/>
            <a:ext cx="30243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Результаты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37112"/>
            <a:ext cx="6965245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Опытом создания сайта-веб-квеста я делилась с коллегами на Международной конференции</a:t>
            </a:r>
            <a:r>
              <a:rPr lang="ru-RU" sz="2800" dirty="0" smtClean="0">
                <a:solidFill>
                  <a:srgbClr val="002060"/>
                </a:solidFill>
              </a:rPr>
              <a:t>, а материалы моего выступления были напечатаны в сборнике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ей\Desktop\Материалы к аттестации\скрины\скрины\междконф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263056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ей\Desktop\Материалы к аттестации\скрины\скрины\скрин публ-метод\фгос публ титульник_00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2563173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971600" y="5949280"/>
            <a:ext cx="151216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3017"/>
            <a:ext cx="6965245" cy="1944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успешного выполнения этой работы мною было разработано и опубликовано учебно-методическое пособие: «Создание презентаций в среде </a:t>
            </a:r>
            <a:r>
              <a:rPr lang="en-US" sz="2400" dirty="0" smtClean="0">
                <a:solidFill>
                  <a:srgbClr val="002060"/>
                </a:solidFill>
              </a:rPr>
              <a:t>Power Point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ей\Desktop\Материалы к аттестации\скрины\Скрин благ писем\2013_12_01\2013_12_02\скрин пособ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200400" cy="25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3200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413857" y="5661248"/>
            <a:ext cx="244827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16823" cy="8832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Результатом выполненной работы будет: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закрепление навыков </a:t>
            </a:r>
            <a:r>
              <a:rPr lang="ru-RU" dirty="0">
                <a:solidFill>
                  <a:srgbClr val="002060"/>
                </a:solidFill>
              </a:rPr>
              <a:t>самостоятельного поиска в Интернете материалов профессиональной направленности;</a:t>
            </a:r>
          </a:p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овторение пройденного материала на </a:t>
            </a:r>
            <a:r>
              <a:rPr lang="ru-RU" dirty="0">
                <a:solidFill>
                  <a:srgbClr val="002060"/>
                </a:solidFill>
              </a:rPr>
              <a:t>более глубоком </a:t>
            </a:r>
            <a:r>
              <a:rPr lang="ru-RU" dirty="0" smtClean="0">
                <a:solidFill>
                  <a:srgbClr val="002060"/>
                </a:solidFill>
              </a:rPr>
              <a:t>уровне;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осуществление самоконтроля </a:t>
            </a:r>
            <a:r>
              <a:rPr lang="ru-RU" dirty="0">
                <a:solidFill>
                  <a:srgbClr val="002060"/>
                </a:solidFill>
              </a:rPr>
              <a:t>полученных </a:t>
            </a:r>
            <a:r>
              <a:rPr lang="ru-RU" dirty="0" smtClean="0">
                <a:solidFill>
                  <a:srgbClr val="002060"/>
                </a:solidFill>
              </a:rPr>
              <a:t>знаний при подготовке тестов </a:t>
            </a:r>
            <a:r>
              <a:rPr lang="ru-RU" dirty="0">
                <a:solidFill>
                  <a:srgbClr val="002060"/>
                </a:solidFill>
              </a:rPr>
              <a:t>и кроссвордов;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возможности </a:t>
            </a:r>
            <a:r>
              <a:rPr lang="ru-RU" dirty="0">
                <a:solidFill>
                  <a:srgbClr val="002060"/>
                </a:solidFill>
              </a:rPr>
              <a:t>самореализации при публичной  защите  своих проектов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1" cy="136815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2800" b="1" i="1" dirty="0">
                <a:solidFill>
                  <a:srgbClr val="FF0000"/>
                </a:solidFill>
              </a:rPr>
              <a:t>Как сделать работу </a:t>
            </a:r>
            <a:r>
              <a:rPr lang="ru-RU" sz="2800" b="1" i="1" dirty="0" smtClean="0">
                <a:solidFill>
                  <a:srgbClr val="FF0000"/>
                </a:solidFill>
              </a:rPr>
              <a:t>интересной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и какие основные принципы должны быть </a:t>
            </a:r>
            <a:r>
              <a:rPr lang="ru-RU" sz="2800" b="1" i="1" dirty="0" smtClean="0">
                <a:solidFill>
                  <a:srgbClr val="FF0000"/>
                </a:solidFill>
              </a:rPr>
              <a:t>в ней заложены, чтобы студенты делали ее с удовольствием?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396044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Работа </a:t>
            </a:r>
            <a:r>
              <a:rPr lang="ru-RU" dirty="0">
                <a:solidFill>
                  <a:srgbClr val="002060"/>
                </a:solidFill>
              </a:rPr>
              <a:t>должна быть не традиционной, основанной на проектном методе;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 ней должны присутствовать элементы ролевой игры;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Основой должна послужить  поисковая и аналитическая деятельность студентов;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Работа должна быть дистанционной и рассчитанной на длительный срок;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 работе должны быть задействованы </a:t>
            </a:r>
            <a:r>
              <a:rPr lang="ru-RU" smtClean="0">
                <a:solidFill>
                  <a:srgbClr val="002060"/>
                </a:solidFill>
              </a:rPr>
              <a:t>межпредметные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связи, и она должна выполняться совместно с преподавателями спецдисциплин;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Результатом работы должен стать проект интерактивной презентации с тестами и кроссвордами по профилю специальности (Пожарная безопасность, Защита в ЧС).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750769"/>
              </p:ext>
            </p:extLst>
          </p:nvPr>
        </p:nvGraphicFramePr>
        <p:xfrm>
          <a:off x="1043608" y="1988840"/>
          <a:ext cx="6984775" cy="3212445"/>
        </p:xfrm>
        <a:graphic>
          <a:graphicData uri="http://schemas.openxmlformats.org/drawingml/2006/table">
            <a:tbl>
              <a:tblPr/>
              <a:tblGrid>
                <a:gridCol w="6984775"/>
              </a:tblGrid>
              <a:tr h="3212445"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Основным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источником моей разработки послужила работа основателя веб-квестов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 Быховского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Я. С.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457200" lvl="1" indent="0" algn="ctr" rtl="0">
                        <a:buFont typeface="Arial" panose="020B0604020202020204" pitchFamily="34" charset="0"/>
                        <a:buNone/>
                      </a:pPr>
                      <a:r>
                        <a:rPr lang="ru-RU" b="1" dirty="0" smtClean="0">
                          <a:solidFill>
                            <a:srgbClr val="990000"/>
                          </a:solidFill>
                          <a:effectLst/>
                        </a:rPr>
                        <a:t>«Образовательные веб-квесты» </a:t>
                      </a:r>
                      <a:r>
                        <a:rPr lang="ru-RU" b="1" baseline="0" dirty="0" smtClean="0">
                          <a:solidFill>
                            <a:srgbClr val="990000"/>
                          </a:solidFill>
                          <a:effectLst/>
                        </a:rPr>
                        <a:t> (</a:t>
                      </a:r>
                      <a:r>
                        <a:rPr lang="ru-RU" b="1" dirty="0" smtClean="0">
                          <a:solidFill>
                            <a:srgbClr val="990000"/>
                          </a:solidFill>
                          <a:effectLst/>
                        </a:rPr>
                        <a:t>Материалы 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effectLst/>
                        </a:rPr>
                        <a:t>международной конференции "Информационные технологии в образовании. ИТО-99". - 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effectLst/>
                          <a:hlinkClick r:id="rId2"/>
                        </a:rPr>
                        <a:t>http://</a:t>
                      </a:r>
                      <a:r>
                        <a:rPr lang="ru-RU" b="1" dirty="0" smtClean="0">
                          <a:solidFill>
                            <a:srgbClr val="990000"/>
                          </a:solidFill>
                          <a:effectLst/>
                          <a:hlinkClick r:id="rId2"/>
                        </a:rPr>
                        <a:t>ito.bitpro.ru/1999</a:t>
                      </a:r>
                      <a:r>
                        <a:rPr lang="ru-RU" b="1" dirty="0" smtClean="0">
                          <a:solidFill>
                            <a:srgbClr val="990000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3"/>
            <a:ext cx="6965245" cy="9361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Работа выполнена </a:t>
            </a:r>
            <a:r>
              <a:rPr lang="ru-RU" dirty="0">
                <a:solidFill>
                  <a:srgbClr val="002060"/>
                </a:solidFill>
              </a:rPr>
              <a:t>в виде </a:t>
            </a:r>
            <a:r>
              <a:rPr lang="ru-RU" b="1" dirty="0">
                <a:solidFill>
                  <a:srgbClr val="002060"/>
                </a:solidFill>
              </a:rPr>
              <a:t>веб-квеста (</a:t>
            </a:r>
            <a:r>
              <a:rPr lang="ru-RU" dirty="0">
                <a:solidFill>
                  <a:srgbClr val="002060"/>
                </a:solidFill>
              </a:rPr>
              <a:t>Web-quest в переводе с английского языка - продолжительный целенаправленный поиск, который может быть связан с приключениями или игрой),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под </a:t>
            </a:r>
            <a:r>
              <a:rPr lang="ru-RU" dirty="0">
                <a:solidFill>
                  <a:srgbClr val="002060"/>
                </a:solidFill>
              </a:rPr>
              <a:t>который создан специальный сайт.  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lvl="1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Адрес </a:t>
            </a:r>
            <a:r>
              <a:rPr lang="ru-RU" dirty="0">
                <a:solidFill>
                  <a:srgbClr val="C00000"/>
                </a:solidFill>
              </a:rPr>
              <a:t>сайта: </a:t>
            </a:r>
          </a:p>
          <a:p>
            <a:pPr marL="0" indent="0" algn="ctr">
              <a:buNone/>
            </a:pPr>
            <a:r>
              <a:rPr lang="ru-RU" u="sng" dirty="0">
                <a:hlinkClick r:id="rId2"/>
              </a:rPr>
              <a:t>https://sites.google.com/site/vebkvestygusevoj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Сайт веб-квеста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44824"/>
            <a:ext cx="6196013" cy="34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6068077" y="5509525"/>
            <a:ext cx="18722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Основой любого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веб-квеста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056784" cy="360381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является </a:t>
            </a:r>
            <a:r>
              <a:rPr lang="ru-RU" b="1" i="1" dirty="0">
                <a:solidFill>
                  <a:srgbClr val="002060"/>
                </a:solidFill>
              </a:rPr>
              <a:t>самостоятельная работа студентов со ссылками на литературу,  </a:t>
            </a:r>
            <a:r>
              <a:rPr lang="ru-RU" dirty="0">
                <a:solidFill>
                  <a:srgbClr val="002060"/>
                </a:solidFill>
              </a:rPr>
              <a:t>предоставленными преподавателем для самостоятельного изучения  конкретного материала.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Ссылки на литературу </a:t>
            </a:r>
            <a:r>
              <a:rPr lang="ru-RU" b="1" i="1" dirty="0">
                <a:solidFill>
                  <a:srgbClr val="002060"/>
                </a:solidFill>
              </a:rPr>
              <a:t>прописываются </a:t>
            </a:r>
            <a:r>
              <a:rPr lang="ru-RU" i="1" dirty="0">
                <a:solidFill>
                  <a:srgbClr val="002060"/>
                </a:solidFill>
              </a:rPr>
              <a:t>преподавателем </a:t>
            </a:r>
            <a:r>
              <a:rPr lang="ru-RU" dirty="0">
                <a:solidFill>
                  <a:srgbClr val="002060"/>
                </a:solidFill>
              </a:rPr>
              <a:t>для каждой конкретной роли (а не как обычно в конце), чтобы студент смог сразу целенаправленно взяться за работу.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967335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13152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Например,  в данном веб-квесте используются ссылки на: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99492"/>
            <a:ext cx="6543829" cy="36038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учебное </a:t>
            </a:r>
            <a:r>
              <a:rPr lang="ru-RU" dirty="0">
                <a:hlinkClick r:id="rId2"/>
              </a:rPr>
              <a:t>пособие по созданию </a:t>
            </a:r>
            <a:r>
              <a:rPr lang="ru-RU" dirty="0" smtClean="0">
                <a:hlinkClick r:id="rId2"/>
              </a:rPr>
              <a:t>презентаций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(Гусева Н.Б)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hlinkClick r:id="rId3"/>
              </a:rPr>
              <a:t>методическую разработку самостоятельных работ в среде </a:t>
            </a:r>
            <a:r>
              <a:rPr lang="en-US" dirty="0">
                <a:hlinkClick r:id="rId3"/>
              </a:rPr>
              <a:t>Power </a:t>
            </a:r>
            <a:r>
              <a:rPr lang="en-US" dirty="0" smtClean="0">
                <a:hlinkClick r:id="rId3"/>
              </a:rPr>
              <a:t>Point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(Гусева Н.Б)</a:t>
            </a:r>
          </a:p>
          <a:p>
            <a:r>
              <a:rPr lang="ru-RU" dirty="0"/>
              <a:t>электронный учебник по созданию </a:t>
            </a:r>
            <a:r>
              <a:rPr lang="ru-RU" dirty="0" smtClean="0"/>
              <a:t>презентаций</a:t>
            </a:r>
            <a:endParaRPr lang="ru-RU" dirty="0"/>
          </a:p>
          <a:p>
            <a:pPr lvl="0"/>
            <a:r>
              <a:rPr lang="ru-RU" dirty="0" smtClean="0"/>
              <a:t>графический </a:t>
            </a:r>
            <a:r>
              <a:rPr lang="ru-RU" dirty="0"/>
              <a:t>редактор</a:t>
            </a:r>
          </a:p>
          <a:p>
            <a:pPr lvl="0"/>
            <a:r>
              <a:rPr lang="ru-RU" dirty="0">
                <a:hlinkClick r:id="rId4"/>
              </a:rPr>
              <a:t>Библиотеку информационных материалов по теме «Спасение»</a:t>
            </a:r>
            <a:endParaRPr lang="ru-RU" dirty="0"/>
          </a:p>
          <a:p>
            <a:r>
              <a:rPr lang="ru-RU" dirty="0"/>
              <a:t>технический регламент о требованиях пожарной безопасности</a:t>
            </a: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4788024" y="5614190"/>
            <a:ext cx="33123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Скрины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4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Библиотека информационных материалов по теме: </a:t>
            </a:r>
            <a:r>
              <a:rPr lang="ru-RU" sz="2800" dirty="0" smtClean="0">
                <a:solidFill>
                  <a:srgbClr val="C00000"/>
                </a:solidFill>
              </a:rPr>
              <a:t>спасение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9346"/>
            <a:ext cx="7128791" cy="38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619672" y="472514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059832" y="4761148"/>
            <a:ext cx="2952328" cy="360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374</TotalTime>
  <Words>483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 Санкт-Петербургское государственное бюджетное профессиональное образовательное учреждение «Пожарно-спасательный колледж» Санкт-Петербургский центр подготовки спасателей   Методическая разработка  внеклассной самостоятельной работы по теме: «Создание презентации в “Power Point” по профилю специальности </vt:lpstr>
      <vt:lpstr>Цели </vt:lpstr>
      <vt:lpstr> Как сделать работу интересной  и какие основные принципы должны быть в ней заложены, чтобы студенты делали ее с удовольствием? </vt:lpstr>
      <vt:lpstr>Источники</vt:lpstr>
      <vt:lpstr>Содержание работы</vt:lpstr>
      <vt:lpstr>Сайт веб-квеста</vt:lpstr>
      <vt:lpstr>Основой любого  веб-квеста </vt:lpstr>
      <vt:lpstr>Например,  в данном веб-квесте используются ссылки на: </vt:lpstr>
      <vt:lpstr>Библиотека информационных материалов по теме: спасение</vt:lpstr>
      <vt:lpstr>Для создания качественной интерактивной презентации необходимо  иметь навыки дизайнера, аниматора, эрудита</vt:lpstr>
      <vt:lpstr>Презентация PowerPoint</vt:lpstr>
      <vt:lpstr>Дизайнер</vt:lpstr>
      <vt:lpstr> </vt:lpstr>
      <vt:lpstr>Презентация PowerPoint</vt:lpstr>
      <vt:lpstr>Критерии оценивания</vt:lpstr>
      <vt:lpstr>Работы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преподавателей спецдисциплин</vt:lpstr>
      <vt:lpstr>Презентация PowerPoint</vt:lpstr>
      <vt:lpstr>Опытом создания сайта-веб-квеста я делилась с коллегами на Международной конференции, а материалы моего выступления были напечатаны в сборнике</vt:lpstr>
      <vt:lpstr>Для успешного выполнения этой работы мною было разработано и опубликовано учебно-методическое пособие: «Создание презентаций в среде Power Point»</vt:lpstr>
      <vt:lpstr>Результатом выполненной работы будет: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62</cp:revision>
  <dcterms:created xsi:type="dcterms:W3CDTF">2015-02-08T11:12:32Z</dcterms:created>
  <dcterms:modified xsi:type="dcterms:W3CDTF">2015-02-10T05:57:04Z</dcterms:modified>
</cp:coreProperties>
</file>