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10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4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0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71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35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25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30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6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9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DF30-DDC9-45EC-91BC-0D552AB3B09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4702-8E32-4175-BFAB-88035D95E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97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31065"/>
            <a:ext cx="9144000" cy="1532586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002060"/>
                </a:solidFill>
              </a:rPr>
              <a:t>Загадки о животных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78816" y="4906851"/>
            <a:ext cx="7163610" cy="153258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Подготовила учитель начальных классов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ГБОУ школы №561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Орлова Н.П.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9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33464" y="1883991"/>
            <a:ext cx="5719864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rgbClr val="000000"/>
                </a:solidFill>
                <a:latin typeface="Roboto"/>
              </a:rPr>
              <a:t>Он красивый, как огонь,</a:t>
            </a:r>
            <a:r>
              <a:rPr lang="ru-RU" sz="3200" dirty="0">
                <a:solidFill>
                  <a:prstClr val="black"/>
                </a:solidFill>
              </a:rPr>
              <a:t/>
            </a:r>
            <a:br>
              <a:rPr lang="ru-RU" sz="3200" dirty="0">
                <a:solidFill>
                  <a:prstClr val="black"/>
                </a:solidFill>
              </a:rPr>
            </a:br>
            <a:r>
              <a:rPr lang="ru-RU" sz="3200" dirty="0">
                <a:solidFill>
                  <a:srgbClr val="000000"/>
                </a:solidFill>
                <a:latin typeface="Roboto"/>
              </a:rPr>
              <a:t>С чёрными полосками,</a:t>
            </a:r>
            <a:r>
              <a:rPr lang="ru-RU" sz="3200" dirty="0">
                <a:solidFill>
                  <a:prstClr val="black"/>
                </a:solidFill>
              </a:rPr>
              <a:t/>
            </a:r>
            <a:br>
              <a:rPr lang="ru-RU" sz="3200" dirty="0">
                <a:solidFill>
                  <a:prstClr val="black"/>
                </a:solidFill>
              </a:rPr>
            </a:br>
            <a:r>
              <a:rPr lang="ru-RU" sz="3200" dirty="0">
                <a:solidFill>
                  <a:srgbClr val="000000"/>
                </a:solidFill>
                <a:latin typeface="Roboto"/>
              </a:rPr>
              <a:t>Очень грозные клыки,</a:t>
            </a:r>
            <a:r>
              <a:rPr lang="ru-RU" sz="3200" dirty="0">
                <a:solidFill>
                  <a:prstClr val="black"/>
                </a:solidFill>
              </a:rPr>
              <a:t/>
            </a:r>
            <a:br>
              <a:rPr lang="ru-RU" sz="3200" dirty="0">
                <a:solidFill>
                  <a:prstClr val="black"/>
                </a:solidFill>
              </a:rPr>
            </a:br>
            <a:r>
              <a:rPr lang="ru-RU" sz="3200" dirty="0">
                <a:solidFill>
                  <a:srgbClr val="000000"/>
                </a:solidFill>
                <a:latin typeface="Roboto"/>
              </a:rPr>
              <a:t>Лапы, когти - велики!</a:t>
            </a:r>
            <a:r>
              <a:rPr lang="ru-RU" sz="3200" dirty="0">
                <a:solidFill>
                  <a:prstClr val="black"/>
                </a:solidFill>
              </a:rPr>
              <a:t/>
            </a:r>
            <a:br>
              <a:rPr lang="ru-RU" sz="3200" dirty="0">
                <a:solidFill>
                  <a:prstClr val="black"/>
                </a:solidFill>
              </a:rPr>
            </a:br>
            <a:r>
              <a:rPr lang="ru-RU" sz="3200" dirty="0">
                <a:solidFill>
                  <a:srgbClr val="000000"/>
                </a:solidFill>
                <a:latin typeface="Roboto"/>
              </a:rPr>
              <a:t>Страшен даже взрослым он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270" y="1690688"/>
            <a:ext cx="5326058" cy="3523704"/>
          </a:xfrm>
        </p:spPr>
      </p:pic>
    </p:spTree>
    <p:extLst>
      <p:ext uri="{BB962C8B-B14F-4D97-AF65-F5344CB8AC3E}">
        <p14:creationId xmlns:p14="http://schemas.microsoft.com/office/powerpoint/2010/main" val="107147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584616" y="1825625"/>
            <a:ext cx="54351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Недотрога</a:t>
            </a:r>
            <a:r>
              <a:rPr lang="ru-RU" sz="3200" dirty="0"/>
              <a:t>, весь в иголках,</a:t>
            </a:r>
            <a:br>
              <a:rPr lang="ru-RU" sz="3200" dirty="0"/>
            </a:br>
            <a:r>
              <a:rPr lang="ru-RU" sz="3200" dirty="0"/>
              <a:t>Я живу в норе, под ёлкой.</a:t>
            </a:r>
            <a:br>
              <a:rPr lang="ru-RU" sz="3200" dirty="0"/>
            </a:br>
            <a:r>
              <a:rPr lang="ru-RU" sz="3200" dirty="0"/>
              <a:t>Хоть открыты настежь двери,</a:t>
            </a:r>
            <a:br>
              <a:rPr lang="ru-RU" sz="3200" dirty="0"/>
            </a:br>
            <a:r>
              <a:rPr lang="ru-RU" sz="3200" dirty="0"/>
              <a:t>Но ко мне не входят звери.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794" y="2233534"/>
            <a:ext cx="5672652" cy="3778096"/>
          </a:xfrm>
        </p:spPr>
      </p:pic>
    </p:spTree>
    <p:extLst>
      <p:ext uri="{BB962C8B-B14F-4D97-AF65-F5344CB8AC3E}">
        <p14:creationId xmlns:p14="http://schemas.microsoft.com/office/powerpoint/2010/main" val="392886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39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4276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Кто </a:t>
            </a:r>
            <a:r>
              <a:rPr lang="ru-RU" sz="3200" dirty="0"/>
              <a:t>с высоких тёмных сосен</a:t>
            </a:r>
            <a:br>
              <a:rPr lang="ru-RU" sz="3200" dirty="0"/>
            </a:br>
            <a:r>
              <a:rPr lang="ru-RU" sz="3200" dirty="0"/>
              <a:t>В ребятишек шишку бросил?</a:t>
            </a:r>
            <a:br>
              <a:rPr lang="ru-RU" sz="3200" dirty="0"/>
            </a:br>
            <a:r>
              <a:rPr lang="ru-RU" sz="3200" dirty="0"/>
              <a:t>И в кусты через пенёк</a:t>
            </a:r>
            <a:br>
              <a:rPr lang="ru-RU" sz="3200" dirty="0"/>
            </a:br>
            <a:r>
              <a:rPr lang="ru-RU" sz="3200" dirty="0"/>
              <a:t>Промелькнул, как огонёк?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770" y="1575882"/>
            <a:ext cx="4908030" cy="4601082"/>
          </a:xfrm>
          <a:ln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328849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/>
              <a:t>Он в берлоге спит зимой</a:t>
            </a:r>
          </a:p>
          <a:p>
            <a:pPr marL="0" indent="0">
              <a:buNone/>
            </a:pPr>
            <a:r>
              <a:rPr lang="ru-RU" sz="3200" dirty="0"/>
              <a:t>Под большущею сосной,</a:t>
            </a:r>
          </a:p>
          <a:p>
            <a:pPr marL="0" indent="0">
              <a:buNone/>
            </a:pPr>
            <a:r>
              <a:rPr lang="ru-RU" sz="3200" dirty="0"/>
              <a:t>А когда придет весна,</a:t>
            </a:r>
          </a:p>
          <a:p>
            <a:pPr marL="0" indent="0">
              <a:buNone/>
            </a:pPr>
            <a:r>
              <a:rPr lang="ru-RU" sz="3200" dirty="0"/>
              <a:t>Просыпается от сна.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555" y="1455313"/>
            <a:ext cx="4855335" cy="5125792"/>
          </a:xfrm>
        </p:spPr>
      </p:pic>
    </p:spTree>
    <p:extLst>
      <p:ext uri="{BB962C8B-B14F-4D97-AF65-F5344CB8AC3E}">
        <p14:creationId xmlns:p14="http://schemas.microsoft.com/office/powerpoint/2010/main" val="83187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dirty="0" smtClean="0"/>
              <a:t>На </a:t>
            </a:r>
            <a:r>
              <a:rPr lang="ru-RU" sz="3200" dirty="0"/>
              <a:t>овчарку он похож, </a:t>
            </a:r>
            <a:br>
              <a:rPr lang="ru-RU" sz="3200" dirty="0"/>
            </a:br>
            <a:r>
              <a:rPr lang="ru-RU" sz="3200" dirty="0"/>
              <a:t>Что ни зуб - </a:t>
            </a:r>
            <a:r>
              <a:rPr lang="ru-RU" sz="3200" dirty="0" smtClean="0"/>
              <a:t>то </a:t>
            </a:r>
            <a:r>
              <a:rPr lang="ru-RU" sz="3200" dirty="0"/>
              <a:t>острый </a:t>
            </a:r>
            <a:r>
              <a:rPr lang="ru-RU" sz="3200" dirty="0" smtClean="0"/>
              <a:t>нож!</a:t>
            </a:r>
            <a:endParaRPr lang="ru-RU" sz="32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721" y="1322962"/>
            <a:ext cx="4518285" cy="5197785"/>
          </a:xfrm>
        </p:spPr>
      </p:pic>
    </p:spTree>
    <p:extLst>
      <p:ext uri="{BB962C8B-B14F-4D97-AF65-F5344CB8AC3E}">
        <p14:creationId xmlns:p14="http://schemas.microsoft.com/office/powerpoint/2010/main" val="420162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dirty="0" smtClean="0"/>
              <a:t>Через </a:t>
            </a:r>
            <a:r>
              <a:rPr lang="ru-RU" sz="3600" dirty="0"/>
              <a:t>поле напрямик</a:t>
            </a:r>
            <a:br>
              <a:rPr lang="ru-RU" sz="3600" dirty="0"/>
            </a:br>
            <a:r>
              <a:rPr lang="ru-RU" sz="3600" dirty="0"/>
              <a:t>Скачет белый воротник.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673" y="974361"/>
            <a:ext cx="4758127" cy="5591331"/>
          </a:xfrm>
        </p:spPr>
      </p:pic>
    </p:spTree>
    <p:extLst>
      <p:ext uri="{BB962C8B-B14F-4D97-AF65-F5344CB8AC3E}">
        <p14:creationId xmlns:p14="http://schemas.microsoft.com/office/powerpoint/2010/main" val="90900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Какой зверь опасный</a:t>
            </a:r>
          </a:p>
          <a:p>
            <a:pPr marL="0" indent="0">
              <a:buNone/>
            </a:pPr>
            <a:r>
              <a:rPr lang="ru-RU" sz="3600" dirty="0"/>
              <a:t>Ходит в шубе красной,</a:t>
            </a:r>
          </a:p>
          <a:p>
            <a:pPr marL="0" indent="0">
              <a:buNone/>
            </a:pPr>
            <a:r>
              <a:rPr lang="ru-RU" sz="3600" dirty="0"/>
              <a:t>Снег разгребает,</a:t>
            </a:r>
          </a:p>
          <a:p>
            <a:pPr marL="0" indent="0">
              <a:buNone/>
            </a:pPr>
            <a:r>
              <a:rPr lang="ru-RU" sz="3600" dirty="0"/>
              <a:t>Мышек хватает?</a:t>
            </a:r>
          </a:p>
          <a:p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722" y="1424066"/>
            <a:ext cx="4383372" cy="5006714"/>
          </a:xfrm>
        </p:spPr>
      </p:pic>
    </p:spTree>
    <p:extLst>
      <p:ext uri="{BB962C8B-B14F-4D97-AF65-F5344CB8AC3E}">
        <p14:creationId xmlns:p14="http://schemas.microsoft.com/office/powerpoint/2010/main" val="170454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/>
              <a:t>Что за чудо! Вот так чудо!</a:t>
            </a:r>
          </a:p>
          <a:p>
            <a:pPr marL="0" indent="0">
              <a:buNone/>
            </a:pPr>
            <a:r>
              <a:rPr lang="ru-RU" sz="3200" dirty="0"/>
              <a:t>Сверху блюдо, снизу блюдо!</a:t>
            </a:r>
          </a:p>
          <a:p>
            <a:pPr marL="0" indent="0">
              <a:buNone/>
            </a:pPr>
            <a:r>
              <a:rPr lang="ru-RU" sz="3200" dirty="0"/>
              <a:t>Ходит чудо по дороге,</a:t>
            </a:r>
          </a:p>
          <a:p>
            <a:pPr marL="0" indent="0">
              <a:buNone/>
            </a:pPr>
            <a:r>
              <a:rPr lang="ru-RU" sz="3200" dirty="0"/>
              <a:t>Голова торчит да ноги.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27906"/>
            <a:ext cx="5478294" cy="5350213"/>
          </a:xfrm>
        </p:spPr>
      </p:pic>
    </p:spTree>
    <p:extLst>
      <p:ext uri="{BB962C8B-B14F-4D97-AF65-F5344CB8AC3E}">
        <p14:creationId xmlns:p14="http://schemas.microsoft.com/office/powerpoint/2010/main" val="108790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Скачет завирушка,</a:t>
            </a:r>
            <a:br>
              <a:rPr lang="ru-RU" sz="3200" dirty="0"/>
            </a:br>
            <a:r>
              <a:rPr lang="ru-RU" sz="3200" dirty="0"/>
              <a:t>Не рот, а ловушка.</a:t>
            </a:r>
            <a:br>
              <a:rPr lang="ru-RU" sz="3200" dirty="0"/>
            </a:br>
            <a:r>
              <a:rPr lang="ru-RU" sz="3200" dirty="0"/>
              <a:t>Попадут в ловушку</a:t>
            </a:r>
            <a:br>
              <a:rPr lang="ru-RU" sz="3200" dirty="0"/>
            </a:br>
            <a:r>
              <a:rPr lang="ru-RU" sz="3200" dirty="0"/>
              <a:t>И комар, и мушка.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331" y="1027906"/>
            <a:ext cx="5906311" cy="5515483"/>
          </a:xfrm>
        </p:spPr>
      </p:pic>
    </p:spTree>
    <p:extLst>
      <p:ext uri="{BB962C8B-B14F-4D97-AF65-F5344CB8AC3E}">
        <p14:creationId xmlns:p14="http://schemas.microsoft.com/office/powerpoint/2010/main" val="31961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Он других не обижает.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Ест траву, в лесу гуляет,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Но ветвистыми рогами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Может справиться с волками!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420238"/>
            <a:ext cx="5334000" cy="5019473"/>
          </a:xfrm>
        </p:spPr>
      </p:pic>
    </p:spTree>
    <p:extLst>
      <p:ext uri="{BB962C8B-B14F-4D97-AF65-F5344CB8AC3E}">
        <p14:creationId xmlns:p14="http://schemas.microsoft.com/office/powerpoint/2010/main" val="101151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103</Words>
  <Application>Microsoft Office PowerPoint</Application>
  <PresentationFormat>Широкоэкранный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Тема Office</vt:lpstr>
      <vt:lpstr>Загадки о животных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о животных</dc:title>
  <dc:creator>Учитель</dc:creator>
  <cp:lastModifiedBy>Учитель</cp:lastModifiedBy>
  <cp:revision>7</cp:revision>
  <dcterms:created xsi:type="dcterms:W3CDTF">2017-03-27T09:39:08Z</dcterms:created>
  <dcterms:modified xsi:type="dcterms:W3CDTF">2017-03-27T10:42:27Z</dcterms:modified>
</cp:coreProperties>
</file>