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7916-9483-470D-92A6-04063263F7F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5A1E-E1DD-4139-874F-A9792934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0" y="580393"/>
            <a:ext cx="4947385" cy="278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1" y="3564177"/>
            <a:ext cx="4948600" cy="278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9" y="3564862"/>
            <a:ext cx="4947385" cy="278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1" y="580393"/>
            <a:ext cx="4948600" cy="27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</dc:creator>
  <cp:lastModifiedBy>Valery</cp:lastModifiedBy>
  <cp:revision>1</cp:revision>
  <dcterms:created xsi:type="dcterms:W3CDTF">2016-12-17T15:31:27Z</dcterms:created>
  <dcterms:modified xsi:type="dcterms:W3CDTF">2016-12-17T15:34:52Z</dcterms:modified>
</cp:coreProperties>
</file>