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0E70-9ED5-4CE2-B2CA-CBF65450AB14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93CD0-F2E8-4D7A-A4A4-5AC89EA093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84784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 окон без дверей </a:t>
            </a:r>
            <a:b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Полна горница людей.</a:t>
            </a:r>
          </a:p>
        </p:txBody>
      </p:sp>
      <p:pic>
        <p:nvPicPr>
          <p:cNvPr id="1026" name="Picture 2" descr="C:\Users\user\Desktop\1961218845-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6108265" cy="408783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15816" y="5229200"/>
            <a:ext cx="2852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гурец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жарком солнышке подсох </a:t>
            </a:r>
            <a:b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рвётся из стручков ...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user\Desktop\telpics_ru_998379516_185x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7"/>
            <a:ext cx="6192688" cy="44644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03848" y="5085184"/>
            <a:ext cx="20009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рох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2809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зелен, и густ на грядке вырос куст. </a:t>
            </a:r>
            <a:b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Покопай немножко: под кустом ...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user\Desktop\1119048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5715000" cy="4276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11760" y="5373216"/>
            <a:ext cx="3549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ртоф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за скрип? Что за хруст? </a:t>
            </a:r>
            <a:b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что ещё за куст? </a:t>
            </a:r>
            <a:b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же быть без хруста, </a:t>
            </a:r>
            <a:b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я ...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user\Desktop\353590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5715000" cy="4276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87824" y="5373216"/>
            <a:ext cx="27033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пуста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 нашей грядке </a:t>
            </a:r>
            <a:b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Выросли загадки </a:t>
            </a:r>
            <a:b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Сочные да крупные, </a:t>
            </a:r>
            <a:b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Вот такие круглые. </a:t>
            </a:r>
            <a:b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Летом зеленеют, </a:t>
            </a:r>
            <a:b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осени краснеют.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871224" cy="43838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03848" y="5373216"/>
            <a:ext cx="3026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мидор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869160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 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купила ов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щи: 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картофель, капусту, морковь, горох</a:t>
            </a:r>
          </a:p>
        </p:txBody>
      </p:sp>
      <p:pic>
        <p:nvPicPr>
          <p:cNvPr id="6146" name="Picture 2" descr="C:\Users\user\Desktop\430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296812" cy="4244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83671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клумбе растут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астры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 полем кружатся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бабочки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стрекозы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Летом солнце светит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греет.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Стрижи на лету едят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пьют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спят.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Черника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брусника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клюква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созревают осенью.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нефти люди производят бензин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керосин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резину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пластмассу.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Минус 24"/>
          <p:cNvSpPr/>
          <p:nvPr/>
        </p:nvSpPr>
        <p:spPr>
          <a:xfrm>
            <a:off x="5508104" y="5229200"/>
            <a:ext cx="2880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инус 25"/>
          <p:cNvSpPr/>
          <p:nvPr/>
        </p:nvSpPr>
        <p:spPr>
          <a:xfrm>
            <a:off x="4355976" y="3789040"/>
            <a:ext cx="1224136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инус 26"/>
          <p:cNvSpPr/>
          <p:nvPr/>
        </p:nvSpPr>
        <p:spPr>
          <a:xfrm>
            <a:off x="4427984" y="3933056"/>
            <a:ext cx="108012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инус 27"/>
          <p:cNvSpPr/>
          <p:nvPr/>
        </p:nvSpPr>
        <p:spPr>
          <a:xfrm>
            <a:off x="5508104" y="3861048"/>
            <a:ext cx="1080120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5580112" y="4005064"/>
            <a:ext cx="936104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4644008" y="2996952"/>
            <a:ext cx="100811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инус 30"/>
          <p:cNvSpPr/>
          <p:nvPr/>
        </p:nvSpPr>
        <p:spPr>
          <a:xfrm>
            <a:off x="4499992" y="2852936"/>
            <a:ext cx="115212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инус 32"/>
          <p:cNvSpPr/>
          <p:nvPr/>
        </p:nvSpPr>
        <p:spPr>
          <a:xfrm>
            <a:off x="5868144" y="2780928"/>
            <a:ext cx="1440160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инус 33"/>
          <p:cNvSpPr/>
          <p:nvPr/>
        </p:nvSpPr>
        <p:spPr>
          <a:xfrm>
            <a:off x="6012160" y="2996952"/>
            <a:ext cx="129614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 34"/>
          <p:cNvSpPr/>
          <p:nvPr/>
        </p:nvSpPr>
        <p:spPr>
          <a:xfrm>
            <a:off x="6588224" y="3861048"/>
            <a:ext cx="936104" cy="4571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Минус 36"/>
          <p:cNvSpPr/>
          <p:nvPr/>
        </p:nvSpPr>
        <p:spPr>
          <a:xfrm>
            <a:off x="6588224" y="3933056"/>
            <a:ext cx="864096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Минус 37"/>
          <p:cNvSpPr/>
          <p:nvPr/>
        </p:nvSpPr>
        <p:spPr>
          <a:xfrm>
            <a:off x="5940152" y="5229200"/>
            <a:ext cx="36004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Минус 38"/>
          <p:cNvSpPr/>
          <p:nvPr/>
        </p:nvSpPr>
        <p:spPr>
          <a:xfrm>
            <a:off x="6444208" y="5229200"/>
            <a:ext cx="2880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Минус 39"/>
          <p:cNvSpPr/>
          <p:nvPr/>
        </p:nvSpPr>
        <p:spPr>
          <a:xfrm>
            <a:off x="6948264" y="5229200"/>
            <a:ext cx="36004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Минус 40"/>
          <p:cNvSpPr/>
          <p:nvPr/>
        </p:nvSpPr>
        <p:spPr>
          <a:xfrm>
            <a:off x="7524328" y="5229200"/>
            <a:ext cx="2880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Минус 41"/>
          <p:cNvSpPr/>
          <p:nvPr/>
        </p:nvSpPr>
        <p:spPr>
          <a:xfrm>
            <a:off x="7884368" y="5229200"/>
            <a:ext cx="36004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Минус 42"/>
          <p:cNvSpPr/>
          <p:nvPr/>
        </p:nvSpPr>
        <p:spPr>
          <a:xfrm>
            <a:off x="2987824" y="5805264"/>
            <a:ext cx="2880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Минус 43"/>
          <p:cNvSpPr/>
          <p:nvPr/>
        </p:nvSpPr>
        <p:spPr>
          <a:xfrm>
            <a:off x="3563888" y="5805264"/>
            <a:ext cx="288032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Минус 44"/>
          <p:cNvSpPr/>
          <p:nvPr/>
        </p:nvSpPr>
        <p:spPr>
          <a:xfrm>
            <a:off x="4283968" y="5805264"/>
            <a:ext cx="36004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Минус 45"/>
          <p:cNvSpPr/>
          <p:nvPr/>
        </p:nvSpPr>
        <p:spPr>
          <a:xfrm>
            <a:off x="4932040" y="5805264"/>
            <a:ext cx="504056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Минус 46"/>
          <p:cNvSpPr/>
          <p:nvPr/>
        </p:nvSpPr>
        <p:spPr>
          <a:xfrm>
            <a:off x="5652120" y="5805264"/>
            <a:ext cx="504056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6028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Запятая ставится:        Запятая не ставится: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1.При перечислении;   Если есть союз «И»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2.Если есть союзы: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«а», «но»;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3.Если союзов «И»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больше одного.</a:t>
            </a:r>
          </a:p>
          <a:p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129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2013-10-07T15:08:00Z</dcterms:created>
  <dcterms:modified xsi:type="dcterms:W3CDTF">2013-10-07T16:04:32Z</dcterms:modified>
</cp:coreProperties>
</file>