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4" r:id="rId1"/>
  </p:sldMasterIdLst>
  <p:notesMasterIdLst>
    <p:notesMasterId r:id="rId32"/>
  </p:notesMasterIdLst>
  <p:sldIdLst>
    <p:sldId id="256" r:id="rId2"/>
    <p:sldId id="258" r:id="rId3"/>
    <p:sldId id="260" r:id="rId4"/>
    <p:sldId id="259" r:id="rId5"/>
    <p:sldId id="261" r:id="rId6"/>
    <p:sldId id="262" r:id="rId7"/>
    <p:sldId id="264" r:id="rId8"/>
    <p:sldId id="270" r:id="rId9"/>
    <p:sldId id="265" r:id="rId10"/>
    <p:sldId id="276" r:id="rId11"/>
    <p:sldId id="278" r:id="rId12"/>
    <p:sldId id="272" r:id="rId13"/>
    <p:sldId id="273" r:id="rId14"/>
    <p:sldId id="275" r:id="rId15"/>
    <p:sldId id="280" r:id="rId16"/>
    <p:sldId id="281" r:id="rId17"/>
    <p:sldId id="282" r:id="rId18"/>
    <p:sldId id="288" r:id="rId19"/>
    <p:sldId id="284" r:id="rId20"/>
    <p:sldId id="286" r:id="rId21"/>
    <p:sldId id="292" r:id="rId22"/>
    <p:sldId id="287" r:id="rId23"/>
    <p:sldId id="290" r:id="rId24"/>
    <p:sldId id="291" r:id="rId25"/>
    <p:sldId id="295" r:id="rId26"/>
    <p:sldId id="302" r:id="rId27"/>
    <p:sldId id="296" r:id="rId28"/>
    <p:sldId id="299" r:id="rId29"/>
    <p:sldId id="301" r:id="rId30"/>
    <p:sldId id="30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74F746-1421-4559-B89F-3BFB5677513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31A17F-38C8-4AB1-8989-B4EF47D2D52A}">
      <dgm:prSet phldrT="[Текст]" custT="1"/>
      <dgm:spPr/>
      <dgm:t>
        <a:bodyPr/>
        <a:lstStyle/>
        <a:p>
          <a:pPr algn="ctr"/>
          <a:r>
            <a: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Особенности       формирования</a:t>
          </a:r>
        </a:p>
        <a:p>
          <a:pPr algn="ctr"/>
          <a:r>
            <a: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познавательных       процессов</a:t>
          </a:r>
          <a:endParaRPr lang="ru-RU" sz="20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A5D9716-576B-43AF-9B08-3C9E8199FC53}" type="parTrans" cxnId="{B27CA45C-C079-446C-B3CA-3F4B58C004CA}">
      <dgm:prSet/>
      <dgm:spPr/>
      <dgm:t>
        <a:bodyPr/>
        <a:lstStyle/>
        <a:p>
          <a:endParaRPr lang="ru-RU"/>
        </a:p>
      </dgm:t>
    </dgm:pt>
    <dgm:pt modelId="{64B254D4-379E-465C-8E61-77AC834C3F2F}" type="sibTrans" cxnId="{B27CA45C-C079-446C-B3CA-3F4B58C004CA}">
      <dgm:prSet/>
      <dgm:spPr/>
      <dgm:t>
        <a:bodyPr/>
        <a:lstStyle/>
        <a:p>
          <a:endParaRPr lang="ru-RU"/>
        </a:p>
      </dgm:t>
    </dgm:pt>
    <dgm:pt modelId="{9C92BB67-05FD-45F0-B169-795A4A60CBE5}">
      <dgm:prSet phldrT="[Текст]"/>
      <dgm:spPr/>
      <dgm:t>
        <a:bodyPr/>
        <a:lstStyle/>
        <a:p>
          <a:r>
            <a:rPr lang="ru-RU" dirty="0" smtClean="0"/>
            <a:t>Нарушение моторных</a:t>
          </a:r>
        </a:p>
        <a:p>
          <a:r>
            <a:rPr lang="ru-RU" dirty="0" smtClean="0"/>
            <a:t>функций</a:t>
          </a:r>
          <a:endParaRPr lang="ru-RU" dirty="0"/>
        </a:p>
      </dgm:t>
    </dgm:pt>
    <dgm:pt modelId="{0E34CB5C-9AD6-4925-BD86-49CDB2A40347}" type="parTrans" cxnId="{EAD8FDC3-CF15-4BB8-AC34-3A4D9D183E24}">
      <dgm:prSet/>
      <dgm:spPr/>
      <dgm:t>
        <a:bodyPr/>
        <a:lstStyle/>
        <a:p>
          <a:endParaRPr lang="ru-RU"/>
        </a:p>
      </dgm:t>
    </dgm:pt>
    <dgm:pt modelId="{D33793B7-3CE7-48A7-9655-37A2CBEF5E26}" type="sibTrans" cxnId="{EAD8FDC3-CF15-4BB8-AC34-3A4D9D183E24}">
      <dgm:prSet/>
      <dgm:spPr/>
      <dgm:t>
        <a:bodyPr/>
        <a:lstStyle/>
        <a:p>
          <a:endParaRPr lang="ru-RU"/>
        </a:p>
      </dgm:t>
    </dgm:pt>
    <dgm:pt modelId="{F1EA758B-4205-4EF5-884F-F9646D1CB777}">
      <dgm:prSet phldrT="[Текст]"/>
      <dgm:spPr/>
      <dgm:t>
        <a:bodyPr/>
        <a:lstStyle/>
        <a:p>
          <a:r>
            <a:rPr lang="ru-RU" dirty="0" smtClean="0"/>
            <a:t>Трудности в пространственной ориентации</a:t>
          </a:r>
          <a:endParaRPr lang="ru-RU" dirty="0"/>
        </a:p>
      </dgm:t>
    </dgm:pt>
    <dgm:pt modelId="{959E92CC-1B7F-41AF-A71D-760C8EE136DB}" type="parTrans" cxnId="{18C36A5E-D44A-4002-AB0B-205A854B8567}">
      <dgm:prSet/>
      <dgm:spPr/>
      <dgm:t>
        <a:bodyPr/>
        <a:lstStyle/>
        <a:p>
          <a:endParaRPr lang="ru-RU"/>
        </a:p>
      </dgm:t>
    </dgm:pt>
    <dgm:pt modelId="{C8B4912B-D445-4746-94C0-47602E680223}" type="sibTrans" cxnId="{18C36A5E-D44A-4002-AB0B-205A854B8567}">
      <dgm:prSet/>
      <dgm:spPr/>
      <dgm:t>
        <a:bodyPr/>
        <a:lstStyle/>
        <a:p>
          <a:endParaRPr lang="ru-RU"/>
        </a:p>
      </dgm:t>
    </dgm:pt>
    <dgm:pt modelId="{6DC4C015-ED08-41A7-A871-761A4C55C176}">
      <dgm:prSet phldrT="[Текст]"/>
      <dgm:spPr/>
      <dgm:t>
        <a:bodyPr/>
        <a:lstStyle/>
        <a:p>
          <a:r>
            <a:rPr lang="ru-RU" dirty="0" smtClean="0"/>
            <a:t>Зрительные нарушения</a:t>
          </a:r>
          <a:endParaRPr lang="ru-RU" dirty="0"/>
        </a:p>
      </dgm:t>
    </dgm:pt>
    <dgm:pt modelId="{BBFA719E-A5D1-412D-9ABD-77260E644124}" type="parTrans" cxnId="{B60EE8E2-E840-4A53-9FD4-00C6C4D6C75D}">
      <dgm:prSet/>
      <dgm:spPr/>
      <dgm:t>
        <a:bodyPr/>
        <a:lstStyle/>
        <a:p>
          <a:endParaRPr lang="ru-RU"/>
        </a:p>
      </dgm:t>
    </dgm:pt>
    <dgm:pt modelId="{8E640958-7875-48DB-85AA-71194206532A}" type="sibTrans" cxnId="{B60EE8E2-E840-4A53-9FD4-00C6C4D6C75D}">
      <dgm:prSet/>
      <dgm:spPr/>
      <dgm:t>
        <a:bodyPr/>
        <a:lstStyle/>
        <a:p>
          <a:endParaRPr lang="ru-RU"/>
        </a:p>
      </dgm:t>
    </dgm:pt>
    <dgm:pt modelId="{AC802522-222C-480A-85C6-4F8B03F27262}">
      <dgm:prSet phldrT="[Текст]"/>
      <dgm:spPr/>
      <dgm:t>
        <a:bodyPr/>
        <a:lstStyle/>
        <a:p>
          <a:r>
            <a:rPr lang="ru-RU" dirty="0" smtClean="0"/>
            <a:t>Ограничения восприятие внешнего мира</a:t>
          </a:r>
          <a:endParaRPr lang="ru-RU" dirty="0"/>
        </a:p>
      </dgm:t>
    </dgm:pt>
    <dgm:pt modelId="{62513931-8362-4D43-8A69-A84D1EF41ED2}" type="parTrans" cxnId="{ABA8F551-9E72-4C3F-B5D2-B31A6A53D7DE}">
      <dgm:prSet/>
      <dgm:spPr/>
      <dgm:t>
        <a:bodyPr/>
        <a:lstStyle/>
        <a:p>
          <a:endParaRPr lang="ru-RU"/>
        </a:p>
      </dgm:t>
    </dgm:pt>
    <dgm:pt modelId="{E412BAAC-37DE-4916-B585-B0752F830A07}" type="sibTrans" cxnId="{ABA8F551-9E72-4C3F-B5D2-B31A6A53D7DE}">
      <dgm:prSet/>
      <dgm:spPr/>
      <dgm:t>
        <a:bodyPr/>
        <a:lstStyle/>
        <a:p>
          <a:endParaRPr lang="ru-RU"/>
        </a:p>
      </dgm:t>
    </dgm:pt>
    <dgm:pt modelId="{298FB263-771E-44A5-827D-03F237B97C7B}" type="pres">
      <dgm:prSet presAssocID="{4874F746-1421-4559-B89F-3BFB5677513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C03C806-07ED-45B2-A4DD-A092B8710C52}" type="pres">
      <dgm:prSet presAssocID="{7331A17F-38C8-4AB1-8989-B4EF47D2D52A}" presName="hierRoot1" presStyleCnt="0"/>
      <dgm:spPr/>
    </dgm:pt>
    <dgm:pt modelId="{BC02A158-D10B-43A4-807D-8CBC549AEE44}" type="pres">
      <dgm:prSet presAssocID="{7331A17F-38C8-4AB1-8989-B4EF47D2D52A}" presName="composite" presStyleCnt="0"/>
      <dgm:spPr/>
    </dgm:pt>
    <dgm:pt modelId="{2A2E1CD7-3031-40A0-AEF4-DF64E9C62C5B}" type="pres">
      <dgm:prSet presAssocID="{7331A17F-38C8-4AB1-8989-B4EF47D2D52A}" presName="background" presStyleLbl="node0" presStyleIdx="0" presStyleCnt="1"/>
      <dgm:spPr>
        <a:solidFill>
          <a:schemeClr val="bg1"/>
        </a:solidFill>
      </dgm:spPr>
    </dgm:pt>
    <dgm:pt modelId="{77C36104-9D82-4C5F-84C0-43DC4F6C95CD}" type="pres">
      <dgm:prSet presAssocID="{7331A17F-38C8-4AB1-8989-B4EF47D2D52A}" presName="text" presStyleLbl="fgAcc0" presStyleIdx="0" presStyleCnt="1" custScaleX="218041" custScaleY="63299" custLinFactY="-13455" custLinFactNeighborX="-213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911A5A-14D3-496A-8CEA-5BE34AF13012}" type="pres">
      <dgm:prSet presAssocID="{7331A17F-38C8-4AB1-8989-B4EF47D2D52A}" presName="hierChild2" presStyleCnt="0"/>
      <dgm:spPr/>
    </dgm:pt>
    <dgm:pt modelId="{D9300A64-D748-40BD-BE27-D571E91E626B}" type="pres">
      <dgm:prSet presAssocID="{0E34CB5C-9AD6-4925-BD86-49CDB2A4034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46016B3-1ED1-40C9-8CC2-63C24A6DB767}" type="pres">
      <dgm:prSet presAssocID="{9C92BB67-05FD-45F0-B169-795A4A60CBE5}" presName="hierRoot2" presStyleCnt="0"/>
      <dgm:spPr/>
    </dgm:pt>
    <dgm:pt modelId="{E8C556EE-A2F7-4AEF-B9C9-BB9E6DEC145F}" type="pres">
      <dgm:prSet presAssocID="{9C92BB67-05FD-45F0-B169-795A4A60CBE5}" presName="composite2" presStyleCnt="0"/>
      <dgm:spPr/>
    </dgm:pt>
    <dgm:pt modelId="{F7240E7B-A80F-4E9D-B7F6-D0CA668972D9}" type="pres">
      <dgm:prSet presAssocID="{9C92BB67-05FD-45F0-B169-795A4A60CBE5}" presName="background2" presStyleLbl="node2" presStyleIdx="0" presStyleCnt="2"/>
      <dgm:spPr>
        <a:noFill/>
      </dgm:spPr>
    </dgm:pt>
    <dgm:pt modelId="{FE8A5E48-4606-4FCD-B543-7D1C093E6933}" type="pres">
      <dgm:prSet presAssocID="{9C92BB67-05FD-45F0-B169-795A4A60CBE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76E7A1-614B-4655-8B4A-CFC80DD502A7}" type="pres">
      <dgm:prSet presAssocID="{9C92BB67-05FD-45F0-B169-795A4A60CBE5}" presName="hierChild3" presStyleCnt="0"/>
      <dgm:spPr/>
    </dgm:pt>
    <dgm:pt modelId="{0658E869-AC19-4DC5-BBB3-D8AF61AFCADC}" type="pres">
      <dgm:prSet presAssocID="{959E92CC-1B7F-41AF-A71D-760C8EE136DB}" presName="Name17" presStyleLbl="parChTrans1D3" presStyleIdx="0" presStyleCnt="2"/>
      <dgm:spPr/>
      <dgm:t>
        <a:bodyPr/>
        <a:lstStyle/>
        <a:p>
          <a:endParaRPr lang="ru-RU"/>
        </a:p>
      </dgm:t>
    </dgm:pt>
    <dgm:pt modelId="{5BA51AE3-AD77-4C21-A7FC-095CD8E7E0B3}" type="pres">
      <dgm:prSet presAssocID="{F1EA758B-4205-4EF5-884F-F9646D1CB777}" presName="hierRoot3" presStyleCnt="0"/>
      <dgm:spPr/>
    </dgm:pt>
    <dgm:pt modelId="{4CAEC405-0B87-489A-8ADD-046B4ABC1B27}" type="pres">
      <dgm:prSet presAssocID="{F1EA758B-4205-4EF5-884F-F9646D1CB777}" presName="composite3" presStyleCnt="0"/>
      <dgm:spPr/>
    </dgm:pt>
    <dgm:pt modelId="{16741DA4-B6E2-4EE4-8AD8-83EB14790A18}" type="pres">
      <dgm:prSet presAssocID="{F1EA758B-4205-4EF5-884F-F9646D1CB777}" presName="background3" presStyleLbl="node3" presStyleIdx="0" presStyleCnt="2"/>
      <dgm:spPr>
        <a:noFill/>
      </dgm:spPr>
    </dgm:pt>
    <dgm:pt modelId="{105AB510-E497-48F9-AAB8-21D7DE2F6B99}" type="pres">
      <dgm:prSet presAssocID="{F1EA758B-4205-4EF5-884F-F9646D1CB777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70AE79-86F6-4593-A7CB-99F4B3C32E62}" type="pres">
      <dgm:prSet presAssocID="{F1EA758B-4205-4EF5-884F-F9646D1CB777}" presName="hierChild4" presStyleCnt="0"/>
      <dgm:spPr/>
    </dgm:pt>
    <dgm:pt modelId="{B62C23A3-0280-4C61-8203-4126CB5BFAD0}" type="pres">
      <dgm:prSet presAssocID="{BBFA719E-A5D1-412D-9ABD-77260E644124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CC8E55B-7E65-4CE7-90DB-69442D3B3FB1}" type="pres">
      <dgm:prSet presAssocID="{6DC4C015-ED08-41A7-A871-761A4C55C176}" presName="hierRoot2" presStyleCnt="0"/>
      <dgm:spPr/>
    </dgm:pt>
    <dgm:pt modelId="{DF1DBA9F-30E3-4F19-A5A1-D22F3A331E57}" type="pres">
      <dgm:prSet presAssocID="{6DC4C015-ED08-41A7-A871-761A4C55C176}" presName="composite2" presStyleCnt="0"/>
      <dgm:spPr/>
    </dgm:pt>
    <dgm:pt modelId="{87BE5D5A-3509-40EB-A064-28624A5386B2}" type="pres">
      <dgm:prSet presAssocID="{6DC4C015-ED08-41A7-A871-761A4C55C176}" presName="background2" presStyleLbl="node2" presStyleIdx="1" presStyleCnt="2"/>
      <dgm:spPr>
        <a:solidFill>
          <a:schemeClr val="bg1"/>
        </a:solidFill>
      </dgm:spPr>
    </dgm:pt>
    <dgm:pt modelId="{1A856EBB-1996-4E04-8A06-136C150D352A}" type="pres">
      <dgm:prSet presAssocID="{6DC4C015-ED08-41A7-A871-761A4C55C17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D0AFC2-5D2E-42EC-933E-4FF41F6326AB}" type="pres">
      <dgm:prSet presAssocID="{6DC4C015-ED08-41A7-A871-761A4C55C176}" presName="hierChild3" presStyleCnt="0"/>
      <dgm:spPr/>
    </dgm:pt>
    <dgm:pt modelId="{44512FAD-79C3-44FF-9F7F-F32DD3626800}" type="pres">
      <dgm:prSet presAssocID="{62513931-8362-4D43-8A69-A84D1EF41ED2}" presName="Name17" presStyleLbl="parChTrans1D3" presStyleIdx="1" presStyleCnt="2"/>
      <dgm:spPr/>
      <dgm:t>
        <a:bodyPr/>
        <a:lstStyle/>
        <a:p>
          <a:endParaRPr lang="ru-RU"/>
        </a:p>
      </dgm:t>
    </dgm:pt>
    <dgm:pt modelId="{C23B1432-5EE9-4959-833D-F09F3BBD40F3}" type="pres">
      <dgm:prSet presAssocID="{AC802522-222C-480A-85C6-4F8B03F27262}" presName="hierRoot3" presStyleCnt="0"/>
      <dgm:spPr/>
    </dgm:pt>
    <dgm:pt modelId="{551673C9-BE41-4874-A8B1-18FF1FA9E9E1}" type="pres">
      <dgm:prSet presAssocID="{AC802522-222C-480A-85C6-4F8B03F27262}" presName="composite3" presStyleCnt="0"/>
      <dgm:spPr/>
    </dgm:pt>
    <dgm:pt modelId="{367F34E6-555A-4269-81AA-0EF374440F02}" type="pres">
      <dgm:prSet presAssocID="{AC802522-222C-480A-85C6-4F8B03F27262}" presName="background3" presStyleLbl="node3" presStyleIdx="1" presStyleCnt="2"/>
      <dgm:spPr>
        <a:noFill/>
      </dgm:spPr>
    </dgm:pt>
    <dgm:pt modelId="{008EC7BB-A98E-499F-BCB5-B44E8DCB94EC}" type="pres">
      <dgm:prSet presAssocID="{AC802522-222C-480A-85C6-4F8B03F27262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2EA36F-0471-44E7-B1E7-8FA97EF44373}" type="pres">
      <dgm:prSet presAssocID="{AC802522-222C-480A-85C6-4F8B03F27262}" presName="hierChild4" presStyleCnt="0"/>
      <dgm:spPr/>
    </dgm:pt>
  </dgm:ptLst>
  <dgm:cxnLst>
    <dgm:cxn modelId="{C0CD16E7-0AAF-4BF2-963F-2DC155D33650}" type="presOf" srcId="{AC802522-222C-480A-85C6-4F8B03F27262}" destId="{008EC7BB-A98E-499F-BCB5-B44E8DCB94EC}" srcOrd="0" destOrd="0" presId="urn:microsoft.com/office/officeart/2005/8/layout/hierarchy1"/>
    <dgm:cxn modelId="{9619EE3B-3377-4937-8122-FC10F6DDC6D9}" type="presOf" srcId="{6DC4C015-ED08-41A7-A871-761A4C55C176}" destId="{1A856EBB-1996-4E04-8A06-136C150D352A}" srcOrd="0" destOrd="0" presId="urn:microsoft.com/office/officeart/2005/8/layout/hierarchy1"/>
    <dgm:cxn modelId="{280F6FF2-9D2E-498A-8E27-3B86420563ED}" type="presOf" srcId="{0E34CB5C-9AD6-4925-BD86-49CDB2A40347}" destId="{D9300A64-D748-40BD-BE27-D571E91E626B}" srcOrd="0" destOrd="0" presId="urn:microsoft.com/office/officeart/2005/8/layout/hierarchy1"/>
    <dgm:cxn modelId="{887E39B1-6AF5-49BE-AA90-AD277B50CE04}" type="presOf" srcId="{959E92CC-1B7F-41AF-A71D-760C8EE136DB}" destId="{0658E869-AC19-4DC5-BBB3-D8AF61AFCADC}" srcOrd="0" destOrd="0" presId="urn:microsoft.com/office/officeart/2005/8/layout/hierarchy1"/>
    <dgm:cxn modelId="{EAD8FDC3-CF15-4BB8-AC34-3A4D9D183E24}" srcId="{7331A17F-38C8-4AB1-8989-B4EF47D2D52A}" destId="{9C92BB67-05FD-45F0-B169-795A4A60CBE5}" srcOrd="0" destOrd="0" parTransId="{0E34CB5C-9AD6-4925-BD86-49CDB2A40347}" sibTransId="{D33793B7-3CE7-48A7-9655-37A2CBEF5E26}"/>
    <dgm:cxn modelId="{B60EE8E2-E840-4A53-9FD4-00C6C4D6C75D}" srcId="{7331A17F-38C8-4AB1-8989-B4EF47D2D52A}" destId="{6DC4C015-ED08-41A7-A871-761A4C55C176}" srcOrd="1" destOrd="0" parTransId="{BBFA719E-A5D1-412D-9ABD-77260E644124}" sibTransId="{8E640958-7875-48DB-85AA-71194206532A}"/>
    <dgm:cxn modelId="{B27CA45C-C079-446C-B3CA-3F4B58C004CA}" srcId="{4874F746-1421-4559-B89F-3BFB56775138}" destId="{7331A17F-38C8-4AB1-8989-B4EF47D2D52A}" srcOrd="0" destOrd="0" parTransId="{AA5D9716-576B-43AF-9B08-3C9E8199FC53}" sibTransId="{64B254D4-379E-465C-8E61-77AC834C3F2F}"/>
    <dgm:cxn modelId="{EC989DDD-D81E-4026-81B8-0875DF790DC1}" type="presOf" srcId="{F1EA758B-4205-4EF5-884F-F9646D1CB777}" destId="{105AB510-E497-48F9-AAB8-21D7DE2F6B99}" srcOrd="0" destOrd="0" presId="urn:microsoft.com/office/officeart/2005/8/layout/hierarchy1"/>
    <dgm:cxn modelId="{9C87690E-F5D7-4B38-B4B5-DF2E8BEAF29B}" type="presOf" srcId="{7331A17F-38C8-4AB1-8989-B4EF47D2D52A}" destId="{77C36104-9D82-4C5F-84C0-43DC4F6C95CD}" srcOrd="0" destOrd="0" presId="urn:microsoft.com/office/officeart/2005/8/layout/hierarchy1"/>
    <dgm:cxn modelId="{DB5B2671-74F6-4334-827A-5E20AD0D3987}" type="presOf" srcId="{9C92BB67-05FD-45F0-B169-795A4A60CBE5}" destId="{FE8A5E48-4606-4FCD-B543-7D1C093E6933}" srcOrd="0" destOrd="0" presId="urn:microsoft.com/office/officeart/2005/8/layout/hierarchy1"/>
    <dgm:cxn modelId="{18C36A5E-D44A-4002-AB0B-205A854B8567}" srcId="{9C92BB67-05FD-45F0-B169-795A4A60CBE5}" destId="{F1EA758B-4205-4EF5-884F-F9646D1CB777}" srcOrd="0" destOrd="0" parTransId="{959E92CC-1B7F-41AF-A71D-760C8EE136DB}" sibTransId="{C8B4912B-D445-4746-94C0-47602E680223}"/>
    <dgm:cxn modelId="{A6197545-8C35-4C73-BD03-6439986C1297}" type="presOf" srcId="{BBFA719E-A5D1-412D-9ABD-77260E644124}" destId="{B62C23A3-0280-4C61-8203-4126CB5BFAD0}" srcOrd="0" destOrd="0" presId="urn:microsoft.com/office/officeart/2005/8/layout/hierarchy1"/>
    <dgm:cxn modelId="{ABA8F551-9E72-4C3F-B5D2-B31A6A53D7DE}" srcId="{6DC4C015-ED08-41A7-A871-761A4C55C176}" destId="{AC802522-222C-480A-85C6-4F8B03F27262}" srcOrd="0" destOrd="0" parTransId="{62513931-8362-4D43-8A69-A84D1EF41ED2}" sibTransId="{E412BAAC-37DE-4916-B585-B0752F830A07}"/>
    <dgm:cxn modelId="{7FEFDE73-3E40-434E-83C3-6E3B1EF2F23B}" type="presOf" srcId="{4874F746-1421-4559-B89F-3BFB56775138}" destId="{298FB263-771E-44A5-827D-03F237B97C7B}" srcOrd="0" destOrd="0" presId="urn:microsoft.com/office/officeart/2005/8/layout/hierarchy1"/>
    <dgm:cxn modelId="{19D39B78-3A4A-44BD-852E-07DCD914193A}" type="presOf" srcId="{62513931-8362-4D43-8A69-A84D1EF41ED2}" destId="{44512FAD-79C3-44FF-9F7F-F32DD3626800}" srcOrd="0" destOrd="0" presId="urn:microsoft.com/office/officeart/2005/8/layout/hierarchy1"/>
    <dgm:cxn modelId="{7D952E1D-B189-4C5D-98F2-56AEEE377022}" type="presParOf" srcId="{298FB263-771E-44A5-827D-03F237B97C7B}" destId="{0C03C806-07ED-45B2-A4DD-A092B8710C52}" srcOrd="0" destOrd="0" presId="urn:microsoft.com/office/officeart/2005/8/layout/hierarchy1"/>
    <dgm:cxn modelId="{4C9EF204-8D8D-42B2-9BDB-0753C8D9C308}" type="presParOf" srcId="{0C03C806-07ED-45B2-A4DD-A092B8710C52}" destId="{BC02A158-D10B-43A4-807D-8CBC549AEE44}" srcOrd="0" destOrd="0" presId="urn:microsoft.com/office/officeart/2005/8/layout/hierarchy1"/>
    <dgm:cxn modelId="{380C6E21-2C40-46E0-B686-D68A03389593}" type="presParOf" srcId="{BC02A158-D10B-43A4-807D-8CBC549AEE44}" destId="{2A2E1CD7-3031-40A0-AEF4-DF64E9C62C5B}" srcOrd="0" destOrd="0" presId="urn:microsoft.com/office/officeart/2005/8/layout/hierarchy1"/>
    <dgm:cxn modelId="{41FB134A-D71F-4FD8-A636-1CC646C82A6E}" type="presParOf" srcId="{BC02A158-D10B-43A4-807D-8CBC549AEE44}" destId="{77C36104-9D82-4C5F-84C0-43DC4F6C95CD}" srcOrd="1" destOrd="0" presId="urn:microsoft.com/office/officeart/2005/8/layout/hierarchy1"/>
    <dgm:cxn modelId="{21731424-E9E2-43E4-B50E-E88E9EED9506}" type="presParOf" srcId="{0C03C806-07ED-45B2-A4DD-A092B8710C52}" destId="{07911A5A-14D3-496A-8CEA-5BE34AF13012}" srcOrd="1" destOrd="0" presId="urn:microsoft.com/office/officeart/2005/8/layout/hierarchy1"/>
    <dgm:cxn modelId="{0694241F-FBED-4AFA-B348-882415FF30A9}" type="presParOf" srcId="{07911A5A-14D3-496A-8CEA-5BE34AF13012}" destId="{D9300A64-D748-40BD-BE27-D571E91E626B}" srcOrd="0" destOrd="0" presId="urn:microsoft.com/office/officeart/2005/8/layout/hierarchy1"/>
    <dgm:cxn modelId="{F109D01C-B9DE-4918-821C-450E70ECDCBF}" type="presParOf" srcId="{07911A5A-14D3-496A-8CEA-5BE34AF13012}" destId="{746016B3-1ED1-40C9-8CC2-63C24A6DB767}" srcOrd="1" destOrd="0" presId="urn:microsoft.com/office/officeart/2005/8/layout/hierarchy1"/>
    <dgm:cxn modelId="{8E38AE7B-C8CE-4746-9382-27FAF8D24196}" type="presParOf" srcId="{746016B3-1ED1-40C9-8CC2-63C24A6DB767}" destId="{E8C556EE-A2F7-4AEF-B9C9-BB9E6DEC145F}" srcOrd="0" destOrd="0" presId="urn:microsoft.com/office/officeart/2005/8/layout/hierarchy1"/>
    <dgm:cxn modelId="{67FE971B-24AD-41CA-8FD4-C5F500559CFF}" type="presParOf" srcId="{E8C556EE-A2F7-4AEF-B9C9-BB9E6DEC145F}" destId="{F7240E7B-A80F-4E9D-B7F6-D0CA668972D9}" srcOrd="0" destOrd="0" presId="urn:microsoft.com/office/officeart/2005/8/layout/hierarchy1"/>
    <dgm:cxn modelId="{A7AB30C3-6BB3-49C3-A57E-39285D43A0C7}" type="presParOf" srcId="{E8C556EE-A2F7-4AEF-B9C9-BB9E6DEC145F}" destId="{FE8A5E48-4606-4FCD-B543-7D1C093E6933}" srcOrd="1" destOrd="0" presId="urn:microsoft.com/office/officeart/2005/8/layout/hierarchy1"/>
    <dgm:cxn modelId="{69736455-69A5-40CA-BCFF-809F4B03666F}" type="presParOf" srcId="{746016B3-1ED1-40C9-8CC2-63C24A6DB767}" destId="{CA76E7A1-614B-4655-8B4A-CFC80DD502A7}" srcOrd="1" destOrd="0" presId="urn:microsoft.com/office/officeart/2005/8/layout/hierarchy1"/>
    <dgm:cxn modelId="{F14596A5-9C92-4EFE-AB52-35E7DA519969}" type="presParOf" srcId="{CA76E7A1-614B-4655-8B4A-CFC80DD502A7}" destId="{0658E869-AC19-4DC5-BBB3-D8AF61AFCADC}" srcOrd="0" destOrd="0" presId="urn:microsoft.com/office/officeart/2005/8/layout/hierarchy1"/>
    <dgm:cxn modelId="{EA19A50F-631B-4323-949F-5CF1290D076A}" type="presParOf" srcId="{CA76E7A1-614B-4655-8B4A-CFC80DD502A7}" destId="{5BA51AE3-AD77-4C21-A7FC-095CD8E7E0B3}" srcOrd="1" destOrd="0" presId="urn:microsoft.com/office/officeart/2005/8/layout/hierarchy1"/>
    <dgm:cxn modelId="{3F7CF8F6-D229-4BBC-9EE6-AC8935206DBD}" type="presParOf" srcId="{5BA51AE3-AD77-4C21-A7FC-095CD8E7E0B3}" destId="{4CAEC405-0B87-489A-8ADD-046B4ABC1B27}" srcOrd="0" destOrd="0" presId="urn:microsoft.com/office/officeart/2005/8/layout/hierarchy1"/>
    <dgm:cxn modelId="{680C9C77-95FD-42E5-BD56-15F66078B4B6}" type="presParOf" srcId="{4CAEC405-0B87-489A-8ADD-046B4ABC1B27}" destId="{16741DA4-B6E2-4EE4-8AD8-83EB14790A18}" srcOrd="0" destOrd="0" presId="urn:microsoft.com/office/officeart/2005/8/layout/hierarchy1"/>
    <dgm:cxn modelId="{35E70F32-3811-4FC9-8D2B-2AD35D1A441A}" type="presParOf" srcId="{4CAEC405-0B87-489A-8ADD-046B4ABC1B27}" destId="{105AB510-E497-48F9-AAB8-21D7DE2F6B99}" srcOrd="1" destOrd="0" presId="urn:microsoft.com/office/officeart/2005/8/layout/hierarchy1"/>
    <dgm:cxn modelId="{046A76F0-758D-42C9-AE16-59405EE11AF0}" type="presParOf" srcId="{5BA51AE3-AD77-4C21-A7FC-095CD8E7E0B3}" destId="{6170AE79-86F6-4593-A7CB-99F4B3C32E62}" srcOrd="1" destOrd="0" presId="urn:microsoft.com/office/officeart/2005/8/layout/hierarchy1"/>
    <dgm:cxn modelId="{D40B2E58-EBF3-4E11-862A-BBBE6AE3C877}" type="presParOf" srcId="{07911A5A-14D3-496A-8CEA-5BE34AF13012}" destId="{B62C23A3-0280-4C61-8203-4126CB5BFAD0}" srcOrd="2" destOrd="0" presId="urn:microsoft.com/office/officeart/2005/8/layout/hierarchy1"/>
    <dgm:cxn modelId="{F451B7BA-5625-4D4C-AC9A-46E03A7F93A7}" type="presParOf" srcId="{07911A5A-14D3-496A-8CEA-5BE34AF13012}" destId="{3CC8E55B-7E65-4CE7-90DB-69442D3B3FB1}" srcOrd="3" destOrd="0" presId="urn:microsoft.com/office/officeart/2005/8/layout/hierarchy1"/>
    <dgm:cxn modelId="{E857425F-C7F7-484D-B944-D354B3866E0E}" type="presParOf" srcId="{3CC8E55B-7E65-4CE7-90DB-69442D3B3FB1}" destId="{DF1DBA9F-30E3-4F19-A5A1-D22F3A331E57}" srcOrd="0" destOrd="0" presId="urn:microsoft.com/office/officeart/2005/8/layout/hierarchy1"/>
    <dgm:cxn modelId="{A085C4C4-0C31-48CF-BEF0-2D438C4BF23A}" type="presParOf" srcId="{DF1DBA9F-30E3-4F19-A5A1-D22F3A331E57}" destId="{87BE5D5A-3509-40EB-A064-28624A5386B2}" srcOrd="0" destOrd="0" presId="urn:microsoft.com/office/officeart/2005/8/layout/hierarchy1"/>
    <dgm:cxn modelId="{8D15980A-437F-49D9-B93D-42B6DE0219D3}" type="presParOf" srcId="{DF1DBA9F-30E3-4F19-A5A1-D22F3A331E57}" destId="{1A856EBB-1996-4E04-8A06-136C150D352A}" srcOrd="1" destOrd="0" presId="urn:microsoft.com/office/officeart/2005/8/layout/hierarchy1"/>
    <dgm:cxn modelId="{20023A06-FD05-4185-B69A-8D6A61DF043C}" type="presParOf" srcId="{3CC8E55B-7E65-4CE7-90DB-69442D3B3FB1}" destId="{76D0AFC2-5D2E-42EC-933E-4FF41F6326AB}" srcOrd="1" destOrd="0" presId="urn:microsoft.com/office/officeart/2005/8/layout/hierarchy1"/>
    <dgm:cxn modelId="{F161B4E6-EC1A-4322-B86D-D961C0A06103}" type="presParOf" srcId="{76D0AFC2-5D2E-42EC-933E-4FF41F6326AB}" destId="{44512FAD-79C3-44FF-9F7F-F32DD3626800}" srcOrd="0" destOrd="0" presId="urn:microsoft.com/office/officeart/2005/8/layout/hierarchy1"/>
    <dgm:cxn modelId="{D61AD0A4-D075-48AB-BAD3-611EA991A92C}" type="presParOf" srcId="{76D0AFC2-5D2E-42EC-933E-4FF41F6326AB}" destId="{C23B1432-5EE9-4959-833D-F09F3BBD40F3}" srcOrd="1" destOrd="0" presId="urn:microsoft.com/office/officeart/2005/8/layout/hierarchy1"/>
    <dgm:cxn modelId="{9E21157D-F36F-4166-A067-3D3015C48118}" type="presParOf" srcId="{C23B1432-5EE9-4959-833D-F09F3BBD40F3}" destId="{551673C9-BE41-4874-A8B1-18FF1FA9E9E1}" srcOrd="0" destOrd="0" presId="urn:microsoft.com/office/officeart/2005/8/layout/hierarchy1"/>
    <dgm:cxn modelId="{C8D2CBFB-D810-44C6-AA67-E02F4CAC58EE}" type="presParOf" srcId="{551673C9-BE41-4874-A8B1-18FF1FA9E9E1}" destId="{367F34E6-555A-4269-81AA-0EF374440F02}" srcOrd="0" destOrd="0" presId="urn:microsoft.com/office/officeart/2005/8/layout/hierarchy1"/>
    <dgm:cxn modelId="{6109E1B9-E1DB-4627-80F9-41796EC89E95}" type="presParOf" srcId="{551673C9-BE41-4874-A8B1-18FF1FA9E9E1}" destId="{008EC7BB-A98E-499F-BCB5-B44E8DCB94EC}" srcOrd="1" destOrd="0" presId="urn:microsoft.com/office/officeart/2005/8/layout/hierarchy1"/>
    <dgm:cxn modelId="{CA0FA2FE-ACB4-436A-A4D1-C331E58F90AE}" type="presParOf" srcId="{C23B1432-5EE9-4959-833D-F09F3BBD40F3}" destId="{D32EA36F-0471-44E7-B1E7-8FA97EF44373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3F9BCA-1DD0-4E62-9718-2656135FA91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98F725-B7E1-4956-BFFD-42027C3A7455}">
      <dgm:prSet phldrT="[Текст]" phldr="1"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1E4A8BF8-FA32-4980-909B-B8AD753484DC}" type="parTrans" cxnId="{5B6FBFFC-7A27-4A93-8E7D-4E7F1F8C9010}">
      <dgm:prSet/>
      <dgm:spPr/>
      <dgm:t>
        <a:bodyPr/>
        <a:lstStyle/>
        <a:p>
          <a:endParaRPr lang="ru-RU"/>
        </a:p>
      </dgm:t>
    </dgm:pt>
    <dgm:pt modelId="{630C46B0-774D-41B1-9F08-C40D4D182584}" type="sibTrans" cxnId="{5B6FBFFC-7A27-4A93-8E7D-4E7F1F8C9010}">
      <dgm:prSet/>
      <dgm:spPr/>
      <dgm:t>
        <a:bodyPr/>
        <a:lstStyle/>
        <a:p>
          <a:endParaRPr lang="ru-RU"/>
        </a:p>
      </dgm:t>
    </dgm:pt>
    <dgm:pt modelId="{646F69A9-7DB9-478F-AB5F-82E34F022B4F}">
      <dgm:prSet phldrT="[Текст]" custT="1"/>
      <dgm:spPr/>
      <dgm:t>
        <a:bodyPr/>
        <a:lstStyle/>
        <a:p>
          <a:pPr algn="l"/>
          <a:r>
            <a: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Сенсорное и сенсомоторное развитие</a:t>
          </a:r>
          <a:endParaRPr lang="ru-RU" sz="20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F8551D-E22C-4395-900C-40BAE9A1BCEC}" type="parTrans" cxnId="{B60B78EF-4802-4F86-9A77-19554CE7AEC8}">
      <dgm:prSet/>
      <dgm:spPr/>
      <dgm:t>
        <a:bodyPr/>
        <a:lstStyle/>
        <a:p>
          <a:endParaRPr lang="ru-RU"/>
        </a:p>
      </dgm:t>
    </dgm:pt>
    <dgm:pt modelId="{A84560A4-E321-4320-A6E2-94D3E0F82E16}" type="sibTrans" cxnId="{B60B78EF-4802-4F86-9A77-19554CE7AEC8}">
      <dgm:prSet/>
      <dgm:spPr/>
      <dgm:t>
        <a:bodyPr/>
        <a:lstStyle/>
        <a:p>
          <a:endParaRPr lang="ru-RU"/>
        </a:p>
      </dgm:t>
    </dgm:pt>
    <dgm:pt modelId="{5DDDC2C3-7137-4C86-B96F-344BD57D0531}">
      <dgm:prSet phldrT="[Текст]" phldr="1"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29E38E9D-45B4-4F2C-9021-619B4431BEC1}" type="parTrans" cxnId="{A695A1AA-AAD0-4D4C-A6EF-EFADAA65376D}">
      <dgm:prSet/>
      <dgm:spPr/>
      <dgm:t>
        <a:bodyPr/>
        <a:lstStyle/>
        <a:p>
          <a:endParaRPr lang="ru-RU"/>
        </a:p>
      </dgm:t>
    </dgm:pt>
    <dgm:pt modelId="{700427D7-A624-4BB9-8664-5E7B423362E5}" type="sibTrans" cxnId="{A695A1AA-AAD0-4D4C-A6EF-EFADAA65376D}">
      <dgm:prSet/>
      <dgm:spPr/>
      <dgm:t>
        <a:bodyPr/>
        <a:lstStyle/>
        <a:p>
          <a:endParaRPr lang="ru-RU"/>
        </a:p>
      </dgm:t>
    </dgm:pt>
    <dgm:pt modelId="{7F790D64-A4C1-4A58-96B7-13A7871D7F64}">
      <dgm:prSet phldrT="[Текст]"/>
      <dgm:spPr/>
      <dgm:t>
        <a:bodyPr/>
        <a:lstStyle/>
        <a:p>
          <a:pPr algn="l"/>
          <a:r>
            <a: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Формирование пространственно-временных отношений</a:t>
          </a:r>
          <a:endParaRPr lang="ru-RU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E7783E-3A9D-4734-B9A6-0903FC4968D2}" type="parTrans" cxnId="{D9EF1442-0E39-402D-9DE6-338F0361A9A3}">
      <dgm:prSet/>
      <dgm:spPr/>
      <dgm:t>
        <a:bodyPr/>
        <a:lstStyle/>
        <a:p>
          <a:endParaRPr lang="ru-RU"/>
        </a:p>
      </dgm:t>
    </dgm:pt>
    <dgm:pt modelId="{2378BCE7-1FF4-4C00-95CE-26418F31CBC8}" type="sibTrans" cxnId="{D9EF1442-0E39-402D-9DE6-338F0361A9A3}">
      <dgm:prSet/>
      <dgm:spPr/>
      <dgm:t>
        <a:bodyPr/>
        <a:lstStyle/>
        <a:p>
          <a:endParaRPr lang="ru-RU"/>
        </a:p>
      </dgm:t>
    </dgm:pt>
    <dgm:pt modelId="{CD2C2A3E-B2BC-4EA0-A943-31DCB6153CE6}">
      <dgm:prSet phldrT="[Текст]" phldr="1"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ACB260EE-8148-4AF4-BE2D-38DFC42E42C1}" type="parTrans" cxnId="{3225BAAB-CAD8-42B0-8D3D-FA5A678C56FD}">
      <dgm:prSet/>
      <dgm:spPr/>
      <dgm:t>
        <a:bodyPr/>
        <a:lstStyle/>
        <a:p>
          <a:endParaRPr lang="ru-RU"/>
        </a:p>
      </dgm:t>
    </dgm:pt>
    <dgm:pt modelId="{C6229B0E-8B12-4BF8-A4A7-8B815521177D}" type="sibTrans" cxnId="{3225BAAB-CAD8-42B0-8D3D-FA5A678C56FD}">
      <dgm:prSet/>
      <dgm:spPr/>
      <dgm:t>
        <a:bodyPr/>
        <a:lstStyle/>
        <a:p>
          <a:endParaRPr lang="ru-RU"/>
        </a:p>
      </dgm:t>
    </dgm:pt>
    <dgm:pt modelId="{10AF17D0-E515-4962-AB1B-F9559C0582C1}">
      <dgm:prSet phldrT="[Текст]" custT="1"/>
      <dgm:spPr/>
      <dgm:t>
        <a:bodyPr/>
        <a:lstStyle/>
        <a:p>
          <a:pPr algn="l"/>
          <a:r>
            <a: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Умственное развитие</a:t>
          </a:r>
          <a:endParaRPr lang="ru-RU" sz="20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C8B347-B4CB-4094-8240-5CA5627B9CF4}" type="parTrans" cxnId="{E60E92F4-3590-43BD-B000-DB90385A1228}">
      <dgm:prSet/>
      <dgm:spPr/>
      <dgm:t>
        <a:bodyPr/>
        <a:lstStyle/>
        <a:p>
          <a:endParaRPr lang="ru-RU"/>
        </a:p>
      </dgm:t>
    </dgm:pt>
    <dgm:pt modelId="{3A367780-7050-4B01-9717-B0B4B7A0BFC6}" type="sibTrans" cxnId="{E60E92F4-3590-43BD-B000-DB90385A1228}">
      <dgm:prSet/>
      <dgm:spPr/>
      <dgm:t>
        <a:bodyPr/>
        <a:lstStyle/>
        <a:p>
          <a:endParaRPr lang="ru-RU"/>
        </a:p>
      </dgm:t>
    </dgm:pt>
    <dgm:pt modelId="{F373E2C7-878A-4065-BDF0-821369D014EC}">
      <dgm:prSet phldrT="[Текст]"/>
      <dgm:spPr/>
      <dgm:t>
        <a:bodyPr/>
        <a:lstStyle/>
        <a:p>
          <a:pPr algn="l"/>
          <a:endParaRPr lang="ru-RU" sz="1400" dirty="0"/>
        </a:p>
      </dgm:t>
    </dgm:pt>
    <dgm:pt modelId="{B77CEEAD-58C4-4C4C-B422-58EF3062F935}" type="parTrans" cxnId="{5D79919B-3102-4F79-9295-3CD2944E7344}">
      <dgm:prSet/>
      <dgm:spPr/>
      <dgm:t>
        <a:bodyPr/>
        <a:lstStyle/>
        <a:p>
          <a:endParaRPr lang="ru-RU"/>
        </a:p>
      </dgm:t>
    </dgm:pt>
    <dgm:pt modelId="{A341ADB3-1F09-4B8A-B285-5FCC02043A90}" type="sibTrans" cxnId="{5D79919B-3102-4F79-9295-3CD2944E7344}">
      <dgm:prSet/>
      <dgm:spPr/>
      <dgm:t>
        <a:bodyPr/>
        <a:lstStyle/>
        <a:p>
          <a:endParaRPr lang="ru-RU"/>
        </a:p>
      </dgm:t>
    </dgm:pt>
    <dgm:pt modelId="{49B779B0-B4ED-42D6-9148-799D6AB8F73D}">
      <dgm:prSet phldrT="[Текст]" phldr="1"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FCD5ED63-FDFE-4EFB-B88B-1DB47D9CF497}" type="parTrans" cxnId="{4BB1A6AE-ADA4-4B30-9FE0-A9E26AF8EC8E}">
      <dgm:prSet/>
      <dgm:spPr/>
      <dgm:t>
        <a:bodyPr/>
        <a:lstStyle/>
        <a:p>
          <a:endParaRPr lang="ru-RU"/>
        </a:p>
      </dgm:t>
    </dgm:pt>
    <dgm:pt modelId="{70FFCF01-014C-4323-8067-63282818BC33}" type="sibTrans" cxnId="{4BB1A6AE-ADA4-4B30-9FE0-A9E26AF8EC8E}">
      <dgm:prSet/>
      <dgm:spPr/>
      <dgm:t>
        <a:bodyPr/>
        <a:lstStyle/>
        <a:p>
          <a:endParaRPr lang="ru-RU"/>
        </a:p>
      </dgm:t>
    </dgm:pt>
    <dgm:pt modelId="{4549D28C-1B37-495F-9945-E330A9A9869D}">
      <dgm:prSet phldrT="[Текст]" phldr="1"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8B0DE4BA-A180-4182-9E19-921BB75B5F71}" type="parTrans" cxnId="{4E3A0C3C-E663-457B-8F14-C16F31670FD4}">
      <dgm:prSet/>
      <dgm:spPr/>
      <dgm:t>
        <a:bodyPr/>
        <a:lstStyle/>
        <a:p>
          <a:endParaRPr lang="ru-RU"/>
        </a:p>
      </dgm:t>
    </dgm:pt>
    <dgm:pt modelId="{6EACC934-49B2-4F07-A71C-821F983D84E7}" type="sibTrans" cxnId="{4E3A0C3C-E663-457B-8F14-C16F31670FD4}">
      <dgm:prSet/>
      <dgm:spPr/>
      <dgm:t>
        <a:bodyPr/>
        <a:lstStyle/>
        <a:p>
          <a:endParaRPr lang="ru-RU"/>
        </a:p>
      </dgm:t>
    </dgm:pt>
    <dgm:pt modelId="{6C5F5405-A516-420D-89C9-879804B4B49A}">
      <dgm:prSet phldrT="[Текст]"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7F09E8E7-BACC-40E4-A97D-CE3C456C42DC}" type="parTrans" cxnId="{08BCABD9-42B6-488F-8A3F-2D8B7EC43981}">
      <dgm:prSet/>
      <dgm:spPr/>
      <dgm:t>
        <a:bodyPr/>
        <a:lstStyle/>
        <a:p>
          <a:endParaRPr lang="ru-RU"/>
        </a:p>
      </dgm:t>
    </dgm:pt>
    <dgm:pt modelId="{9B3F3845-E7EC-4E27-91BC-32CDAE226F6E}" type="sibTrans" cxnId="{08BCABD9-42B6-488F-8A3F-2D8B7EC43981}">
      <dgm:prSet/>
      <dgm:spPr/>
      <dgm:t>
        <a:bodyPr/>
        <a:lstStyle/>
        <a:p>
          <a:endParaRPr lang="ru-RU"/>
        </a:p>
      </dgm:t>
    </dgm:pt>
    <dgm:pt modelId="{F47C15A2-8A97-4180-811D-EF256AD9C733}">
      <dgm:prSet phldrT="[Текст]" phldr="1"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5E44ED1F-BD76-4B29-A340-AC8B3E1E9856}" type="parTrans" cxnId="{480255F5-DBD5-414B-B55C-C62E7326C1D2}">
      <dgm:prSet/>
      <dgm:spPr/>
      <dgm:t>
        <a:bodyPr/>
        <a:lstStyle/>
        <a:p>
          <a:endParaRPr lang="ru-RU"/>
        </a:p>
      </dgm:t>
    </dgm:pt>
    <dgm:pt modelId="{7E1606F1-CDE5-4E4C-AF53-2BEDA745F7A5}" type="sibTrans" cxnId="{480255F5-DBD5-414B-B55C-C62E7326C1D2}">
      <dgm:prSet/>
      <dgm:spPr/>
      <dgm:t>
        <a:bodyPr/>
        <a:lstStyle/>
        <a:p>
          <a:endParaRPr lang="ru-RU"/>
        </a:p>
      </dgm:t>
    </dgm:pt>
    <dgm:pt modelId="{A3EA90D2-1539-4AF7-BA85-577E406F4C04}">
      <dgm:prSet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Нормализация ведущей деятельности возраста</a:t>
          </a:r>
          <a:endParaRPr lang="ru-RU" dirty="0">
            <a:solidFill>
              <a:srgbClr val="FF0000"/>
            </a:solidFill>
          </a:endParaRPr>
        </a:p>
      </dgm:t>
    </dgm:pt>
    <dgm:pt modelId="{77A11E5D-2189-489B-B397-94A479127771}" type="parTrans" cxnId="{FBE27252-E366-46E8-86F2-41AB0CC23964}">
      <dgm:prSet/>
      <dgm:spPr/>
      <dgm:t>
        <a:bodyPr/>
        <a:lstStyle/>
        <a:p>
          <a:endParaRPr lang="ru-RU"/>
        </a:p>
      </dgm:t>
    </dgm:pt>
    <dgm:pt modelId="{F9B1ABBF-B63D-4F62-A636-C2AC7E2A2ACD}" type="sibTrans" cxnId="{FBE27252-E366-46E8-86F2-41AB0CC23964}">
      <dgm:prSet/>
      <dgm:spPr/>
      <dgm:t>
        <a:bodyPr/>
        <a:lstStyle/>
        <a:p>
          <a:endParaRPr lang="ru-RU"/>
        </a:p>
      </dgm:t>
    </dgm:pt>
    <dgm:pt modelId="{EFEA23D1-A607-4E38-B73A-4D96665D5690}">
      <dgm:prSet/>
      <dgm:spPr/>
      <dgm:t>
        <a:bodyPr/>
        <a:lstStyle/>
        <a:p>
          <a:r>
            <a: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Формирование представлений  о предметах и явлениях </a:t>
          </a:r>
          <a:endParaRPr lang="ru-RU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7ECC49-577D-4D2E-97C2-0A6E4539BCC4}" type="parTrans" cxnId="{8BFF5EFB-7DA6-46D7-ADDE-55F07DB7FA42}">
      <dgm:prSet/>
      <dgm:spPr/>
      <dgm:t>
        <a:bodyPr/>
        <a:lstStyle/>
        <a:p>
          <a:endParaRPr lang="ru-RU"/>
        </a:p>
      </dgm:t>
    </dgm:pt>
    <dgm:pt modelId="{426DBB64-8321-4995-827D-8FF796393D71}" type="sibTrans" cxnId="{8BFF5EFB-7DA6-46D7-ADDE-55F07DB7FA42}">
      <dgm:prSet/>
      <dgm:spPr/>
      <dgm:t>
        <a:bodyPr/>
        <a:lstStyle/>
        <a:p>
          <a:endParaRPr lang="ru-RU"/>
        </a:p>
      </dgm:t>
    </dgm:pt>
    <dgm:pt modelId="{A0CC0419-A0BD-4565-B040-112010711BC5}">
      <dgm:prSet/>
      <dgm:spPr/>
      <dgm:t>
        <a:bodyPr/>
        <a:lstStyle/>
        <a:p>
          <a:r>
            <a: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Обогащение словаря, развитие связной речи</a:t>
          </a:r>
          <a:endParaRPr lang="ru-RU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513098-3741-4E0A-A786-C4A9A013EAF6}" type="parTrans" cxnId="{AD78B2FA-BD1D-486E-8945-ACC025C7525F}">
      <dgm:prSet/>
      <dgm:spPr/>
      <dgm:t>
        <a:bodyPr/>
        <a:lstStyle/>
        <a:p>
          <a:endParaRPr lang="ru-RU"/>
        </a:p>
      </dgm:t>
    </dgm:pt>
    <dgm:pt modelId="{533BAA19-C8E1-49E0-9FCA-876495B9161B}" type="sibTrans" cxnId="{AD78B2FA-BD1D-486E-8945-ACC025C7525F}">
      <dgm:prSet/>
      <dgm:spPr/>
      <dgm:t>
        <a:bodyPr/>
        <a:lstStyle/>
        <a:p>
          <a:endParaRPr lang="ru-RU"/>
        </a:p>
      </dgm:t>
    </dgm:pt>
    <dgm:pt modelId="{26A49219-6544-4442-ACBA-D6C2D864EC66}">
      <dgm:prSet/>
      <dgm:spPr/>
      <dgm:t>
        <a:bodyPr/>
        <a:lstStyle/>
        <a:p>
          <a:r>
            <a: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Готовность к восприятию учебного материала</a:t>
          </a:r>
          <a:endParaRPr lang="ru-RU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226923-89EA-497E-BBE5-1CFB8278D344}" type="parTrans" cxnId="{F5F155E1-0BC8-406F-A32F-610B7374E866}">
      <dgm:prSet/>
      <dgm:spPr/>
      <dgm:t>
        <a:bodyPr/>
        <a:lstStyle/>
        <a:p>
          <a:endParaRPr lang="ru-RU"/>
        </a:p>
      </dgm:t>
    </dgm:pt>
    <dgm:pt modelId="{852BA4F3-072D-4228-9F4E-0ED71AB96007}" type="sibTrans" cxnId="{F5F155E1-0BC8-406F-A32F-610B7374E866}">
      <dgm:prSet/>
      <dgm:spPr/>
      <dgm:t>
        <a:bodyPr/>
        <a:lstStyle/>
        <a:p>
          <a:endParaRPr lang="ru-RU"/>
        </a:p>
      </dgm:t>
    </dgm:pt>
    <dgm:pt modelId="{2D05D148-0DD2-498E-AB6F-5589DCBA6D2D}">
      <dgm:prSet phldrT="[Текст]" phldr="1"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B5A0CB66-C9AB-4168-8D75-BE843D921FC7}" type="parTrans" cxnId="{9DDF9CF5-4ADE-4D4A-BEDF-7EF34A77D4CC}">
      <dgm:prSet/>
      <dgm:spPr/>
      <dgm:t>
        <a:bodyPr/>
        <a:lstStyle/>
        <a:p>
          <a:endParaRPr lang="ru-RU"/>
        </a:p>
      </dgm:t>
    </dgm:pt>
    <dgm:pt modelId="{0A154C7E-3511-4B81-BB44-DE7DC62461B5}" type="sibTrans" cxnId="{9DDF9CF5-4ADE-4D4A-BEDF-7EF34A77D4CC}">
      <dgm:prSet/>
      <dgm:spPr/>
      <dgm:t>
        <a:bodyPr/>
        <a:lstStyle/>
        <a:p>
          <a:endParaRPr lang="ru-RU"/>
        </a:p>
      </dgm:t>
    </dgm:pt>
    <dgm:pt modelId="{EE18B1DD-9591-4ADE-9511-467A7E1A8B2A}">
      <dgm:prSet/>
      <dgm:spPr/>
      <dgm:t>
        <a:bodyPr/>
        <a:lstStyle/>
        <a:p>
          <a:r>
            <a: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Формирование умений и навыков. Необходимых для усвоения программного материала</a:t>
          </a:r>
          <a:endParaRPr lang="ru-RU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560106-F62B-4FEB-8651-80EB3DCBE212}" type="parTrans" cxnId="{3BDD6A43-7482-4ECD-B471-141E771D551C}">
      <dgm:prSet/>
      <dgm:spPr/>
    </dgm:pt>
    <dgm:pt modelId="{A02BE99B-D902-4635-B043-66329B9E9149}" type="sibTrans" cxnId="{3BDD6A43-7482-4ECD-B471-141E771D551C}">
      <dgm:prSet/>
      <dgm:spPr/>
    </dgm:pt>
    <dgm:pt modelId="{57D37B0E-353A-450F-8216-DA450496C7F6}" type="pres">
      <dgm:prSet presAssocID="{3F3F9BCA-1DD0-4E62-9718-2656135FA91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C2F1CC-56CF-450C-B82F-817194985BCF}" type="pres">
      <dgm:prSet presAssocID="{6098F725-B7E1-4956-BFFD-42027C3A7455}" presName="composite" presStyleCnt="0"/>
      <dgm:spPr/>
    </dgm:pt>
    <dgm:pt modelId="{32FA2BB8-B9F9-4BEE-A456-C537EFE3259D}" type="pres">
      <dgm:prSet presAssocID="{6098F725-B7E1-4956-BFFD-42027C3A7455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3F4EC-30F2-4196-8A94-92144FA27115}" type="pres">
      <dgm:prSet presAssocID="{6098F725-B7E1-4956-BFFD-42027C3A7455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90BDC-6681-4680-BE1B-D50730419C87}" type="pres">
      <dgm:prSet presAssocID="{630C46B0-774D-41B1-9F08-C40D4D182584}" presName="sp" presStyleCnt="0"/>
      <dgm:spPr/>
    </dgm:pt>
    <dgm:pt modelId="{C4CEDD35-B274-4355-BF37-D37D2B88EBA6}" type="pres">
      <dgm:prSet presAssocID="{5DDDC2C3-7137-4C86-B96F-344BD57D0531}" presName="composite" presStyleCnt="0"/>
      <dgm:spPr/>
    </dgm:pt>
    <dgm:pt modelId="{4E1BBB26-8F47-408E-BA29-E59503A91ADE}" type="pres">
      <dgm:prSet presAssocID="{5DDDC2C3-7137-4C86-B96F-344BD57D0531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B5D2E-57FD-44B1-A371-E1B7B0CD45B0}" type="pres">
      <dgm:prSet presAssocID="{5DDDC2C3-7137-4C86-B96F-344BD57D0531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23964-A38C-485B-8F06-C7FFF28016E4}" type="pres">
      <dgm:prSet presAssocID="{700427D7-A624-4BB9-8664-5E7B423362E5}" presName="sp" presStyleCnt="0"/>
      <dgm:spPr/>
    </dgm:pt>
    <dgm:pt modelId="{5213242D-D6D2-42F7-96AF-14D645DD7007}" type="pres">
      <dgm:prSet presAssocID="{CD2C2A3E-B2BC-4EA0-A943-31DCB6153CE6}" presName="composite" presStyleCnt="0"/>
      <dgm:spPr/>
    </dgm:pt>
    <dgm:pt modelId="{13F54BF3-8A8E-4DCC-ACB0-2FC5B50C3A11}" type="pres">
      <dgm:prSet presAssocID="{CD2C2A3E-B2BC-4EA0-A943-31DCB6153CE6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C32B9-60B1-4BFC-B8B4-3245C062B586}" type="pres">
      <dgm:prSet presAssocID="{CD2C2A3E-B2BC-4EA0-A943-31DCB6153CE6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637B0-6E2F-49E2-83ED-2980E4A9F561}" type="pres">
      <dgm:prSet presAssocID="{C6229B0E-8B12-4BF8-A4A7-8B815521177D}" presName="sp" presStyleCnt="0"/>
      <dgm:spPr/>
    </dgm:pt>
    <dgm:pt modelId="{223E5515-7C0B-4D97-AA36-D50D4AB70572}" type="pres">
      <dgm:prSet presAssocID="{49B779B0-B4ED-42D6-9148-799D6AB8F73D}" presName="composite" presStyleCnt="0"/>
      <dgm:spPr/>
    </dgm:pt>
    <dgm:pt modelId="{E102448C-51E5-4B3F-9F30-10173B541014}" type="pres">
      <dgm:prSet presAssocID="{49B779B0-B4ED-42D6-9148-799D6AB8F73D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5C2730-5737-47BA-B3DF-5520D80218FF}" type="pres">
      <dgm:prSet presAssocID="{49B779B0-B4ED-42D6-9148-799D6AB8F73D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4CF6B-F58D-42D4-99E9-8D0E22BDC002}" type="pres">
      <dgm:prSet presAssocID="{70FFCF01-014C-4323-8067-63282818BC33}" presName="sp" presStyleCnt="0"/>
      <dgm:spPr/>
    </dgm:pt>
    <dgm:pt modelId="{0417A61B-073D-40A7-9D84-F4AC34FD66AC}" type="pres">
      <dgm:prSet presAssocID="{4549D28C-1B37-495F-9945-E330A9A9869D}" presName="composite" presStyleCnt="0"/>
      <dgm:spPr/>
    </dgm:pt>
    <dgm:pt modelId="{C8B88C88-4817-46C6-AB90-77A656BC3317}" type="pres">
      <dgm:prSet presAssocID="{4549D28C-1B37-495F-9945-E330A9A9869D}" presName="parentText" presStyleLbl="alignNode1" presStyleIdx="4" presStyleCnt="8" custLinFactNeighborX="0" custLinFactNeighborY="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011C7-B664-436D-8195-801D4C253733}" type="pres">
      <dgm:prSet presAssocID="{4549D28C-1B37-495F-9945-E330A9A9869D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09FF2-E1CE-463A-9C47-69BBEA96154F}" type="pres">
      <dgm:prSet presAssocID="{6EACC934-49B2-4F07-A71C-821F983D84E7}" presName="sp" presStyleCnt="0"/>
      <dgm:spPr/>
    </dgm:pt>
    <dgm:pt modelId="{A914AE86-2297-4A69-8896-8E24CCBC66BD}" type="pres">
      <dgm:prSet presAssocID="{6C5F5405-A516-420D-89C9-879804B4B49A}" presName="composite" presStyleCnt="0"/>
      <dgm:spPr/>
    </dgm:pt>
    <dgm:pt modelId="{0933EEF7-5AC4-4A15-B06D-ADB2C9242D80}" type="pres">
      <dgm:prSet presAssocID="{6C5F5405-A516-420D-89C9-879804B4B49A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C8B61-50BB-47F0-A746-2E7D4CB09ABC}" type="pres">
      <dgm:prSet presAssocID="{6C5F5405-A516-420D-89C9-879804B4B49A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8A4E6-6581-4BD3-ABB4-3AF0DCAC6E31}" type="pres">
      <dgm:prSet presAssocID="{9B3F3845-E7EC-4E27-91BC-32CDAE226F6E}" presName="sp" presStyleCnt="0"/>
      <dgm:spPr/>
    </dgm:pt>
    <dgm:pt modelId="{59FEDB2E-05E9-4861-8073-87CFE1679712}" type="pres">
      <dgm:prSet presAssocID="{F47C15A2-8A97-4180-811D-EF256AD9C733}" presName="composite" presStyleCnt="0"/>
      <dgm:spPr/>
    </dgm:pt>
    <dgm:pt modelId="{3AB7ECD0-8D46-45BE-AE40-0574F65A387D}" type="pres">
      <dgm:prSet presAssocID="{F47C15A2-8A97-4180-811D-EF256AD9C733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DA94-E052-4E8B-8127-EE8653ED5719}" type="pres">
      <dgm:prSet presAssocID="{F47C15A2-8A97-4180-811D-EF256AD9C733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94810-6B5F-4CD3-AFD9-95623E00ABA3}" type="pres">
      <dgm:prSet presAssocID="{7E1606F1-CDE5-4E4C-AF53-2BEDA745F7A5}" presName="sp" presStyleCnt="0"/>
      <dgm:spPr/>
    </dgm:pt>
    <dgm:pt modelId="{7BBC6818-73D7-435E-812A-DBCE46E662CD}" type="pres">
      <dgm:prSet presAssocID="{2D05D148-0DD2-498E-AB6F-5589DCBA6D2D}" presName="composite" presStyleCnt="0"/>
      <dgm:spPr/>
    </dgm:pt>
    <dgm:pt modelId="{F065B5A1-D9A6-4D99-A5B4-9FBA8A66AE30}" type="pres">
      <dgm:prSet presAssocID="{2D05D148-0DD2-498E-AB6F-5589DCBA6D2D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FD969-BACA-477C-B040-A39C83E15D5E}" type="pres">
      <dgm:prSet presAssocID="{2D05D148-0DD2-498E-AB6F-5589DCBA6D2D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85203E-AE25-44E2-9E97-F950E7941B2C}" type="presOf" srcId="{7F790D64-A4C1-4A58-96B7-13A7871D7F64}" destId="{CAEB5D2E-57FD-44B1-A371-E1B7B0CD45B0}" srcOrd="0" destOrd="0" presId="urn:microsoft.com/office/officeart/2005/8/layout/chevron2"/>
    <dgm:cxn modelId="{8CBA66BD-5CB2-47EE-91BC-2B6B4BFE3D31}" type="presOf" srcId="{4549D28C-1B37-495F-9945-E330A9A9869D}" destId="{C8B88C88-4817-46C6-AB90-77A656BC3317}" srcOrd="0" destOrd="0" presId="urn:microsoft.com/office/officeart/2005/8/layout/chevron2"/>
    <dgm:cxn modelId="{3225BAAB-CAD8-42B0-8D3D-FA5A678C56FD}" srcId="{3F3F9BCA-1DD0-4E62-9718-2656135FA91F}" destId="{CD2C2A3E-B2BC-4EA0-A943-31DCB6153CE6}" srcOrd="2" destOrd="0" parTransId="{ACB260EE-8148-4AF4-BE2D-38DFC42E42C1}" sibTransId="{C6229B0E-8B12-4BF8-A4A7-8B815521177D}"/>
    <dgm:cxn modelId="{1108C0BD-1844-4278-823E-3AB343F66212}" type="presOf" srcId="{3F3F9BCA-1DD0-4E62-9718-2656135FA91F}" destId="{57D37B0E-353A-450F-8216-DA450496C7F6}" srcOrd="0" destOrd="0" presId="urn:microsoft.com/office/officeart/2005/8/layout/chevron2"/>
    <dgm:cxn modelId="{2CFC2E68-239A-4C9D-A876-95C2DD11AD80}" type="presOf" srcId="{EFEA23D1-A607-4E38-B73A-4D96665D5690}" destId="{C7A011C7-B664-436D-8195-801D4C253733}" srcOrd="0" destOrd="0" presId="urn:microsoft.com/office/officeart/2005/8/layout/chevron2"/>
    <dgm:cxn modelId="{004E3E3E-A7DE-4639-B7AA-A023CEEFA800}" type="presOf" srcId="{A3EA90D2-1539-4AF7-BA85-577E406F4C04}" destId="{235C2730-5737-47BA-B3DF-5520D80218FF}" srcOrd="0" destOrd="0" presId="urn:microsoft.com/office/officeart/2005/8/layout/chevron2"/>
    <dgm:cxn modelId="{D694B600-6580-40F2-9778-018238BCBC84}" type="presOf" srcId="{6C5F5405-A516-420D-89C9-879804B4B49A}" destId="{0933EEF7-5AC4-4A15-B06D-ADB2C9242D80}" srcOrd="0" destOrd="0" presId="urn:microsoft.com/office/officeart/2005/8/layout/chevron2"/>
    <dgm:cxn modelId="{F5F155E1-0BC8-406F-A32F-610B7374E866}" srcId="{F47C15A2-8A97-4180-811D-EF256AD9C733}" destId="{26A49219-6544-4442-ACBA-D6C2D864EC66}" srcOrd="0" destOrd="0" parTransId="{A4226923-89EA-497E-BBE5-1CFB8278D344}" sibTransId="{852BA4F3-072D-4228-9F4E-0ED71AB96007}"/>
    <dgm:cxn modelId="{5B6FBFFC-7A27-4A93-8E7D-4E7F1F8C9010}" srcId="{3F3F9BCA-1DD0-4E62-9718-2656135FA91F}" destId="{6098F725-B7E1-4956-BFFD-42027C3A7455}" srcOrd="0" destOrd="0" parTransId="{1E4A8BF8-FA32-4980-909B-B8AD753484DC}" sibTransId="{630C46B0-774D-41B1-9F08-C40D4D182584}"/>
    <dgm:cxn modelId="{D0135C0D-C33A-47F3-86D6-51521FEA4A56}" type="presOf" srcId="{F373E2C7-878A-4065-BDF0-821369D014EC}" destId="{7E93F4EC-30F2-4196-8A94-92144FA27115}" srcOrd="0" destOrd="1" presId="urn:microsoft.com/office/officeart/2005/8/layout/chevron2"/>
    <dgm:cxn modelId="{5D79919B-3102-4F79-9295-3CD2944E7344}" srcId="{6098F725-B7E1-4956-BFFD-42027C3A7455}" destId="{F373E2C7-878A-4065-BDF0-821369D014EC}" srcOrd="1" destOrd="0" parTransId="{B77CEEAD-58C4-4C4C-B422-58EF3062F935}" sibTransId="{A341ADB3-1F09-4B8A-B285-5FCC02043A90}"/>
    <dgm:cxn modelId="{D9EF1442-0E39-402D-9DE6-338F0361A9A3}" srcId="{5DDDC2C3-7137-4C86-B96F-344BD57D0531}" destId="{7F790D64-A4C1-4A58-96B7-13A7871D7F64}" srcOrd="0" destOrd="0" parTransId="{E6E7783E-3A9D-4734-B9A6-0903FC4968D2}" sibTransId="{2378BCE7-1FF4-4C00-95CE-26418F31CBC8}"/>
    <dgm:cxn modelId="{C4715D69-3DFB-4263-8EDA-41BAFE6BACE5}" type="presOf" srcId="{646F69A9-7DB9-478F-AB5F-82E34F022B4F}" destId="{7E93F4EC-30F2-4196-8A94-92144FA27115}" srcOrd="0" destOrd="0" presId="urn:microsoft.com/office/officeart/2005/8/layout/chevron2"/>
    <dgm:cxn modelId="{A695A1AA-AAD0-4D4C-A6EF-EFADAA65376D}" srcId="{3F3F9BCA-1DD0-4E62-9718-2656135FA91F}" destId="{5DDDC2C3-7137-4C86-B96F-344BD57D0531}" srcOrd="1" destOrd="0" parTransId="{29E38E9D-45B4-4F2C-9021-619B4431BEC1}" sibTransId="{700427D7-A624-4BB9-8664-5E7B423362E5}"/>
    <dgm:cxn modelId="{8BFF5EFB-7DA6-46D7-ADDE-55F07DB7FA42}" srcId="{4549D28C-1B37-495F-9945-E330A9A9869D}" destId="{EFEA23D1-A607-4E38-B73A-4D96665D5690}" srcOrd="0" destOrd="0" parTransId="{F87ECC49-577D-4D2E-97C2-0A6E4539BCC4}" sibTransId="{426DBB64-8321-4995-827D-8FF796393D71}"/>
    <dgm:cxn modelId="{E60E92F4-3590-43BD-B000-DB90385A1228}" srcId="{CD2C2A3E-B2BC-4EA0-A943-31DCB6153CE6}" destId="{10AF17D0-E515-4962-AB1B-F9559C0582C1}" srcOrd="0" destOrd="0" parTransId="{9EC8B347-B4CB-4094-8240-5CA5627B9CF4}" sibTransId="{3A367780-7050-4B01-9717-B0B4B7A0BFC6}"/>
    <dgm:cxn modelId="{16F08EC6-ED5E-4901-AB85-03807993A3AB}" type="presOf" srcId="{26A49219-6544-4442-ACBA-D6C2D864EC66}" destId="{DAC3DA94-E052-4E8B-8127-EE8653ED5719}" srcOrd="0" destOrd="0" presId="urn:microsoft.com/office/officeart/2005/8/layout/chevron2"/>
    <dgm:cxn modelId="{8518E115-C598-4F12-8070-34AF64AB890B}" type="presOf" srcId="{6098F725-B7E1-4956-BFFD-42027C3A7455}" destId="{32FA2BB8-B9F9-4BEE-A456-C537EFE3259D}" srcOrd="0" destOrd="0" presId="urn:microsoft.com/office/officeart/2005/8/layout/chevron2"/>
    <dgm:cxn modelId="{D1632C7D-6D85-4C12-B113-4AE57DBA9262}" type="presOf" srcId="{A0CC0419-A0BD-4565-B040-112010711BC5}" destId="{E61C8B61-50BB-47F0-A746-2E7D4CB09ABC}" srcOrd="0" destOrd="0" presId="urn:microsoft.com/office/officeart/2005/8/layout/chevron2"/>
    <dgm:cxn modelId="{08BCABD9-42B6-488F-8A3F-2D8B7EC43981}" srcId="{3F3F9BCA-1DD0-4E62-9718-2656135FA91F}" destId="{6C5F5405-A516-420D-89C9-879804B4B49A}" srcOrd="5" destOrd="0" parTransId="{7F09E8E7-BACC-40E4-A97D-CE3C456C42DC}" sibTransId="{9B3F3845-E7EC-4E27-91BC-32CDAE226F6E}"/>
    <dgm:cxn modelId="{025F8634-DB51-4C17-91AB-9D2B1F73666F}" type="presOf" srcId="{10AF17D0-E515-4962-AB1B-F9559C0582C1}" destId="{0AFC32B9-60B1-4BFC-B8B4-3245C062B586}" srcOrd="0" destOrd="0" presId="urn:microsoft.com/office/officeart/2005/8/layout/chevron2"/>
    <dgm:cxn modelId="{4BB1A6AE-ADA4-4B30-9FE0-A9E26AF8EC8E}" srcId="{3F3F9BCA-1DD0-4E62-9718-2656135FA91F}" destId="{49B779B0-B4ED-42D6-9148-799D6AB8F73D}" srcOrd="3" destOrd="0" parTransId="{FCD5ED63-FDFE-4EFB-B88B-1DB47D9CF497}" sibTransId="{70FFCF01-014C-4323-8067-63282818BC33}"/>
    <dgm:cxn modelId="{AD78B2FA-BD1D-486E-8945-ACC025C7525F}" srcId="{6C5F5405-A516-420D-89C9-879804B4B49A}" destId="{A0CC0419-A0BD-4565-B040-112010711BC5}" srcOrd="0" destOrd="0" parTransId="{F1513098-3741-4E0A-A786-C4A9A013EAF6}" sibTransId="{533BAA19-C8E1-49E0-9FCA-876495B9161B}"/>
    <dgm:cxn modelId="{FBE27252-E366-46E8-86F2-41AB0CC23964}" srcId="{49B779B0-B4ED-42D6-9148-799D6AB8F73D}" destId="{A3EA90D2-1539-4AF7-BA85-577E406F4C04}" srcOrd="0" destOrd="0" parTransId="{77A11E5D-2189-489B-B397-94A479127771}" sibTransId="{F9B1ABBF-B63D-4F62-A636-C2AC7E2A2ACD}"/>
    <dgm:cxn modelId="{1D0DD789-CEF1-4A3D-B4AA-66D33E346BAF}" type="presOf" srcId="{CD2C2A3E-B2BC-4EA0-A943-31DCB6153CE6}" destId="{13F54BF3-8A8E-4DCC-ACB0-2FC5B50C3A11}" srcOrd="0" destOrd="0" presId="urn:microsoft.com/office/officeart/2005/8/layout/chevron2"/>
    <dgm:cxn modelId="{CFEF82F0-86BB-46FE-B103-AA1234B29FF7}" type="presOf" srcId="{EE18B1DD-9591-4ADE-9511-467A7E1A8B2A}" destId="{CE4FD969-BACA-477C-B040-A39C83E15D5E}" srcOrd="0" destOrd="0" presId="urn:microsoft.com/office/officeart/2005/8/layout/chevron2"/>
    <dgm:cxn modelId="{3BDD6A43-7482-4ECD-B471-141E771D551C}" srcId="{2D05D148-0DD2-498E-AB6F-5589DCBA6D2D}" destId="{EE18B1DD-9591-4ADE-9511-467A7E1A8B2A}" srcOrd="0" destOrd="0" parTransId="{4B560106-F62B-4FEB-8651-80EB3DCBE212}" sibTransId="{A02BE99B-D902-4635-B043-66329B9E9149}"/>
    <dgm:cxn modelId="{9DDF9CF5-4ADE-4D4A-BEDF-7EF34A77D4CC}" srcId="{3F3F9BCA-1DD0-4E62-9718-2656135FA91F}" destId="{2D05D148-0DD2-498E-AB6F-5589DCBA6D2D}" srcOrd="7" destOrd="0" parTransId="{B5A0CB66-C9AB-4168-8D75-BE843D921FC7}" sibTransId="{0A154C7E-3511-4B81-BB44-DE7DC62461B5}"/>
    <dgm:cxn modelId="{4E3A0C3C-E663-457B-8F14-C16F31670FD4}" srcId="{3F3F9BCA-1DD0-4E62-9718-2656135FA91F}" destId="{4549D28C-1B37-495F-9945-E330A9A9869D}" srcOrd="4" destOrd="0" parTransId="{8B0DE4BA-A180-4182-9E19-921BB75B5F71}" sibTransId="{6EACC934-49B2-4F07-A71C-821F983D84E7}"/>
    <dgm:cxn modelId="{B60B78EF-4802-4F86-9A77-19554CE7AEC8}" srcId="{6098F725-B7E1-4956-BFFD-42027C3A7455}" destId="{646F69A9-7DB9-478F-AB5F-82E34F022B4F}" srcOrd="0" destOrd="0" parTransId="{D6F8551D-E22C-4395-900C-40BAE9A1BCEC}" sibTransId="{A84560A4-E321-4320-A6E2-94D3E0F82E16}"/>
    <dgm:cxn modelId="{480255F5-DBD5-414B-B55C-C62E7326C1D2}" srcId="{3F3F9BCA-1DD0-4E62-9718-2656135FA91F}" destId="{F47C15A2-8A97-4180-811D-EF256AD9C733}" srcOrd="6" destOrd="0" parTransId="{5E44ED1F-BD76-4B29-A340-AC8B3E1E9856}" sibTransId="{7E1606F1-CDE5-4E4C-AF53-2BEDA745F7A5}"/>
    <dgm:cxn modelId="{522A3278-7681-4E6E-832C-7D5146FCAEE6}" type="presOf" srcId="{5DDDC2C3-7137-4C86-B96F-344BD57D0531}" destId="{4E1BBB26-8F47-408E-BA29-E59503A91ADE}" srcOrd="0" destOrd="0" presId="urn:microsoft.com/office/officeart/2005/8/layout/chevron2"/>
    <dgm:cxn modelId="{4A817B9D-6CE2-4EB0-A030-94A393D31C49}" type="presOf" srcId="{2D05D148-0DD2-498E-AB6F-5589DCBA6D2D}" destId="{F065B5A1-D9A6-4D99-A5B4-9FBA8A66AE30}" srcOrd="0" destOrd="0" presId="urn:microsoft.com/office/officeart/2005/8/layout/chevron2"/>
    <dgm:cxn modelId="{FE717EB4-474F-483E-AAF7-51E424E02BFB}" type="presOf" srcId="{F47C15A2-8A97-4180-811D-EF256AD9C733}" destId="{3AB7ECD0-8D46-45BE-AE40-0574F65A387D}" srcOrd="0" destOrd="0" presId="urn:microsoft.com/office/officeart/2005/8/layout/chevron2"/>
    <dgm:cxn modelId="{99AA0F83-EACE-4CB6-B387-DA4F85693FF8}" type="presOf" srcId="{49B779B0-B4ED-42D6-9148-799D6AB8F73D}" destId="{E102448C-51E5-4B3F-9F30-10173B541014}" srcOrd="0" destOrd="0" presId="urn:microsoft.com/office/officeart/2005/8/layout/chevron2"/>
    <dgm:cxn modelId="{1C1C2D94-3DB9-4689-846A-734CC174C510}" type="presParOf" srcId="{57D37B0E-353A-450F-8216-DA450496C7F6}" destId="{5EC2F1CC-56CF-450C-B82F-817194985BCF}" srcOrd="0" destOrd="0" presId="urn:microsoft.com/office/officeart/2005/8/layout/chevron2"/>
    <dgm:cxn modelId="{3CFD82A5-1E99-47C7-B04F-A468461A9FE5}" type="presParOf" srcId="{5EC2F1CC-56CF-450C-B82F-817194985BCF}" destId="{32FA2BB8-B9F9-4BEE-A456-C537EFE3259D}" srcOrd="0" destOrd="0" presId="urn:microsoft.com/office/officeart/2005/8/layout/chevron2"/>
    <dgm:cxn modelId="{77C04CDA-218D-461F-BBCF-6EDC6F1EB360}" type="presParOf" srcId="{5EC2F1CC-56CF-450C-B82F-817194985BCF}" destId="{7E93F4EC-30F2-4196-8A94-92144FA27115}" srcOrd="1" destOrd="0" presId="urn:microsoft.com/office/officeart/2005/8/layout/chevron2"/>
    <dgm:cxn modelId="{F5BA9842-1ECB-4233-8798-C159D6B1746F}" type="presParOf" srcId="{57D37B0E-353A-450F-8216-DA450496C7F6}" destId="{22390BDC-6681-4680-BE1B-D50730419C87}" srcOrd="1" destOrd="0" presId="urn:microsoft.com/office/officeart/2005/8/layout/chevron2"/>
    <dgm:cxn modelId="{58339D5E-1E05-4BD0-9B8F-33507A0FE2A3}" type="presParOf" srcId="{57D37B0E-353A-450F-8216-DA450496C7F6}" destId="{C4CEDD35-B274-4355-BF37-D37D2B88EBA6}" srcOrd="2" destOrd="0" presId="urn:microsoft.com/office/officeart/2005/8/layout/chevron2"/>
    <dgm:cxn modelId="{4FE4E572-5740-49BB-8C29-B15A9490B019}" type="presParOf" srcId="{C4CEDD35-B274-4355-BF37-D37D2B88EBA6}" destId="{4E1BBB26-8F47-408E-BA29-E59503A91ADE}" srcOrd="0" destOrd="0" presId="urn:microsoft.com/office/officeart/2005/8/layout/chevron2"/>
    <dgm:cxn modelId="{4D511D08-26C8-4C21-A9D1-4AFFEAAF52C1}" type="presParOf" srcId="{C4CEDD35-B274-4355-BF37-D37D2B88EBA6}" destId="{CAEB5D2E-57FD-44B1-A371-E1B7B0CD45B0}" srcOrd="1" destOrd="0" presId="urn:microsoft.com/office/officeart/2005/8/layout/chevron2"/>
    <dgm:cxn modelId="{D22849AD-54F1-4851-8506-80BD50849FED}" type="presParOf" srcId="{57D37B0E-353A-450F-8216-DA450496C7F6}" destId="{55523964-A38C-485B-8F06-C7FFF28016E4}" srcOrd="3" destOrd="0" presId="urn:microsoft.com/office/officeart/2005/8/layout/chevron2"/>
    <dgm:cxn modelId="{322C6182-5B8C-402D-AE07-EBC3406D271C}" type="presParOf" srcId="{57D37B0E-353A-450F-8216-DA450496C7F6}" destId="{5213242D-D6D2-42F7-96AF-14D645DD7007}" srcOrd="4" destOrd="0" presId="urn:microsoft.com/office/officeart/2005/8/layout/chevron2"/>
    <dgm:cxn modelId="{8C0DE9A3-A3A8-4050-B4CB-241956D43807}" type="presParOf" srcId="{5213242D-D6D2-42F7-96AF-14D645DD7007}" destId="{13F54BF3-8A8E-4DCC-ACB0-2FC5B50C3A11}" srcOrd="0" destOrd="0" presId="urn:microsoft.com/office/officeart/2005/8/layout/chevron2"/>
    <dgm:cxn modelId="{04A48778-B702-4053-817E-6B5E5DF518E5}" type="presParOf" srcId="{5213242D-D6D2-42F7-96AF-14D645DD7007}" destId="{0AFC32B9-60B1-4BFC-B8B4-3245C062B586}" srcOrd="1" destOrd="0" presId="urn:microsoft.com/office/officeart/2005/8/layout/chevron2"/>
    <dgm:cxn modelId="{5A4A1B32-07F3-4A3C-8941-55125E4BF6DA}" type="presParOf" srcId="{57D37B0E-353A-450F-8216-DA450496C7F6}" destId="{509637B0-6E2F-49E2-83ED-2980E4A9F561}" srcOrd="5" destOrd="0" presId="urn:microsoft.com/office/officeart/2005/8/layout/chevron2"/>
    <dgm:cxn modelId="{E62A428C-AC14-4560-A3C3-1C05AE6F3E35}" type="presParOf" srcId="{57D37B0E-353A-450F-8216-DA450496C7F6}" destId="{223E5515-7C0B-4D97-AA36-D50D4AB70572}" srcOrd="6" destOrd="0" presId="urn:microsoft.com/office/officeart/2005/8/layout/chevron2"/>
    <dgm:cxn modelId="{D1715B44-BD00-4200-A2B1-3DAC34541173}" type="presParOf" srcId="{223E5515-7C0B-4D97-AA36-D50D4AB70572}" destId="{E102448C-51E5-4B3F-9F30-10173B541014}" srcOrd="0" destOrd="0" presId="urn:microsoft.com/office/officeart/2005/8/layout/chevron2"/>
    <dgm:cxn modelId="{78EE74D2-030D-4BD9-AD94-67DBA1A9239F}" type="presParOf" srcId="{223E5515-7C0B-4D97-AA36-D50D4AB70572}" destId="{235C2730-5737-47BA-B3DF-5520D80218FF}" srcOrd="1" destOrd="0" presId="urn:microsoft.com/office/officeart/2005/8/layout/chevron2"/>
    <dgm:cxn modelId="{AA7455F2-843E-4001-9045-7A5E1F74CCE6}" type="presParOf" srcId="{57D37B0E-353A-450F-8216-DA450496C7F6}" destId="{A174CF6B-F58D-42D4-99E9-8D0E22BDC002}" srcOrd="7" destOrd="0" presId="urn:microsoft.com/office/officeart/2005/8/layout/chevron2"/>
    <dgm:cxn modelId="{5B78A44B-8347-4DB4-B4F1-8416181F4C42}" type="presParOf" srcId="{57D37B0E-353A-450F-8216-DA450496C7F6}" destId="{0417A61B-073D-40A7-9D84-F4AC34FD66AC}" srcOrd="8" destOrd="0" presId="urn:microsoft.com/office/officeart/2005/8/layout/chevron2"/>
    <dgm:cxn modelId="{41140FD3-083C-4FCA-B084-46B67884DAE7}" type="presParOf" srcId="{0417A61B-073D-40A7-9D84-F4AC34FD66AC}" destId="{C8B88C88-4817-46C6-AB90-77A656BC3317}" srcOrd="0" destOrd="0" presId="urn:microsoft.com/office/officeart/2005/8/layout/chevron2"/>
    <dgm:cxn modelId="{3BB7C8A3-AA74-41C9-A796-8CEDCD06429A}" type="presParOf" srcId="{0417A61B-073D-40A7-9D84-F4AC34FD66AC}" destId="{C7A011C7-B664-436D-8195-801D4C253733}" srcOrd="1" destOrd="0" presId="urn:microsoft.com/office/officeart/2005/8/layout/chevron2"/>
    <dgm:cxn modelId="{96D31E18-FBA1-48E9-8A72-D6ED3C7C0D6A}" type="presParOf" srcId="{57D37B0E-353A-450F-8216-DA450496C7F6}" destId="{F5609FF2-E1CE-463A-9C47-69BBEA96154F}" srcOrd="9" destOrd="0" presId="urn:microsoft.com/office/officeart/2005/8/layout/chevron2"/>
    <dgm:cxn modelId="{4CFF8B03-6750-4856-8405-6D36BA2178D0}" type="presParOf" srcId="{57D37B0E-353A-450F-8216-DA450496C7F6}" destId="{A914AE86-2297-4A69-8896-8E24CCBC66BD}" srcOrd="10" destOrd="0" presId="urn:microsoft.com/office/officeart/2005/8/layout/chevron2"/>
    <dgm:cxn modelId="{A8775A7F-6B66-4C12-9B46-A61CA97D7F8D}" type="presParOf" srcId="{A914AE86-2297-4A69-8896-8E24CCBC66BD}" destId="{0933EEF7-5AC4-4A15-B06D-ADB2C9242D80}" srcOrd="0" destOrd="0" presId="urn:microsoft.com/office/officeart/2005/8/layout/chevron2"/>
    <dgm:cxn modelId="{EB40A7C8-0B33-412D-A3E4-64A6B93CEFC0}" type="presParOf" srcId="{A914AE86-2297-4A69-8896-8E24CCBC66BD}" destId="{E61C8B61-50BB-47F0-A746-2E7D4CB09ABC}" srcOrd="1" destOrd="0" presId="urn:microsoft.com/office/officeart/2005/8/layout/chevron2"/>
    <dgm:cxn modelId="{2ABCA21E-E48D-43EA-9043-78E857F69501}" type="presParOf" srcId="{57D37B0E-353A-450F-8216-DA450496C7F6}" destId="{8DC8A4E6-6581-4BD3-ABB4-3AF0DCAC6E31}" srcOrd="11" destOrd="0" presId="urn:microsoft.com/office/officeart/2005/8/layout/chevron2"/>
    <dgm:cxn modelId="{0F2068F8-D388-4197-A199-AB4533D2A585}" type="presParOf" srcId="{57D37B0E-353A-450F-8216-DA450496C7F6}" destId="{59FEDB2E-05E9-4861-8073-87CFE1679712}" srcOrd="12" destOrd="0" presId="urn:microsoft.com/office/officeart/2005/8/layout/chevron2"/>
    <dgm:cxn modelId="{9EE908EC-A272-4515-AC49-367CF14D5168}" type="presParOf" srcId="{59FEDB2E-05E9-4861-8073-87CFE1679712}" destId="{3AB7ECD0-8D46-45BE-AE40-0574F65A387D}" srcOrd="0" destOrd="0" presId="urn:microsoft.com/office/officeart/2005/8/layout/chevron2"/>
    <dgm:cxn modelId="{48A96190-9FF0-43BD-9F98-970C51E70B9A}" type="presParOf" srcId="{59FEDB2E-05E9-4861-8073-87CFE1679712}" destId="{DAC3DA94-E052-4E8B-8127-EE8653ED5719}" srcOrd="1" destOrd="0" presId="urn:microsoft.com/office/officeart/2005/8/layout/chevron2"/>
    <dgm:cxn modelId="{2CB8AFAA-6990-4122-98CE-AB51A9896B51}" type="presParOf" srcId="{57D37B0E-353A-450F-8216-DA450496C7F6}" destId="{44D94810-6B5F-4CD3-AFD9-95623E00ABA3}" srcOrd="13" destOrd="0" presId="urn:microsoft.com/office/officeart/2005/8/layout/chevron2"/>
    <dgm:cxn modelId="{580FC152-8AE8-4E8B-A298-2F6B7537E7B0}" type="presParOf" srcId="{57D37B0E-353A-450F-8216-DA450496C7F6}" destId="{7BBC6818-73D7-435E-812A-DBCE46E662CD}" srcOrd="14" destOrd="0" presId="urn:microsoft.com/office/officeart/2005/8/layout/chevron2"/>
    <dgm:cxn modelId="{5F031D0C-C718-481F-A8C3-F506AABC9C89}" type="presParOf" srcId="{7BBC6818-73D7-435E-812A-DBCE46E662CD}" destId="{F065B5A1-D9A6-4D99-A5B4-9FBA8A66AE30}" srcOrd="0" destOrd="0" presId="urn:microsoft.com/office/officeart/2005/8/layout/chevron2"/>
    <dgm:cxn modelId="{5CCFE23D-C25D-46C6-B459-328174F37D97}" type="presParOf" srcId="{7BBC6818-73D7-435E-812A-DBCE46E662CD}" destId="{CE4FD969-BACA-477C-B040-A39C83E15D5E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C0A4DB-CD5A-4DD2-B9D7-289318E3B8FF}" type="doc">
      <dgm:prSet loTypeId="urn:microsoft.com/office/officeart/2005/8/layout/matrix1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25100B5-0B42-43FF-A49E-6354EFD45AE0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Игровые приемы направлены 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на формирование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b="1" dirty="0" smtClean="0">
            <a:latin typeface="Times New Roman" pitchFamily="18" charset="0"/>
            <a:cs typeface="Times New Roman" pitchFamily="18" charset="0"/>
          </a:endParaRPr>
        </a:p>
      </dgm:t>
    </dgm:pt>
    <dgm:pt modelId="{771C0606-FDA9-46A9-AD06-2DE7C22976A9}" type="parTrans" cxnId="{9C3016C6-CDD0-405F-A471-5920914331FB}">
      <dgm:prSet/>
      <dgm:spPr/>
      <dgm:t>
        <a:bodyPr/>
        <a:lstStyle/>
        <a:p>
          <a:endParaRPr lang="ru-RU"/>
        </a:p>
      </dgm:t>
    </dgm:pt>
    <dgm:pt modelId="{8C233C8E-BEF6-43BE-8FD3-0E4156A26688}" type="sibTrans" cxnId="{9C3016C6-CDD0-405F-A471-5920914331FB}">
      <dgm:prSet/>
      <dgm:spPr/>
      <dgm:t>
        <a:bodyPr/>
        <a:lstStyle/>
        <a:p>
          <a:endParaRPr lang="ru-RU"/>
        </a:p>
      </dgm:t>
    </dgm:pt>
    <dgm:pt modelId="{C87C3AA3-0CC2-493E-8532-90ABF831FE5A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600" dirty="0" smtClean="0">
              <a:latin typeface="Times New Roman" pitchFamily="18" charset="0"/>
              <a:cs typeface="Times New Roman" pitchFamily="18" charset="0"/>
            </a:rPr>
            <a:t>пространственные</a:t>
          </a:r>
        </a:p>
        <a:p>
          <a:r>
            <a:rPr lang="ru-RU" sz="2600" dirty="0" smtClean="0">
              <a:latin typeface="Times New Roman" pitchFamily="18" charset="0"/>
              <a:cs typeface="Times New Roman" pitchFamily="18" charset="0"/>
            </a:rPr>
            <a:t>отношения</a:t>
          </a:r>
          <a:endParaRPr lang="ru-RU" sz="2600" dirty="0">
            <a:latin typeface="Times New Roman" pitchFamily="18" charset="0"/>
            <a:cs typeface="Times New Roman" pitchFamily="18" charset="0"/>
          </a:endParaRPr>
        </a:p>
      </dgm:t>
    </dgm:pt>
    <dgm:pt modelId="{2D012EB2-2F60-4229-ABF0-B4F412B25124}" type="parTrans" cxnId="{9511368E-7195-439E-8A01-EC1190ABA540}">
      <dgm:prSet/>
      <dgm:spPr/>
      <dgm:t>
        <a:bodyPr/>
        <a:lstStyle/>
        <a:p>
          <a:endParaRPr lang="ru-RU"/>
        </a:p>
      </dgm:t>
    </dgm:pt>
    <dgm:pt modelId="{9EBE6D7D-6C54-46EB-9A79-004569E27E92}" type="sibTrans" cxnId="{9511368E-7195-439E-8A01-EC1190ABA540}">
      <dgm:prSet/>
      <dgm:spPr/>
      <dgm:t>
        <a:bodyPr/>
        <a:lstStyle/>
        <a:p>
          <a:endParaRPr lang="ru-RU"/>
        </a:p>
      </dgm:t>
    </dgm:pt>
    <dgm:pt modelId="{C3AD0A54-ADF9-4F10-A3E1-69190B95C5E8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точность, координация движений и развитие моторики рук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8486725-0D2E-4133-A42D-018B7E678630}" type="parTrans" cxnId="{A9642690-78CE-40A9-93F6-2ACB9DBFF3C0}">
      <dgm:prSet/>
      <dgm:spPr/>
      <dgm:t>
        <a:bodyPr/>
        <a:lstStyle/>
        <a:p>
          <a:endParaRPr lang="ru-RU"/>
        </a:p>
      </dgm:t>
    </dgm:pt>
    <dgm:pt modelId="{8B431A42-9D4C-4D31-B015-7EA7903E8938}" type="sibTrans" cxnId="{A9642690-78CE-40A9-93F6-2ACB9DBFF3C0}">
      <dgm:prSet/>
      <dgm:spPr/>
      <dgm:t>
        <a:bodyPr/>
        <a:lstStyle/>
        <a:p>
          <a:endParaRPr lang="ru-RU"/>
        </a:p>
      </dgm:t>
    </dgm:pt>
    <dgm:pt modelId="{5FBFCCA3-6912-4A68-AAB4-6C1D59B9E11F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поведение</a:t>
          </a:r>
        </a:p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в коллективе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22A200F2-8BBB-44DD-85E5-44B0082C6919}" type="parTrans" cxnId="{73A454A5-D5AB-4176-832F-0AAA4DF31B0A}">
      <dgm:prSet/>
      <dgm:spPr/>
      <dgm:t>
        <a:bodyPr/>
        <a:lstStyle/>
        <a:p>
          <a:endParaRPr lang="ru-RU"/>
        </a:p>
      </dgm:t>
    </dgm:pt>
    <dgm:pt modelId="{0B25377E-5032-465B-8485-F785433C0A86}" type="sibTrans" cxnId="{73A454A5-D5AB-4176-832F-0AAA4DF31B0A}">
      <dgm:prSet/>
      <dgm:spPr/>
      <dgm:t>
        <a:bodyPr/>
        <a:lstStyle/>
        <a:p>
          <a:endParaRPr lang="ru-RU"/>
        </a:p>
      </dgm:t>
    </dgm:pt>
    <dgm:pt modelId="{07594BC2-A466-4162-9005-17D426B6F66D}">
      <dgm:prSet phldrT="[Текст]" phldr="1"/>
      <dgm:spPr/>
      <dgm:t>
        <a:bodyPr/>
        <a:lstStyle/>
        <a:p>
          <a:endParaRPr lang="ru-RU"/>
        </a:p>
      </dgm:t>
    </dgm:pt>
    <dgm:pt modelId="{2425BB4F-8378-44A9-99B0-2A9CDD909FFD}" type="parTrans" cxnId="{C7E219D7-4065-44BE-BEE3-FFDE32A4E173}">
      <dgm:prSet/>
      <dgm:spPr/>
      <dgm:t>
        <a:bodyPr/>
        <a:lstStyle/>
        <a:p>
          <a:endParaRPr lang="ru-RU"/>
        </a:p>
      </dgm:t>
    </dgm:pt>
    <dgm:pt modelId="{A7D16845-FEF1-48BC-8839-BDFC625ECC55}" type="sibTrans" cxnId="{C7E219D7-4065-44BE-BEE3-FFDE32A4E173}">
      <dgm:prSet/>
      <dgm:spPr/>
      <dgm:t>
        <a:bodyPr/>
        <a:lstStyle/>
        <a:p>
          <a:endParaRPr lang="ru-RU"/>
        </a:p>
      </dgm:t>
    </dgm:pt>
    <dgm:pt modelId="{72F52B78-5B56-43BD-B735-52CDB3571845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Высшие психические функции (ВПФ)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20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1. Память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2.Внимание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3. Мышление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4.Речь</a:t>
          </a:r>
        </a:p>
        <a:p>
          <a:endParaRPr lang="ru-RU" sz="1100" dirty="0"/>
        </a:p>
      </dgm:t>
    </dgm:pt>
    <dgm:pt modelId="{422EE151-3FF7-4309-8C08-78C1ACF96C4F}" type="parTrans" cxnId="{9F6ABEE1-ED37-4077-BB31-08F49A84A5E4}">
      <dgm:prSet/>
      <dgm:spPr/>
      <dgm:t>
        <a:bodyPr/>
        <a:lstStyle/>
        <a:p>
          <a:endParaRPr lang="ru-RU"/>
        </a:p>
      </dgm:t>
    </dgm:pt>
    <dgm:pt modelId="{DC0A0E93-8107-4714-A110-4763299303F1}" type="sibTrans" cxnId="{9F6ABEE1-ED37-4077-BB31-08F49A84A5E4}">
      <dgm:prSet/>
      <dgm:spPr/>
      <dgm:t>
        <a:bodyPr/>
        <a:lstStyle/>
        <a:p>
          <a:endParaRPr lang="ru-RU"/>
        </a:p>
      </dgm:t>
    </dgm:pt>
    <dgm:pt modelId="{58F19309-DCBE-45B2-B70A-4BF7FB13ADAC}">
      <dgm:prSet phldrT="[Текст]" phldr="1"/>
      <dgm:spPr/>
      <dgm:t>
        <a:bodyPr/>
        <a:lstStyle/>
        <a:p>
          <a:endParaRPr lang="ru-RU"/>
        </a:p>
      </dgm:t>
    </dgm:pt>
    <dgm:pt modelId="{4F3E56AE-1FEA-4DEE-9BC5-A65A981FA2E1}" type="parTrans" cxnId="{F7138ABC-84DB-4270-AD1E-41852B2AA3E8}">
      <dgm:prSet/>
      <dgm:spPr/>
      <dgm:t>
        <a:bodyPr/>
        <a:lstStyle/>
        <a:p>
          <a:endParaRPr lang="ru-RU"/>
        </a:p>
      </dgm:t>
    </dgm:pt>
    <dgm:pt modelId="{16DD4B6C-B062-4049-9E84-C860BA6F0F15}" type="sibTrans" cxnId="{F7138ABC-84DB-4270-AD1E-41852B2AA3E8}">
      <dgm:prSet/>
      <dgm:spPr/>
      <dgm:t>
        <a:bodyPr/>
        <a:lstStyle/>
        <a:p>
          <a:endParaRPr lang="ru-RU"/>
        </a:p>
      </dgm:t>
    </dgm:pt>
    <dgm:pt modelId="{CE22DBE3-3D62-47AA-9DC8-2B057C9ED071}" type="pres">
      <dgm:prSet presAssocID="{DCC0A4DB-CD5A-4DD2-B9D7-289318E3B8F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E70F4D-A760-4677-9AFC-3B3A504A925A}" type="pres">
      <dgm:prSet presAssocID="{DCC0A4DB-CD5A-4DD2-B9D7-289318E3B8FF}" presName="matrix" presStyleCnt="0"/>
      <dgm:spPr/>
    </dgm:pt>
    <dgm:pt modelId="{BB1C1287-8920-4BA7-8357-D52E6336F74C}" type="pres">
      <dgm:prSet presAssocID="{DCC0A4DB-CD5A-4DD2-B9D7-289318E3B8FF}" presName="tile1" presStyleLbl="node1" presStyleIdx="0" presStyleCnt="4"/>
      <dgm:spPr/>
      <dgm:t>
        <a:bodyPr/>
        <a:lstStyle/>
        <a:p>
          <a:endParaRPr lang="ru-RU"/>
        </a:p>
      </dgm:t>
    </dgm:pt>
    <dgm:pt modelId="{0C91FB5D-2C14-45A0-A572-709EDDFEAB22}" type="pres">
      <dgm:prSet presAssocID="{DCC0A4DB-CD5A-4DD2-B9D7-289318E3B8F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03F5E-4C87-4016-9901-C1184262FF33}" type="pres">
      <dgm:prSet presAssocID="{DCC0A4DB-CD5A-4DD2-B9D7-289318E3B8FF}" presName="tile2" presStyleLbl="node1" presStyleIdx="1" presStyleCnt="4" custScaleY="106060" custLinFactNeighborY="3030"/>
      <dgm:spPr/>
      <dgm:t>
        <a:bodyPr/>
        <a:lstStyle/>
        <a:p>
          <a:endParaRPr lang="ru-RU"/>
        </a:p>
      </dgm:t>
    </dgm:pt>
    <dgm:pt modelId="{04F137FC-CEC2-4541-8494-DE0E5F860D4B}" type="pres">
      <dgm:prSet presAssocID="{DCC0A4DB-CD5A-4DD2-B9D7-289318E3B8F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67D464-88FF-48A6-957F-AD8A0AC8F561}" type="pres">
      <dgm:prSet presAssocID="{DCC0A4DB-CD5A-4DD2-B9D7-289318E3B8FF}" presName="tile3" presStyleLbl="node1" presStyleIdx="2" presStyleCnt="4"/>
      <dgm:spPr/>
      <dgm:t>
        <a:bodyPr/>
        <a:lstStyle/>
        <a:p>
          <a:endParaRPr lang="ru-RU"/>
        </a:p>
      </dgm:t>
    </dgm:pt>
    <dgm:pt modelId="{89D5C3B0-6E59-45FB-9E34-76F7027ABA40}" type="pres">
      <dgm:prSet presAssocID="{DCC0A4DB-CD5A-4DD2-B9D7-289318E3B8F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954D5-4A84-4435-8F9A-D13F462151B6}" type="pres">
      <dgm:prSet presAssocID="{DCC0A4DB-CD5A-4DD2-B9D7-289318E3B8FF}" presName="tile4" presStyleLbl="node1" presStyleIdx="3" presStyleCnt="4"/>
      <dgm:spPr/>
      <dgm:t>
        <a:bodyPr/>
        <a:lstStyle/>
        <a:p>
          <a:endParaRPr lang="ru-RU"/>
        </a:p>
      </dgm:t>
    </dgm:pt>
    <dgm:pt modelId="{C07CC65A-6865-41C4-87AD-2295FE25979A}" type="pres">
      <dgm:prSet presAssocID="{DCC0A4DB-CD5A-4DD2-B9D7-289318E3B8F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C962D-6A73-40F1-9A16-7E6B2A88FE72}" type="pres">
      <dgm:prSet presAssocID="{DCC0A4DB-CD5A-4DD2-B9D7-289318E3B8FF}" presName="centerTile" presStyleLbl="fgShp" presStyleIdx="0" presStyleCnt="1" custScaleX="129731" custScaleY="52841" custLinFactNeighborX="3162" custLinFactNeighborY="-2036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1CED466-DCAF-463B-9BB8-132BD0D553E8}" type="presOf" srcId="{5FBFCCA3-6912-4A68-AAB4-6C1D59B9E11F}" destId="{8D3954D5-4A84-4435-8F9A-D13F462151B6}" srcOrd="0" destOrd="0" presId="urn:microsoft.com/office/officeart/2005/8/layout/matrix1"/>
    <dgm:cxn modelId="{1B3D906C-1216-485C-812D-D807CD663529}" type="presOf" srcId="{DCC0A4DB-CD5A-4DD2-B9D7-289318E3B8FF}" destId="{CE22DBE3-3D62-47AA-9DC8-2B057C9ED071}" srcOrd="0" destOrd="0" presId="urn:microsoft.com/office/officeart/2005/8/layout/matrix1"/>
    <dgm:cxn modelId="{3FFC46F0-3A05-46C6-AFF9-9555BB481270}" type="presOf" srcId="{C87C3AA3-0CC2-493E-8532-90ABF831FE5A}" destId="{0C91FB5D-2C14-45A0-A572-709EDDFEAB22}" srcOrd="1" destOrd="0" presId="urn:microsoft.com/office/officeart/2005/8/layout/matrix1"/>
    <dgm:cxn modelId="{9C3016C6-CDD0-405F-A471-5920914331FB}" srcId="{DCC0A4DB-CD5A-4DD2-B9D7-289318E3B8FF}" destId="{125100B5-0B42-43FF-A49E-6354EFD45AE0}" srcOrd="0" destOrd="0" parTransId="{771C0606-FDA9-46A9-AD06-2DE7C22976A9}" sibTransId="{8C233C8E-BEF6-43BE-8FD3-0E4156A26688}"/>
    <dgm:cxn modelId="{C7E219D7-4065-44BE-BEE3-FFDE32A4E173}" srcId="{125100B5-0B42-43FF-A49E-6354EFD45AE0}" destId="{07594BC2-A466-4162-9005-17D426B6F66D}" srcOrd="5" destOrd="0" parTransId="{2425BB4F-8378-44A9-99B0-2A9CDD909FFD}" sibTransId="{A7D16845-FEF1-48BC-8839-BDFC625ECC55}"/>
    <dgm:cxn modelId="{9511368E-7195-439E-8A01-EC1190ABA540}" srcId="{125100B5-0B42-43FF-A49E-6354EFD45AE0}" destId="{C87C3AA3-0CC2-493E-8532-90ABF831FE5A}" srcOrd="0" destOrd="0" parTransId="{2D012EB2-2F60-4229-ABF0-B4F412B25124}" sibTransId="{9EBE6D7D-6C54-46EB-9A79-004569E27E92}"/>
    <dgm:cxn modelId="{73A454A5-D5AB-4176-832F-0AAA4DF31B0A}" srcId="{125100B5-0B42-43FF-A49E-6354EFD45AE0}" destId="{5FBFCCA3-6912-4A68-AAB4-6C1D59B9E11F}" srcOrd="3" destOrd="0" parTransId="{22A200F2-8BBB-44DD-85E5-44B0082C6919}" sibTransId="{0B25377E-5032-465B-8485-F785433C0A86}"/>
    <dgm:cxn modelId="{9F6ABEE1-ED37-4077-BB31-08F49A84A5E4}" srcId="{125100B5-0B42-43FF-A49E-6354EFD45AE0}" destId="{72F52B78-5B56-43BD-B735-52CDB3571845}" srcOrd="2" destOrd="0" parTransId="{422EE151-3FF7-4309-8C08-78C1ACF96C4F}" sibTransId="{DC0A0E93-8107-4714-A110-4763299303F1}"/>
    <dgm:cxn modelId="{B2FE4DC2-5CE7-4970-A313-FACE9D4DBFE2}" type="presOf" srcId="{72F52B78-5B56-43BD-B735-52CDB3571845}" destId="{89D5C3B0-6E59-45FB-9E34-76F7027ABA40}" srcOrd="1" destOrd="0" presId="urn:microsoft.com/office/officeart/2005/8/layout/matrix1"/>
    <dgm:cxn modelId="{95E86883-4FF1-4E7F-ABB0-402AC4D00C23}" type="presOf" srcId="{C3AD0A54-ADF9-4F10-A3E1-69190B95C5E8}" destId="{04F137FC-CEC2-4541-8494-DE0E5F860D4B}" srcOrd="1" destOrd="0" presId="urn:microsoft.com/office/officeart/2005/8/layout/matrix1"/>
    <dgm:cxn modelId="{A9642690-78CE-40A9-93F6-2ACB9DBFF3C0}" srcId="{125100B5-0B42-43FF-A49E-6354EFD45AE0}" destId="{C3AD0A54-ADF9-4F10-A3E1-69190B95C5E8}" srcOrd="1" destOrd="0" parTransId="{88486725-0D2E-4133-A42D-018B7E678630}" sibTransId="{8B431A42-9D4C-4D31-B015-7EA7903E8938}"/>
    <dgm:cxn modelId="{F9DFFC5A-FB0F-45C8-BD65-0D48D2D52C99}" type="presOf" srcId="{125100B5-0B42-43FF-A49E-6354EFD45AE0}" destId="{3A7C962D-6A73-40F1-9A16-7E6B2A88FE72}" srcOrd="0" destOrd="0" presId="urn:microsoft.com/office/officeart/2005/8/layout/matrix1"/>
    <dgm:cxn modelId="{D44C7907-44FB-4D16-8ABB-A569CAFD1970}" type="presOf" srcId="{C3AD0A54-ADF9-4F10-A3E1-69190B95C5E8}" destId="{C9A03F5E-4C87-4016-9901-C1184262FF33}" srcOrd="0" destOrd="0" presId="urn:microsoft.com/office/officeart/2005/8/layout/matrix1"/>
    <dgm:cxn modelId="{A4384138-2ACF-4BA0-A9E6-713846E343A9}" type="presOf" srcId="{C87C3AA3-0CC2-493E-8532-90ABF831FE5A}" destId="{BB1C1287-8920-4BA7-8357-D52E6336F74C}" srcOrd="0" destOrd="0" presId="urn:microsoft.com/office/officeart/2005/8/layout/matrix1"/>
    <dgm:cxn modelId="{133170BC-3742-48D4-80EB-BE7A250AF058}" type="presOf" srcId="{72F52B78-5B56-43BD-B735-52CDB3571845}" destId="{9667D464-88FF-48A6-957F-AD8A0AC8F561}" srcOrd="0" destOrd="0" presId="urn:microsoft.com/office/officeart/2005/8/layout/matrix1"/>
    <dgm:cxn modelId="{A9D8A19C-EA94-44EA-8981-D8E227F49531}" type="presOf" srcId="{5FBFCCA3-6912-4A68-AAB4-6C1D59B9E11F}" destId="{C07CC65A-6865-41C4-87AD-2295FE25979A}" srcOrd="1" destOrd="0" presId="urn:microsoft.com/office/officeart/2005/8/layout/matrix1"/>
    <dgm:cxn modelId="{F7138ABC-84DB-4270-AD1E-41852B2AA3E8}" srcId="{125100B5-0B42-43FF-A49E-6354EFD45AE0}" destId="{58F19309-DCBE-45B2-B70A-4BF7FB13ADAC}" srcOrd="4" destOrd="0" parTransId="{4F3E56AE-1FEA-4DEE-9BC5-A65A981FA2E1}" sibTransId="{16DD4B6C-B062-4049-9E84-C860BA6F0F15}"/>
    <dgm:cxn modelId="{99E16D71-AC09-47E3-94E3-F34C82A308B7}" type="presParOf" srcId="{CE22DBE3-3D62-47AA-9DC8-2B057C9ED071}" destId="{C4E70F4D-A760-4677-9AFC-3B3A504A925A}" srcOrd="0" destOrd="0" presId="urn:microsoft.com/office/officeart/2005/8/layout/matrix1"/>
    <dgm:cxn modelId="{2179B476-FB2D-4587-93DF-F2CF576CF2F3}" type="presParOf" srcId="{C4E70F4D-A760-4677-9AFC-3B3A504A925A}" destId="{BB1C1287-8920-4BA7-8357-D52E6336F74C}" srcOrd="0" destOrd="0" presId="urn:microsoft.com/office/officeart/2005/8/layout/matrix1"/>
    <dgm:cxn modelId="{68FD0FF8-F0A9-4756-AC3B-9B4C204F5C43}" type="presParOf" srcId="{C4E70F4D-A760-4677-9AFC-3B3A504A925A}" destId="{0C91FB5D-2C14-45A0-A572-709EDDFEAB22}" srcOrd="1" destOrd="0" presId="urn:microsoft.com/office/officeart/2005/8/layout/matrix1"/>
    <dgm:cxn modelId="{8EEDA5AA-5064-4EC4-B649-0ED19AE7BBC5}" type="presParOf" srcId="{C4E70F4D-A760-4677-9AFC-3B3A504A925A}" destId="{C9A03F5E-4C87-4016-9901-C1184262FF33}" srcOrd="2" destOrd="0" presId="urn:microsoft.com/office/officeart/2005/8/layout/matrix1"/>
    <dgm:cxn modelId="{B2D2D6D9-63AA-4A9A-883D-79EDA90C67B0}" type="presParOf" srcId="{C4E70F4D-A760-4677-9AFC-3B3A504A925A}" destId="{04F137FC-CEC2-4541-8494-DE0E5F860D4B}" srcOrd="3" destOrd="0" presId="urn:microsoft.com/office/officeart/2005/8/layout/matrix1"/>
    <dgm:cxn modelId="{74910C20-4877-41FB-B1A7-F03DFDD4B2A9}" type="presParOf" srcId="{C4E70F4D-A760-4677-9AFC-3B3A504A925A}" destId="{9667D464-88FF-48A6-957F-AD8A0AC8F561}" srcOrd="4" destOrd="0" presId="urn:microsoft.com/office/officeart/2005/8/layout/matrix1"/>
    <dgm:cxn modelId="{2FD3CCDB-0E80-443F-BADB-4B170E2AEDFD}" type="presParOf" srcId="{C4E70F4D-A760-4677-9AFC-3B3A504A925A}" destId="{89D5C3B0-6E59-45FB-9E34-76F7027ABA40}" srcOrd="5" destOrd="0" presId="urn:microsoft.com/office/officeart/2005/8/layout/matrix1"/>
    <dgm:cxn modelId="{27018B3F-CDCB-41C6-BB6C-17088FB6DEE3}" type="presParOf" srcId="{C4E70F4D-A760-4677-9AFC-3B3A504A925A}" destId="{8D3954D5-4A84-4435-8F9A-D13F462151B6}" srcOrd="6" destOrd="0" presId="urn:microsoft.com/office/officeart/2005/8/layout/matrix1"/>
    <dgm:cxn modelId="{89364224-BA86-400D-92CA-EEC88DA0CC28}" type="presParOf" srcId="{C4E70F4D-A760-4677-9AFC-3B3A504A925A}" destId="{C07CC65A-6865-41C4-87AD-2295FE25979A}" srcOrd="7" destOrd="0" presId="urn:microsoft.com/office/officeart/2005/8/layout/matrix1"/>
    <dgm:cxn modelId="{BF6EB11E-878B-420B-8E32-B0F729CCADAD}" type="presParOf" srcId="{CE22DBE3-3D62-47AA-9DC8-2B057C9ED071}" destId="{3A7C962D-6A73-40F1-9A16-7E6B2A88FE72}" srcOrd="1" destOrd="0" presId="urn:microsoft.com/office/officeart/2005/8/layout/matrix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AAACC-F42B-4DD3-9E6F-4A598B913733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5D207-568E-4AB4-8360-9BFD452FF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0F304A-0322-4BD9-A179-8DE3478DF22B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E20F-4E17-4D81-AC0E-7F416D48E8FC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6387-9724-46A9-974B-0CE7B817D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E20F-4E17-4D81-AC0E-7F416D48E8FC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6387-9724-46A9-974B-0CE7B817D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E20F-4E17-4D81-AC0E-7F416D48E8FC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6387-9724-46A9-974B-0CE7B817D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1763773-7B5B-4788-B486-538C9DCB13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E20F-4E17-4D81-AC0E-7F416D48E8FC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6387-9724-46A9-974B-0CE7B817D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E20F-4E17-4D81-AC0E-7F416D48E8FC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6387-9724-46A9-974B-0CE7B817D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E20F-4E17-4D81-AC0E-7F416D48E8FC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6387-9724-46A9-974B-0CE7B817D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E20F-4E17-4D81-AC0E-7F416D48E8FC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6387-9724-46A9-974B-0CE7B817D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E20F-4E17-4D81-AC0E-7F416D48E8FC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6387-9724-46A9-974B-0CE7B817D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E20F-4E17-4D81-AC0E-7F416D48E8FC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6387-9724-46A9-974B-0CE7B817D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E20F-4E17-4D81-AC0E-7F416D48E8FC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6387-9724-46A9-974B-0CE7B817D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E20F-4E17-4D81-AC0E-7F416D48E8FC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6387-9724-46A9-974B-0CE7B817D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8E20F-4E17-4D81-AC0E-7F416D48E8FC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26387-9724-46A9-974B-0CE7B817D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41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6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5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audio" Target="file:///E:\&#1074;&#1089;&#1105;%20&#1086;%20&#1089;&#1086;&#1079;&#1076;%20&#1087;&#1088;&#1077;&#1079;\&#1074;&#1086;&#1083;&#1096;%20&#1080;&#1079;&#1091;&#1084;&#1088;%20&#1075;&#1086;&#1088;\&#1080;&#1079;&#1091;&#1084;&#1088;&#1091;&#1076;.mp3" TargetMode="Externa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24" Type="http://schemas.openxmlformats.org/officeDocument/2006/relationships/image" Target="../media/image29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23" Type="http://schemas.openxmlformats.org/officeDocument/2006/relationships/image" Target="../media/image28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Relationship Id="rId22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57818" y="2857496"/>
            <a:ext cx="3500462" cy="28575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effectLst/>
                <a:latin typeface="Monotype Corsiva" pitchFamily="66" charset="0"/>
              </a:rPr>
              <a:t>«</a:t>
            </a:r>
            <a:r>
              <a:rPr lang="ru-RU" sz="2000" b="1" dirty="0" smtClean="0">
                <a:effectLst/>
                <a:latin typeface="Monotype Corsiva" pitchFamily="66" charset="0"/>
                <a:cs typeface="Times New Roman" pitchFamily="18" charset="0"/>
              </a:rPr>
              <a:t>Игра — это огромное светлое окно,</a:t>
            </a:r>
            <a:br>
              <a:rPr lang="ru-RU" sz="2000" b="1" dirty="0" smtClean="0">
                <a:effectLst/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effectLst/>
                <a:latin typeface="Monotype Corsiva" pitchFamily="66" charset="0"/>
                <a:cs typeface="Times New Roman" pitchFamily="18" charset="0"/>
              </a:rPr>
              <a:t> через  которое в духовный мир ребенка вливается    живительный поток представлений, понятий об   окружающем мире. </a:t>
            </a:r>
            <a:br>
              <a:rPr lang="ru-RU" sz="2000" b="1" dirty="0" smtClean="0">
                <a:effectLst/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effectLst/>
                <a:latin typeface="Monotype Corsiva" pitchFamily="66" charset="0"/>
                <a:cs typeface="Times New Roman" pitchFamily="18" charset="0"/>
              </a:rPr>
              <a:t>Игра — это искра, зажигающая     </a:t>
            </a:r>
            <a:br>
              <a:rPr lang="ru-RU" sz="2000" b="1" dirty="0" smtClean="0">
                <a:effectLst/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effectLst/>
                <a:latin typeface="Monotype Corsiva" pitchFamily="66" charset="0"/>
                <a:cs typeface="Times New Roman" pitchFamily="18" charset="0"/>
              </a:rPr>
              <a:t>               огонек пытливости и любознательности».   </a:t>
            </a:r>
            <a:br>
              <a:rPr lang="ru-RU" sz="2000" b="1" dirty="0" smtClean="0">
                <a:effectLst/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effectLst/>
                <a:latin typeface="Monotype Corsiva" pitchFamily="66" charset="0"/>
                <a:cs typeface="Times New Roman" pitchFamily="18" charset="0"/>
              </a:rPr>
              <a:t>                                Сухомлинский В.А.</a:t>
            </a:r>
            <a:endParaRPr lang="ru-RU" sz="2000" b="1" dirty="0">
              <a:effectLst/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42852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Игровые приемы  коррекции 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на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уроках в начальной школе.</a:t>
            </a:r>
          </a:p>
          <a:p>
            <a:pPr algn="ctr"/>
            <a:endParaRPr lang="ru-RU" sz="4800" dirty="0" smtClean="0"/>
          </a:p>
          <a:p>
            <a:pPr algn="ctr"/>
            <a:endParaRPr lang="ru-RU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00" t="3333" r="3333" b="15000"/>
          <a:stretch>
            <a:fillRect/>
          </a:stretch>
        </p:blipFill>
        <p:spPr bwMode="auto">
          <a:xfrm>
            <a:off x="642910" y="3000372"/>
            <a:ext cx="371477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786050" y="6215082"/>
            <a:ext cx="2214578" cy="285752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2" cstate="print"/>
          <a:srcRect b="6593"/>
          <a:stretch>
            <a:fillRect/>
          </a:stretch>
        </p:blipFill>
        <p:spPr bwMode="auto">
          <a:xfrm>
            <a:off x="0" y="-857280"/>
            <a:ext cx="9232566" cy="771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 l="8762" t="7031" r="12383" b="12109"/>
          <a:stretch>
            <a:fillRect/>
          </a:stretch>
        </p:blipFill>
        <p:spPr bwMode="auto">
          <a:xfrm>
            <a:off x="5072066" y="3857628"/>
            <a:ext cx="3214710" cy="164307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026" name="Picture 2" descr="snap05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14290"/>
            <a:ext cx="3186936" cy="16491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 l="14205" t="20680" r="11931" b="25551"/>
          <a:stretch>
            <a:fillRect/>
          </a:stretch>
        </p:blipFill>
        <p:spPr bwMode="auto">
          <a:xfrm>
            <a:off x="571472" y="4143380"/>
            <a:ext cx="2857520" cy="14287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Рисунок 9" descr="http://www.dddgazeta.ru/i/2007/10/15.jpg"/>
          <p:cNvPicPr>
            <a:picLocks noChangeAspect="1" noChangeArrowheads="1"/>
          </p:cNvPicPr>
          <p:nvPr/>
        </p:nvPicPr>
        <p:blipFill>
          <a:blip r:embed="rId6" cstate="print"/>
          <a:srcRect l="6438" t="771" r="61373" b="70706"/>
          <a:stretch>
            <a:fillRect/>
          </a:stretch>
        </p:blipFill>
        <p:spPr bwMode="auto">
          <a:xfrm>
            <a:off x="428596" y="0"/>
            <a:ext cx="1857388" cy="3429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71736" y="0"/>
            <a:ext cx="524503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З</a:t>
            </a:r>
          </a:p>
          <a:p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Н</a:t>
            </a:r>
          </a:p>
          <a:p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А</a:t>
            </a:r>
          </a:p>
          <a:p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628" y="1357298"/>
            <a:ext cx="2605200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минус</a:t>
            </a:r>
            <a:endParaRPr lang="ru-RU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5072074"/>
            <a:ext cx="2802370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задача</a:t>
            </a:r>
            <a:endParaRPr lang="ru-RU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818" y="5000636"/>
            <a:ext cx="2643672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точка</a:t>
            </a:r>
            <a:endParaRPr lang="ru-RU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71472" y="-571500"/>
            <a:ext cx="8229600" cy="5715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Разгадай ребусы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 cstate="print"/>
          <a:srcRect b="41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428596" y="1071546"/>
            <a:ext cx="8429684" cy="550072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77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ПРЕЖДЕ   ЧЕМ   ВСЯ </a:t>
            </a:r>
          </a:p>
          <a:p>
            <a:pPr algn="ctr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 7</a:t>
            </a: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Я    О</a:t>
            </a: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6666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5</a:t>
            </a: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   СЯДЕТ  ЗА 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СТОЛ, </a:t>
            </a:r>
          </a:p>
          <a:p>
            <a:pPr algn="ctr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ПРЕ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2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РИТЕЛЬНО    </a:t>
            </a:r>
          </a:p>
          <a:p>
            <a:pPr algn="ctr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ВЫ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3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     КЛЕЁНКУ.</a:t>
            </a: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14348" y="0"/>
            <a:ext cx="79296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Отгадай  ребус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ты узнаешь о правилах личной гигиены.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4213" y="642918"/>
            <a:ext cx="7772400" cy="33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Найди недостающую фигуру</a:t>
            </a:r>
          </a:p>
        </p:txBody>
      </p:sp>
      <p:graphicFrame>
        <p:nvGraphicFramePr>
          <p:cNvPr id="13423" name="Group 111"/>
          <p:cNvGraphicFramePr>
            <a:graphicFrameLocks noGrp="1"/>
          </p:cNvGraphicFramePr>
          <p:nvPr/>
        </p:nvGraphicFramePr>
        <p:xfrm>
          <a:off x="468313" y="981075"/>
          <a:ext cx="6337300" cy="4968876"/>
        </p:xfrm>
        <a:graphic>
          <a:graphicData uri="http://schemas.openxmlformats.org/drawingml/2006/table">
            <a:tbl>
              <a:tblPr/>
              <a:tblGrid>
                <a:gridCol w="2112962"/>
                <a:gridCol w="2111375"/>
                <a:gridCol w="2112963"/>
              </a:tblGrid>
              <a:tr h="165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5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5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383" name="Oval 71"/>
          <p:cNvSpPr>
            <a:spLocks noChangeAspect="1" noChangeArrowheads="1"/>
          </p:cNvSpPr>
          <p:nvPr/>
        </p:nvSpPr>
        <p:spPr bwMode="auto">
          <a:xfrm>
            <a:off x="3035300" y="4486275"/>
            <a:ext cx="1177925" cy="117633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84" name="AutoShape 72">
            <a:hlinkClick r:id="" action="ppaction://hlinkshowjump?jump=nextslide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7596188" y="755650"/>
            <a:ext cx="1223962" cy="10890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85" name="Rectangle 73"/>
          <p:cNvSpPr>
            <a:spLocks noChangeAspect="1" noChangeArrowheads="1"/>
          </p:cNvSpPr>
          <p:nvPr/>
        </p:nvSpPr>
        <p:spPr bwMode="auto">
          <a:xfrm>
            <a:off x="5059363" y="1320800"/>
            <a:ext cx="1079500" cy="1081088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86" name="Oval 74"/>
          <p:cNvSpPr>
            <a:spLocks noChangeAspect="1" noChangeArrowheads="1"/>
          </p:cNvSpPr>
          <p:nvPr/>
        </p:nvSpPr>
        <p:spPr bwMode="auto">
          <a:xfrm>
            <a:off x="931863" y="1247775"/>
            <a:ext cx="1177925" cy="11763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87" name="AutoShape 75"/>
          <p:cNvSpPr>
            <a:spLocks noChangeArrowheads="1"/>
          </p:cNvSpPr>
          <p:nvPr/>
        </p:nvSpPr>
        <p:spPr bwMode="auto">
          <a:xfrm>
            <a:off x="2844800" y="1247775"/>
            <a:ext cx="1400175" cy="1246188"/>
          </a:xfrm>
          <a:prstGeom prst="triangle">
            <a:avLst>
              <a:gd name="adj" fmla="val 50000"/>
            </a:avLst>
          </a:prstGeom>
          <a:solidFill>
            <a:srgbClr val="00CC00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88" name="Rectangle 76"/>
          <p:cNvSpPr>
            <a:spLocks noChangeAspect="1" noChangeArrowheads="1"/>
          </p:cNvSpPr>
          <p:nvPr/>
        </p:nvSpPr>
        <p:spPr bwMode="auto">
          <a:xfrm>
            <a:off x="3043238" y="2924175"/>
            <a:ext cx="1079500" cy="108108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89" name="AutoShape 77"/>
          <p:cNvSpPr>
            <a:spLocks noChangeArrowheads="1"/>
          </p:cNvSpPr>
          <p:nvPr/>
        </p:nvSpPr>
        <p:spPr bwMode="auto">
          <a:xfrm>
            <a:off x="828675" y="2759075"/>
            <a:ext cx="1400175" cy="1246188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90" name="Rectangle 78"/>
          <p:cNvSpPr>
            <a:spLocks noChangeAspect="1" noChangeArrowheads="1"/>
          </p:cNvSpPr>
          <p:nvPr/>
        </p:nvSpPr>
        <p:spPr bwMode="auto">
          <a:xfrm>
            <a:off x="971550" y="4508500"/>
            <a:ext cx="1079500" cy="1081088"/>
          </a:xfrm>
          <a:prstGeom prst="rect">
            <a:avLst/>
          </a:prstGeom>
          <a:solidFill>
            <a:srgbClr val="00CC00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91" name="Oval 79"/>
          <p:cNvSpPr>
            <a:spLocks noChangeAspect="1" noChangeArrowheads="1"/>
          </p:cNvSpPr>
          <p:nvPr/>
        </p:nvSpPr>
        <p:spPr bwMode="auto">
          <a:xfrm>
            <a:off x="5035550" y="2828925"/>
            <a:ext cx="1177925" cy="1176338"/>
          </a:xfrm>
          <a:prstGeom prst="ellipse">
            <a:avLst/>
          </a:prstGeom>
          <a:solidFill>
            <a:srgbClr val="00CC00"/>
          </a:solidFill>
          <a:ln w="9525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92" name="Rectangle 80">
            <a:hlinkClick r:id="" action="ppaction://noaction">
              <a:snd r:embed="rId3" name="нет"/>
            </a:hlinkClick>
          </p:cNvPr>
          <p:cNvSpPr>
            <a:spLocks noChangeAspect="1" noChangeArrowheads="1"/>
          </p:cNvSpPr>
          <p:nvPr/>
        </p:nvSpPr>
        <p:spPr bwMode="auto">
          <a:xfrm>
            <a:off x="7596188" y="5084763"/>
            <a:ext cx="1079500" cy="108108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93" name="AutoShape 81">
            <a:hlinkClick r:id="" action="ppaction://noaction">
              <a:snd r:embed="rId4" name="подумай еще"/>
            </a:hlinkClick>
          </p:cNvPr>
          <p:cNvSpPr>
            <a:spLocks noChangeArrowheads="1"/>
          </p:cNvSpPr>
          <p:nvPr/>
        </p:nvSpPr>
        <p:spPr bwMode="auto">
          <a:xfrm>
            <a:off x="7524750" y="3644900"/>
            <a:ext cx="1295400" cy="1152525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94" name="Oval 82">
            <a:hlinkClick r:id="" action="ppaction://noaction">
              <a:snd r:embed="rId5" name="не правильно"/>
            </a:hlinkClick>
          </p:cNvPr>
          <p:cNvSpPr>
            <a:spLocks noChangeAspect="1" noChangeArrowheads="1"/>
          </p:cNvSpPr>
          <p:nvPr/>
        </p:nvSpPr>
        <p:spPr bwMode="auto">
          <a:xfrm>
            <a:off x="7524750" y="2205038"/>
            <a:ext cx="1177925" cy="1176337"/>
          </a:xfrm>
          <a:prstGeom prst="ellipse">
            <a:avLst/>
          </a:prstGeom>
          <a:solidFill>
            <a:srgbClr val="00CC00"/>
          </a:solidFill>
          <a:ln w="9525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5148263" y="4724400"/>
            <a:ext cx="108108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>
                <a:solidFill>
                  <a:srgbClr val="FF3300"/>
                </a:solidFill>
                <a:latin typeface="Verdana" pitchFamily="34" charset="0"/>
              </a:rPr>
              <a:t>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785918" y="142852"/>
            <a:ext cx="6000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Символико-графические тесты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33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187450" y="115888"/>
            <a:ext cx="6781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УМНИЦА!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6804025" y="188913"/>
            <a:ext cx="576263" cy="515937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755650" y="4149725"/>
            <a:ext cx="503238" cy="660400"/>
          </a:xfrm>
          <a:prstGeom prst="star4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8245475" y="620713"/>
            <a:ext cx="647700" cy="660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250825" y="188913"/>
            <a:ext cx="468313" cy="587375"/>
          </a:xfrm>
          <a:prstGeom prst="star4">
            <a:avLst>
              <a:gd name="adj" fmla="val 12500"/>
            </a:avLst>
          </a:prstGeom>
          <a:solidFill>
            <a:srgbClr val="00CC00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4479" name="Group 143"/>
          <p:cNvGraphicFramePr>
            <a:graphicFrameLocks noGrp="1"/>
          </p:cNvGraphicFramePr>
          <p:nvPr/>
        </p:nvGraphicFramePr>
        <p:xfrm>
          <a:off x="1547813" y="1268413"/>
          <a:ext cx="6337300" cy="4968876"/>
        </p:xfrm>
        <a:graphic>
          <a:graphicData uri="http://schemas.openxmlformats.org/drawingml/2006/table">
            <a:tbl>
              <a:tblPr/>
              <a:tblGrid>
                <a:gridCol w="2112962"/>
                <a:gridCol w="2111375"/>
                <a:gridCol w="2112963"/>
              </a:tblGrid>
              <a:tr h="165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5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5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388" name="Oval 52"/>
          <p:cNvSpPr>
            <a:spLocks noChangeAspect="1" noChangeArrowheads="1"/>
          </p:cNvSpPr>
          <p:nvPr/>
        </p:nvSpPr>
        <p:spPr bwMode="auto">
          <a:xfrm>
            <a:off x="4114800" y="4773613"/>
            <a:ext cx="1177925" cy="117633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89" name="AutoShape 53"/>
          <p:cNvSpPr>
            <a:spLocks noChangeArrowheads="1"/>
          </p:cNvSpPr>
          <p:nvPr/>
        </p:nvSpPr>
        <p:spPr bwMode="auto">
          <a:xfrm>
            <a:off x="6156325" y="4703763"/>
            <a:ext cx="1400175" cy="1246187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90" name="Rectangle 54"/>
          <p:cNvSpPr>
            <a:spLocks noChangeAspect="1" noChangeArrowheads="1"/>
          </p:cNvSpPr>
          <p:nvPr/>
        </p:nvSpPr>
        <p:spPr bwMode="auto">
          <a:xfrm>
            <a:off x="6138863" y="1608138"/>
            <a:ext cx="1079500" cy="1081087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91" name="Oval 55"/>
          <p:cNvSpPr>
            <a:spLocks noChangeAspect="1" noChangeArrowheads="1"/>
          </p:cNvSpPr>
          <p:nvPr/>
        </p:nvSpPr>
        <p:spPr bwMode="auto">
          <a:xfrm>
            <a:off x="2011363" y="1535113"/>
            <a:ext cx="1177925" cy="11763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92" name="AutoShape 56"/>
          <p:cNvSpPr>
            <a:spLocks noChangeArrowheads="1"/>
          </p:cNvSpPr>
          <p:nvPr/>
        </p:nvSpPr>
        <p:spPr bwMode="auto">
          <a:xfrm>
            <a:off x="3924300" y="1535113"/>
            <a:ext cx="1400175" cy="1246187"/>
          </a:xfrm>
          <a:prstGeom prst="triangle">
            <a:avLst>
              <a:gd name="adj" fmla="val 50000"/>
            </a:avLst>
          </a:prstGeom>
          <a:solidFill>
            <a:srgbClr val="00CC00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93" name="Rectangle 57"/>
          <p:cNvSpPr>
            <a:spLocks noChangeAspect="1" noChangeArrowheads="1"/>
          </p:cNvSpPr>
          <p:nvPr/>
        </p:nvSpPr>
        <p:spPr bwMode="auto">
          <a:xfrm>
            <a:off x="4122738" y="3211513"/>
            <a:ext cx="1079500" cy="108108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94" name="AutoShape 58"/>
          <p:cNvSpPr>
            <a:spLocks noChangeArrowheads="1"/>
          </p:cNvSpPr>
          <p:nvPr/>
        </p:nvSpPr>
        <p:spPr bwMode="auto">
          <a:xfrm>
            <a:off x="1908175" y="3046413"/>
            <a:ext cx="1400175" cy="1246187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95" name="Rectangle 59">
            <a:hlinkClick r:id="rId4" action="ppaction://hlinksldjump"/>
          </p:cNvPr>
          <p:cNvSpPr>
            <a:spLocks noChangeAspect="1" noChangeArrowheads="1"/>
          </p:cNvSpPr>
          <p:nvPr/>
        </p:nvSpPr>
        <p:spPr bwMode="auto">
          <a:xfrm>
            <a:off x="2051050" y="4795838"/>
            <a:ext cx="1079500" cy="1081087"/>
          </a:xfrm>
          <a:prstGeom prst="rect">
            <a:avLst/>
          </a:prstGeom>
          <a:solidFill>
            <a:srgbClr val="00CC00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96" name="Oval 60"/>
          <p:cNvSpPr>
            <a:spLocks noChangeAspect="1" noChangeArrowheads="1"/>
          </p:cNvSpPr>
          <p:nvPr/>
        </p:nvSpPr>
        <p:spPr bwMode="auto">
          <a:xfrm>
            <a:off x="6115050" y="3116263"/>
            <a:ext cx="1177925" cy="1176337"/>
          </a:xfrm>
          <a:prstGeom prst="ellipse">
            <a:avLst/>
          </a:prstGeom>
          <a:solidFill>
            <a:srgbClr val="00CC00"/>
          </a:solidFill>
          <a:ln w="9525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445" name="AutoShape 109"/>
          <p:cNvSpPr>
            <a:spLocks noChangeArrowheads="1"/>
          </p:cNvSpPr>
          <p:nvPr/>
        </p:nvSpPr>
        <p:spPr bwMode="auto">
          <a:xfrm>
            <a:off x="179388" y="5949950"/>
            <a:ext cx="647700" cy="720725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446" name="AutoShape 110"/>
          <p:cNvSpPr>
            <a:spLocks noChangeArrowheads="1"/>
          </p:cNvSpPr>
          <p:nvPr/>
        </p:nvSpPr>
        <p:spPr bwMode="auto">
          <a:xfrm>
            <a:off x="1547813" y="333375"/>
            <a:ext cx="647700" cy="720725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447" name="AutoShape 111"/>
          <p:cNvSpPr>
            <a:spLocks noChangeArrowheads="1"/>
          </p:cNvSpPr>
          <p:nvPr/>
        </p:nvSpPr>
        <p:spPr bwMode="auto">
          <a:xfrm>
            <a:off x="8388350" y="5949950"/>
            <a:ext cx="503238" cy="660400"/>
          </a:xfrm>
          <a:prstGeom prst="star4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448" name="AutoShape 112"/>
          <p:cNvSpPr>
            <a:spLocks noChangeArrowheads="1"/>
          </p:cNvSpPr>
          <p:nvPr/>
        </p:nvSpPr>
        <p:spPr bwMode="auto">
          <a:xfrm>
            <a:off x="755650" y="2276475"/>
            <a:ext cx="576263" cy="515938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449" name="AutoShape 113"/>
          <p:cNvSpPr>
            <a:spLocks noChangeArrowheads="1"/>
          </p:cNvSpPr>
          <p:nvPr/>
        </p:nvSpPr>
        <p:spPr bwMode="auto">
          <a:xfrm>
            <a:off x="8172450" y="3644900"/>
            <a:ext cx="468313" cy="587375"/>
          </a:xfrm>
          <a:prstGeom prst="star4">
            <a:avLst>
              <a:gd name="adj" fmla="val 12500"/>
            </a:avLst>
          </a:prstGeom>
          <a:solidFill>
            <a:srgbClr val="00CC00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450" name="AutoShape 114"/>
          <p:cNvSpPr>
            <a:spLocks noChangeArrowheads="1"/>
          </p:cNvSpPr>
          <p:nvPr/>
        </p:nvSpPr>
        <p:spPr bwMode="auto">
          <a:xfrm>
            <a:off x="8243888" y="1916113"/>
            <a:ext cx="468312" cy="587375"/>
          </a:xfrm>
          <a:prstGeom prst="star4">
            <a:avLst>
              <a:gd name="adj" fmla="val 12500"/>
            </a:avLst>
          </a:prstGeom>
          <a:solidFill>
            <a:srgbClr val="00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480" name="Picture 14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умница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75688" y="-458788"/>
            <a:ext cx="233362" cy="2333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sndAc>
      <p:stSnd loop="1"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7" fill="hold"/>
                                        <p:tgtEl>
                                          <p:spTgt spid="144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480"/>
                </p:tgtEl>
              </p:cMediaNode>
            </p:audio>
          </p:childTnLst>
        </p:cTn>
      </p:par>
    </p:tnLst>
    <p:bldLst>
      <p:bldP spid="14338" grpId="0" autoUpdateAnimBg="0"/>
      <p:bldP spid="1438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" descr="Рисунок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3504" y="2000240"/>
            <a:ext cx="3457575" cy="3451225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357166"/>
            <a:ext cx="489585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ru-RU" sz="2400" b="1" dirty="0">
                <a:solidFill>
                  <a:schemeClr val="tx2"/>
                </a:solidFill>
                <a:latin typeface="+mn-lt"/>
              </a:rPr>
              <a:t>Внимательно рассмотри таблицу. Определи закономерность, в соответствии с которой расположены фигурки «кошек». Дорисуй недостающую кошку.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429000"/>
            <a:ext cx="4572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ru-RU" sz="1600" b="1" dirty="0">
                <a:solidFill>
                  <a:schemeClr val="tx2"/>
                </a:solidFill>
                <a:latin typeface="+mn-lt"/>
              </a:rPr>
              <a:t>Ответ: туловище – квадратное; голова – круглая; усы – одинарные; направление усов – подняты вверх; уши – такие же, как и у всех кошек (треугольные); хвост – буквой </a:t>
            </a:r>
            <a:r>
              <a:rPr lang="en-US" sz="1600" b="1" dirty="0">
                <a:solidFill>
                  <a:schemeClr val="tx2"/>
                </a:solidFill>
                <a:latin typeface="+mn-lt"/>
              </a:rPr>
              <a:t>S</a:t>
            </a:r>
            <a:r>
              <a:rPr lang="ru-RU" sz="1600" b="1" dirty="0">
                <a:solidFill>
                  <a:schemeClr val="tx2"/>
                </a:solidFill>
                <a:latin typeface="+mn-lt"/>
              </a:rPr>
              <a:t> (повёрнут вправо).</a:t>
            </a:r>
          </a:p>
        </p:txBody>
      </p:sp>
      <p:pic>
        <p:nvPicPr>
          <p:cNvPr id="8" name="Picture 40" descr="Рисунок2"/>
          <p:cNvPicPr>
            <a:picLocks noChangeAspect="1" noChangeArrowheads="1"/>
          </p:cNvPicPr>
          <p:nvPr/>
        </p:nvPicPr>
        <p:blipFill>
          <a:blip r:embed="rId2" cstate="print"/>
          <a:srcRect t="34913" r="67217" b="34038"/>
          <a:stretch>
            <a:fillRect/>
          </a:stretch>
        </p:blipFill>
        <p:spPr>
          <a:xfrm>
            <a:off x="7429520" y="4357694"/>
            <a:ext cx="1133484" cy="10715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Игровые приемы на 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развитие внимания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3794" name="Picture 2" descr="awerina.irina88 - &amp;acy;&amp;lcy;&amp;softcy;&amp;bcy;&amp;ocy;&amp;mcy; &quot;&amp;Kcy;&amp;lcy;&amp;icy;&amp;pcy;&amp;acy;&amp;rcy;&amp;tcy;&amp;ycy; / &amp;Kcy;&amp;lcy;&amp;icy;&amp;pcy;&amp;acy;&amp;rcy;&amp;tcy; &amp;Dcy;&amp;iecy;&amp;tcy;&amp;icy; &amp;icy; &amp;shcy;&amp;kcy;&amp;ocy;&amp;lcy;&amp;softcy;&amp;ncy;&amp;icy;&amp;kcy;&amp;icy;&quot; &amp;ncy;&amp;acy; &amp;YAcy;&amp;ncy;&amp;dcy;&amp;iecy;&amp;kcy;&amp;scy;.&amp;Fcy;&amp;ocy;&amp;tcy;&amp;kcy;&amp;acy;&amp;kh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143116"/>
            <a:ext cx="4052950" cy="3786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ru-RU" sz="2200" b="1" i="1" u="sng" dirty="0" smtClean="0">
                <a:latin typeface="Times New Roman" pitchFamily="18" charset="0"/>
                <a:cs typeface="Times New Roman" pitchFamily="18" charset="0"/>
              </a:rPr>
              <a:t>Упражнение</a:t>
            </a:r>
            <a:r>
              <a:rPr lang="ru-RU" sz="2200" i="1" u="sng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200" b="1" i="1" u="sng" dirty="0" smtClean="0">
                <a:latin typeface="Times New Roman" pitchFamily="18" charset="0"/>
                <a:cs typeface="Times New Roman" pitchFamily="18" charset="0"/>
              </a:rPr>
              <a:t>«Наблюдательность»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Упражнение  на  развитие  зрительного  внимания.  В этой  игре  выявляются связи  внимания  и зрительной памяти.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Детям предлагается по  памяти  подробно описать школьный двор, путь из дома в школу - то, что они видели сотни раз.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Такие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описания младшие школьники делают устно, а их одноклассники дополняют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пропущенные детали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571744"/>
            <a:ext cx="5786478" cy="386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472518" cy="1143000"/>
          </a:xfrm>
        </p:spPr>
        <p:txBody>
          <a:bodyPr>
            <a:noAutofit/>
          </a:bodyPr>
          <a:lstStyle/>
          <a:p>
            <a:r>
              <a:rPr lang="ru-RU" sz="2000" b="1" i="1" u="heavy" dirty="0" smtClean="0">
                <a:latin typeface="Times New Roman" pitchFamily="18" charset="0"/>
                <a:cs typeface="Times New Roman" pitchFamily="18" charset="0"/>
              </a:rPr>
              <a:t>Упражнение</a:t>
            </a:r>
            <a:r>
              <a:rPr lang="ru-RU" sz="2000" i="1" u="heavy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000" b="1" i="1" u="heavy" dirty="0" smtClean="0">
                <a:latin typeface="Times New Roman" pitchFamily="18" charset="0"/>
                <a:cs typeface="Times New Roman" pitchFamily="18" charset="0"/>
              </a:rPr>
              <a:t>«Летает – не летает»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Упражнение  на  развитие  переключения  внимания, произвольности выполнения движений.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Дети садятся или становятся полукругом. Ведущий называет предметы. Если предмет летает - дети поднимают руки. Если не летает - руки у детей опущены. Ведущий может сознательно ошибаться, у многих ребят руки непроизвольно, в силу подражания будут подниматься. Необходимо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своевременно удерживаться и не поднимать рук, когда назван нелетающий предмет.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8682" y="2571744"/>
            <a:ext cx="6856656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42910" y="357166"/>
            <a:ext cx="8001024" cy="16312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Упражнение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 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«Съедобное – несъедобное»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Упражнение  на  развитие  переключения  внимания 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Ведущий по очереди кидает участникам мячик и при этом называет предметы (съедобные и несъедобные). Если предмет съедобный, мячик ловится, если нет - отбрасывается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74772" y="15359146"/>
            <a:ext cx="3697446" cy="313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00240"/>
            <a:ext cx="8096250" cy="449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1979613" y="836613"/>
            <a:ext cx="5903912" cy="56197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Найди и выпиши названия цветов</a:t>
            </a: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smtClean="0">
                <a:latin typeface="Arial" charset="0"/>
              </a:rPr>
              <a:t>маквилегиясколкактусиреньландышкупвль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latin typeface="Arial" charset="0"/>
              </a:rPr>
              <a:t>нзцастраргладиолусгедргиезжбудка 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latin typeface="Arial" charset="0"/>
              </a:rPr>
              <a:t>лилияцчнияколокольчикрю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latin typeface="Arial" charset="0"/>
              </a:rPr>
              <a:t>кусрозалюпинастурцияфлоксаим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latin typeface="Arial" charset="0"/>
              </a:rPr>
              <a:t>полоябархатцыплдсвлну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latin typeface="Arial" charset="0"/>
              </a:rPr>
              <a:t>хтхризантемарзариткарнпкапион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00100" y="357166"/>
          <a:ext cx="7572428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4" name="Picture 4" descr="&amp;Mcy;&amp;acy;&amp;tcy;&amp;iecy;&amp;mcy;&amp;acy;&amp;tcy;&amp;icy;&amp;kcy;&amp;acy; &amp;pcy;&amp;rcy;&amp;icy;&amp;kcy;&amp;ocy;&amp;lcy;&amp;softcy;&amp;ncy;&amp;ycy;&amp;ie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1963339" cy="2006820"/>
          </a:xfrm>
          <a:prstGeom prst="rect">
            <a:avLst/>
          </a:prstGeom>
          <a:noFill/>
        </p:spPr>
      </p:pic>
      <p:pic>
        <p:nvPicPr>
          <p:cNvPr id="15368" name="Picture 8" descr="&amp;rcy;&amp;ucy;&amp;scy;&amp;scy;&amp;kcy;&amp;ocy;&amp;gcy;&amp;ocy; &quot; &amp;Vcy;&amp;iecy;&amp;scy;&amp;tcy;&amp;ncy;&amp;icy;&amp;kcy; &amp;Kcy;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0"/>
            <a:ext cx="2335905" cy="1928802"/>
          </a:xfrm>
          <a:prstGeom prst="rect">
            <a:avLst/>
          </a:prstGeom>
          <a:noFill/>
        </p:spPr>
      </p:pic>
      <p:pic>
        <p:nvPicPr>
          <p:cNvPr id="15370" name="Picture 10" descr="&amp;Lcy;&amp;iecy;&amp;ncy;&amp;tcy;&amp;acy; &amp;ncy;&amp;ocy;&amp;vcy;&amp;ocy;&amp;scy;&amp;tcy;&amp;iecy;&amp;jcy; Mobus.com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6414" r="2778"/>
          <a:stretch>
            <a:fillRect/>
          </a:stretch>
        </p:blipFill>
        <p:spPr bwMode="auto">
          <a:xfrm>
            <a:off x="2214546" y="4378104"/>
            <a:ext cx="5286412" cy="2265584"/>
          </a:xfrm>
          <a:prstGeom prst="rect">
            <a:avLst/>
          </a:prstGeom>
          <a:noFill/>
        </p:spPr>
      </p:pic>
      <p:pic>
        <p:nvPicPr>
          <p:cNvPr id="15372" name="Picture 12" descr="&amp;Ncy;&amp;ocy;&amp;vcy;&amp;ocy;&amp;scy;&amp;tcy;&amp;icy; - &amp;Scy;&amp;acy;&amp;jcy;&amp;tcy; &amp;Kcy;&amp;acy;&amp;pcy;&amp;icy;&amp;tcy;&amp;ocy;&amp;ncy;&amp;ocy;&amp;vcy;&amp;ocy;&amp;jcy; &amp;Ocy;&amp;lcy;&amp;softcy;&amp;gcy;&amp;icy; &amp;Scy;&amp;tcy;&amp;iecy;&amp;pcy;&amp;acy;&amp;ncy;&amp;ocy;&amp;vcy;&amp;ncy;&amp;ycy;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642918"/>
            <a:ext cx="2285984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Проверь себя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CB3579"/>
                </a:solidFill>
                <a:latin typeface="Arial" charset="0"/>
              </a:rPr>
              <a:t>мак</a:t>
            </a:r>
            <a:r>
              <a:rPr lang="ru-RU" b="1" smtClean="0">
                <a:latin typeface="Arial" charset="0"/>
              </a:rPr>
              <a:t>вилегияскол</a:t>
            </a:r>
            <a:r>
              <a:rPr lang="ru-RU" b="1" smtClean="0">
                <a:solidFill>
                  <a:srgbClr val="CB3579"/>
                </a:solidFill>
                <a:latin typeface="Arial" charset="0"/>
              </a:rPr>
              <a:t>кактус</a:t>
            </a:r>
            <a:r>
              <a:rPr lang="ru-RU" b="1" smtClean="0">
                <a:latin typeface="Arial" charset="0"/>
              </a:rPr>
              <a:t>ирень</a:t>
            </a:r>
            <a:r>
              <a:rPr lang="ru-RU" b="1" smtClean="0">
                <a:solidFill>
                  <a:srgbClr val="CB3579"/>
                </a:solidFill>
                <a:latin typeface="Arial" charset="0"/>
              </a:rPr>
              <a:t>ландыш</a:t>
            </a:r>
            <a:r>
              <a:rPr lang="ru-RU" b="1" smtClean="0">
                <a:latin typeface="Arial" charset="0"/>
              </a:rPr>
              <a:t>купвль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latin typeface="Arial" charset="0"/>
              </a:rPr>
              <a:t>нзц</a:t>
            </a:r>
            <a:r>
              <a:rPr lang="ru-RU" b="1" smtClean="0">
                <a:solidFill>
                  <a:srgbClr val="CB3579"/>
                </a:solidFill>
                <a:latin typeface="Arial" charset="0"/>
              </a:rPr>
              <a:t>астра</a:t>
            </a:r>
            <a:r>
              <a:rPr lang="ru-RU" b="1" smtClean="0">
                <a:latin typeface="Arial" charset="0"/>
              </a:rPr>
              <a:t>р</a:t>
            </a:r>
            <a:r>
              <a:rPr lang="ru-RU" b="1" smtClean="0">
                <a:solidFill>
                  <a:srgbClr val="CB3579"/>
                </a:solidFill>
                <a:latin typeface="Arial" charset="0"/>
              </a:rPr>
              <a:t>гладиолус</a:t>
            </a:r>
            <a:r>
              <a:rPr lang="ru-RU" b="1" smtClean="0">
                <a:latin typeface="Arial" charset="0"/>
              </a:rPr>
              <a:t>гедргиезжбудка 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CB3579"/>
                </a:solidFill>
                <a:latin typeface="Arial" charset="0"/>
              </a:rPr>
              <a:t>лилия</a:t>
            </a:r>
            <a:r>
              <a:rPr lang="ru-RU" b="1" smtClean="0">
                <a:latin typeface="Arial" charset="0"/>
              </a:rPr>
              <a:t>цчния</a:t>
            </a:r>
            <a:r>
              <a:rPr lang="ru-RU" b="1" smtClean="0">
                <a:solidFill>
                  <a:srgbClr val="CB3579"/>
                </a:solidFill>
                <a:latin typeface="Arial" charset="0"/>
              </a:rPr>
              <a:t>колокольчик</a:t>
            </a:r>
            <a:r>
              <a:rPr lang="ru-RU" b="1" smtClean="0">
                <a:latin typeface="Arial" charset="0"/>
              </a:rPr>
              <a:t>рю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latin typeface="Arial" charset="0"/>
              </a:rPr>
              <a:t>кус</a:t>
            </a:r>
            <a:r>
              <a:rPr lang="ru-RU" b="1" smtClean="0">
                <a:solidFill>
                  <a:srgbClr val="CB3579"/>
                </a:solidFill>
                <a:latin typeface="Arial" charset="0"/>
              </a:rPr>
              <a:t>роза</a:t>
            </a:r>
            <a:r>
              <a:rPr lang="ru-RU" b="1" smtClean="0">
                <a:latin typeface="Arial" charset="0"/>
              </a:rPr>
              <a:t>люпи</a:t>
            </a:r>
            <a:r>
              <a:rPr lang="ru-RU" b="1" smtClean="0">
                <a:solidFill>
                  <a:srgbClr val="CB3579"/>
                </a:solidFill>
                <a:latin typeface="Arial" charset="0"/>
              </a:rPr>
              <a:t>настурцияфлокса</a:t>
            </a:r>
            <a:r>
              <a:rPr lang="ru-RU" b="1" smtClean="0">
                <a:latin typeface="Arial" charset="0"/>
              </a:rPr>
              <a:t>им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latin typeface="Arial" charset="0"/>
              </a:rPr>
              <a:t>полоябархатцыплдсвлну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latin typeface="Arial" charset="0"/>
              </a:rPr>
              <a:t>хт</a:t>
            </a:r>
            <a:r>
              <a:rPr lang="ru-RU" b="1" smtClean="0">
                <a:solidFill>
                  <a:srgbClr val="CB3579"/>
                </a:solidFill>
                <a:latin typeface="Arial" charset="0"/>
              </a:rPr>
              <a:t>хризантема</a:t>
            </a:r>
            <a:r>
              <a:rPr lang="ru-RU" b="1" smtClean="0">
                <a:latin typeface="Arial" charset="0"/>
              </a:rPr>
              <a:t>рзариткарнпка</a:t>
            </a:r>
            <a:r>
              <a:rPr lang="ru-RU" b="1" smtClean="0">
                <a:solidFill>
                  <a:srgbClr val="CB3579"/>
                </a:solidFill>
                <a:latin typeface="Arial" charset="0"/>
              </a:rPr>
              <a:t>пион</a:t>
            </a:r>
          </a:p>
          <a:p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928670"/>
            <a:ext cx="3614734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Игра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«Найди  отличия»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9938" name="Рисунок 2" descr="Описание: http://www.bestreferat.ru/images/paper/89/05/427058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2406"/>
            <a:ext cx="5214942" cy="673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Скопируй рисунок по клеточкам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000240"/>
            <a:ext cx="4776811" cy="36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0108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Игровые приемы на 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развитие памяти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3794" name="Picture 2" descr="awerina.irina88 - &amp;acy;&amp;lcy;&amp;softcy;&amp;bcy;&amp;ocy;&amp;mcy; &quot;&amp;Kcy;&amp;lcy;&amp;icy;&amp;pcy;&amp;acy;&amp;rcy;&amp;tcy;&amp;ycy; / &amp;Kcy;&amp;lcy;&amp;icy;&amp;pcy;&amp;acy;&amp;rcy;&amp;tcy; &amp;Dcy;&amp;iecy;&amp;tcy;&amp;icy; &amp;icy; &amp;shcy;&amp;kcy;&amp;ocy;&amp;lcy;&amp;softcy;&amp;ncy;&amp;icy;&amp;kcy;&amp;icy;&quot; &amp;ncy;&amp;acy; &amp;YAcy;&amp;ncy;&amp;dcy;&amp;iecy;&amp;kcy;&amp;scy;.&amp;Fcy;&amp;ocy;&amp;tcy;&amp;kcy;&amp;acy;&amp;kh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143116"/>
            <a:ext cx="4052950" cy="3786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857224" y="500042"/>
            <a:ext cx="7429552" cy="20621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Упражнение  "Осознание визуального материала"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этого  упражнения  потребуются листок бумаги, карандаши  и  секундомер. На рисунке, приведенном ниже, представлены 12 изображений. Детям предлагается рассмотреть рисунки первой строки, закрыв остальные листом бумаги, чтобы они не отвлекали внимание. Спустя 30 сек попросите их закрыть целиком всю страницу и нарисовать по  памяти  предметы первой строки. Затем предложите им сравнить, насколько их рисунки соответствуют рисункам образца. Далее перейдите к следующей строке.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1" name="Picture 1" descr="Описание: развитие памяти у дет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643182"/>
            <a:ext cx="3514725" cy="354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-171450"/>
            <a:ext cx="6870700" cy="1600200"/>
          </a:xfrm>
        </p:spPr>
        <p:txBody>
          <a:bodyPr/>
          <a:lstStyle/>
          <a:p>
            <a:r>
              <a:rPr lang="ru-RU" dirty="0" smtClean="0">
                <a:solidFill>
                  <a:srgbClr val="3208AA"/>
                </a:solidFill>
              </a:rPr>
              <a:t> </a:t>
            </a:r>
            <a:r>
              <a:rPr lang="ru-RU" dirty="0">
                <a:solidFill>
                  <a:srgbClr val="3208AA"/>
                </a:solidFill>
              </a:rPr>
              <a:t>Говори наоборот.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27088" y="1557338"/>
            <a:ext cx="7696200" cy="3657600"/>
          </a:xfrm>
        </p:spPr>
        <p:txBody>
          <a:bodyPr>
            <a:normAutofit lnSpcReduction="10000"/>
          </a:bodyPr>
          <a:lstStyle/>
          <a:p>
            <a:r>
              <a:rPr lang="ru-RU" sz="3600">
                <a:solidFill>
                  <a:schemeClr val="tx2"/>
                </a:solidFill>
              </a:rPr>
              <a:t>Большой – маленький</a:t>
            </a:r>
          </a:p>
          <a:p>
            <a:r>
              <a:rPr lang="ru-RU" sz="3600">
                <a:solidFill>
                  <a:schemeClr val="tx2"/>
                </a:solidFill>
              </a:rPr>
              <a:t>Толстый - тонкий</a:t>
            </a:r>
          </a:p>
          <a:p>
            <a:r>
              <a:rPr lang="ru-RU" sz="3600">
                <a:solidFill>
                  <a:schemeClr val="tx2"/>
                </a:solidFill>
              </a:rPr>
              <a:t>Грустно – весело</a:t>
            </a:r>
          </a:p>
          <a:p>
            <a:r>
              <a:rPr lang="ru-RU" sz="3600">
                <a:solidFill>
                  <a:schemeClr val="tx2"/>
                </a:solidFill>
              </a:rPr>
              <a:t>Чистота – грязь</a:t>
            </a:r>
          </a:p>
          <a:p>
            <a:r>
              <a:rPr lang="ru-RU" sz="3600">
                <a:solidFill>
                  <a:schemeClr val="tx2"/>
                </a:solidFill>
              </a:rPr>
              <a:t>Пустой – полный</a:t>
            </a:r>
          </a:p>
          <a:p>
            <a:r>
              <a:rPr lang="ru-RU" sz="3600">
                <a:solidFill>
                  <a:schemeClr val="tx2"/>
                </a:solidFill>
              </a:rPr>
              <a:t>Жара - мороз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1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1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785786" y="428604"/>
            <a:ext cx="77153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«Часы  и  время»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1. Который час показывают первые часы? Который  час  показывают  вторые часы?  и  т.  д.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2. Постарайся по памяти нарисовать свои ответы.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09" name="Рисунок 8" descr="Описание: Часы и время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2143116"/>
            <a:ext cx="4286280" cy="4369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152400"/>
            <a:ext cx="7958166" cy="160020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Классификация предметов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50824" y="1989138"/>
            <a:ext cx="8607455" cy="2376487"/>
            <a:chOff x="2421" y="8946"/>
            <a:chExt cx="6840" cy="2088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2421" y="8946"/>
              <a:ext cx="6840" cy="2088"/>
              <a:chOff x="2421" y="8946"/>
              <a:chExt cx="6840" cy="2088"/>
            </a:xfrm>
          </p:grpSpPr>
          <p:sp>
            <p:nvSpPr>
              <p:cNvPr id="31760" name="AutoShape 16"/>
              <p:cNvSpPr>
                <a:spLocks noChangeArrowheads="1"/>
              </p:cNvSpPr>
              <p:nvPr/>
            </p:nvSpPr>
            <p:spPr bwMode="auto">
              <a:xfrm>
                <a:off x="4761" y="8946"/>
                <a:ext cx="2340" cy="1980"/>
              </a:xfrm>
              <a:prstGeom prst="upArrow">
                <a:avLst>
                  <a:gd name="adj1" fmla="val 50000"/>
                  <a:gd name="adj2" fmla="val 25000"/>
                </a:avLst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" name="Group 17"/>
              <p:cNvGrpSpPr>
                <a:grpSpLocks/>
              </p:cNvGrpSpPr>
              <p:nvPr/>
            </p:nvGrpSpPr>
            <p:grpSpPr bwMode="auto">
              <a:xfrm>
                <a:off x="2421" y="9030"/>
                <a:ext cx="6840" cy="2004"/>
                <a:chOff x="2421" y="9030"/>
                <a:chExt cx="6840" cy="2004"/>
              </a:xfrm>
            </p:grpSpPr>
            <p:sp>
              <p:nvSpPr>
                <p:cNvPr id="31762" name="AutoShape 18"/>
                <p:cNvSpPr>
                  <a:spLocks noChangeArrowheads="1"/>
                </p:cNvSpPr>
                <p:nvPr/>
              </p:nvSpPr>
              <p:spPr bwMode="auto">
                <a:xfrm>
                  <a:off x="2421" y="9054"/>
                  <a:ext cx="2340" cy="1980"/>
                </a:xfrm>
                <a:prstGeom prst="upArrow">
                  <a:avLst>
                    <a:gd name="adj1" fmla="val 50000"/>
                    <a:gd name="adj2" fmla="val 25000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63" name="AutoShape 19"/>
                <p:cNvSpPr>
                  <a:spLocks noChangeArrowheads="1"/>
                </p:cNvSpPr>
                <p:nvPr/>
              </p:nvSpPr>
              <p:spPr bwMode="auto">
                <a:xfrm>
                  <a:off x="6921" y="9030"/>
                  <a:ext cx="2340" cy="1980"/>
                </a:xfrm>
                <a:prstGeom prst="upArrow">
                  <a:avLst>
                    <a:gd name="adj1" fmla="val 50000"/>
                    <a:gd name="adj2" fmla="val 25000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6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141" y="9390"/>
                  <a:ext cx="900" cy="126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rIns="36000"/>
                <a:lstStyle/>
                <a:p>
                  <a:pPr algn="ctr"/>
                  <a:r>
                    <a:rPr lang="ru-RU" b="1"/>
                    <a:t>Дом 1</a:t>
                  </a:r>
                  <a:endParaRPr lang="en-US" b="1"/>
                </a:p>
                <a:p>
                  <a:pPr algn="ctr"/>
                  <a:endParaRPr lang="ru-RU" b="1"/>
                </a:p>
                <a:p>
                  <a:pPr algn="ctr"/>
                  <a:r>
                    <a:rPr lang="ru-RU" sz="1600" b="1"/>
                    <a:t>животные</a:t>
                  </a:r>
                  <a:endParaRPr lang="ru-RU" sz="1600"/>
                </a:p>
              </p:txBody>
            </p:sp>
          </p:grpSp>
          <p:sp>
            <p:nvSpPr>
              <p:cNvPr id="31765" name="Text Box 21"/>
              <p:cNvSpPr txBox="1">
                <a:spLocks noChangeArrowheads="1"/>
              </p:cNvSpPr>
              <p:nvPr/>
            </p:nvSpPr>
            <p:spPr bwMode="auto">
              <a:xfrm>
                <a:off x="5481" y="9210"/>
                <a:ext cx="900" cy="12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rIns="36000"/>
              <a:lstStyle/>
              <a:p>
                <a:pPr algn="ctr"/>
                <a:r>
                  <a:rPr lang="ru-RU" b="1"/>
                  <a:t>Дом 2</a:t>
                </a:r>
                <a:endParaRPr lang="en-US" b="1"/>
              </a:p>
              <a:p>
                <a:pPr algn="ctr"/>
                <a:endParaRPr lang="ru-RU" b="1"/>
              </a:p>
              <a:p>
                <a:pPr algn="ctr"/>
                <a:r>
                  <a:rPr lang="ru-RU" sz="1600" b="1"/>
                  <a:t>растения</a:t>
                </a:r>
                <a:endParaRPr lang="ru-RU" sz="1600"/>
              </a:p>
            </p:txBody>
          </p:sp>
        </p:grpSp>
        <p:sp>
          <p:nvSpPr>
            <p:cNvPr id="31766" name="Text Box 22"/>
            <p:cNvSpPr txBox="1">
              <a:spLocks noChangeArrowheads="1"/>
            </p:cNvSpPr>
            <p:nvPr/>
          </p:nvSpPr>
          <p:spPr bwMode="auto">
            <a:xfrm>
              <a:off x="7641" y="9390"/>
              <a:ext cx="996" cy="12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rIns="36000"/>
            <a:lstStyle/>
            <a:p>
              <a:pPr algn="ctr"/>
              <a:r>
                <a:rPr lang="ru-RU" sz="1600" b="1" dirty="0"/>
                <a:t>Дом 3</a:t>
              </a:r>
              <a:endParaRPr lang="en-US" sz="1600" b="1" dirty="0"/>
            </a:p>
            <a:p>
              <a:pPr algn="ctr"/>
              <a:endParaRPr lang="ru-RU" sz="1600" b="1" dirty="0"/>
            </a:p>
            <a:p>
              <a:r>
                <a:rPr lang="ru-RU" sz="1600" b="1" dirty="0"/>
                <a:t>инструменты</a:t>
              </a:r>
              <a:endParaRPr lang="ru-RU" sz="1600" dirty="0"/>
            </a:p>
          </p:txBody>
        </p:sp>
      </p:grp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395288" y="4724400"/>
            <a:ext cx="82089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tx2"/>
                </a:solidFill>
              </a:rPr>
              <a:t>КРОКОДИЛ, ПИОН, ОБЕЗЬЯНА, ПЛОСКОГУБЦЫ, ПШЕНИЦА, НОЖНИЦЫ, СЛОН, ФИАЛКА, ИГОЛКА.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6600CC"/>
                </a:solidFill>
              </a:rPr>
              <a:t>Запоминание </a:t>
            </a:r>
            <a:r>
              <a:rPr lang="ru-RU" dirty="0">
                <a:solidFill>
                  <a:srgbClr val="6600CC"/>
                </a:solidFill>
              </a:rPr>
              <a:t>стихов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62913" cy="54879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b="1" i="1">
                <a:solidFill>
                  <a:srgbClr val="A90996"/>
                </a:solidFill>
              </a:rPr>
              <a:t>  В огороде чучело </a:t>
            </a:r>
            <a:br>
              <a:rPr lang="ru-RU" sz="2800" b="1" i="1">
                <a:solidFill>
                  <a:srgbClr val="A90996"/>
                </a:solidFill>
              </a:rPr>
            </a:br>
            <a:r>
              <a:rPr lang="ru-RU" sz="2800" b="1" i="1">
                <a:solidFill>
                  <a:srgbClr val="A90996"/>
                </a:solidFill>
              </a:rPr>
              <a:t>Шляпу нахлобучило </a:t>
            </a:r>
            <a:br>
              <a:rPr lang="ru-RU" sz="2800" b="1" i="1">
                <a:solidFill>
                  <a:srgbClr val="A90996"/>
                </a:solidFill>
              </a:rPr>
            </a:br>
            <a:r>
              <a:rPr lang="ru-RU" sz="2800" b="1" i="1">
                <a:solidFill>
                  <a:srgbClr val="A90996"/>
                </a:solidFill>
              </a:rPr>
              <a:t>Рукавами машет - </a:t>
            </a:r>
            <a:br>
              <a:rPr lang="ru-RU" sz="2800" b="1" i="1">
                <a:solidFill>
                  <a:srgbClr val="A90996"/>
                </a:solidFill>
              </a:rPr>
            </a:br>
            <a:r>
              <a:rPr lang="ru-RU" sz="2800" b="1" i="1">
                <a:solidFill>
                  <a:srgbClr val="A90996"/>
                </a:solidFill>
              </a:rPr>
              <a:t>И как будто пляшет! </a:t>
            </a:r>
            <a:br>
              <a:rPr lang="ru-RU" sz="2800" b="1" i="1">
                <a:solidFill>
                  <a:srgbClr val="A90996"/>
                </a:solidFill>
              </a:rPr>
            </a:br>
            <a:r>
              <a:rPr lang="ru-RU" sz="2800" b="1" i="1">
                <a:solidFill>
                  <a:srgbClr val="A90996"/>
                </a:solidFill>
              </a:rPr>
              <a:t>Это чучело - оно </a:t>
            </a:r>
            <a:br>
              <a:rPr lang="ru-RU" sz="2800" b="1" i="1">
                <a:solidFill>
                  <a:srgbClr val="A90996"/>
                </a:solidFill>
              </a:rPr>
            </a:br>
            <a:r>
              <a:rPr lang="ru-RU" sz="2800" b="1" i="1">
                <a:solidFill>
                  <a:srgbClr val="A90996"/>
                </a:solidFill>
              </a:rPr>
              <a:t>Сторожить поставлено,</a:t>
            </a:r>
          </a:p>
          <a:p>
            <a:pPr>
              <a:lnSpc>
                <a:spcPct val="80000"/>
              </a:lnSpc>
            </a:pPr>
            <a:r>
              <a:rPr lang="ru-RU" sz="2800" b="1" i="1">
                <a:solidFill>
                  <a:srgbClr val="A90996"/>
                </a:solidFill>
              </a:rPr>
              <a:t>         Чтобы птицы не летали, </a:t>
            </a:r>
            <a:br>
              <a:rPr lang="ru-RU" sz="2800" b="1" i="1">
                <a:solidFill>
                  <a:srgbClr val="A90996"/>
                </a:solidFill>
              </a:rPr>
            </a:br>
            <a:r>
              <a:rPr lang="ru-RU" sz="2800" b="1" i="1">
                <a:solidFill>
                  <a:srgbClr val="A90996"/>
                </a:solidFill>
              </a:rPr>
              <a:t>         Чтоб горошек не клевали. </a:t>
            </a:r>
            <a:br>
              <a:rPr lang="ru-RU" sz="2800" b="1" i="1">
                <a:solidFill>
                  <a:srgbClr val="A90996"/>
                </a:solidFill>
              </a:rPr>
            </a:br>
            <a:r>
              <a:rPr lang="ru-RU" sz="2800" b="1" i="1">
                <a:solidFill>
                  <a:srgbClr val="A90996"/>
                </a:solidFill>
              </a:rPr>
              <a:t>         Вот какое чучело </a:t>
            </a:r>
            <a:br>
              <a:rPr lang="ru-RU" sz="2800" b="1" i="1">
                <a:solidFill>
                  <a:srgbClr val="A90996"/>
                </a:solidFill>
              </a:rPr>
            </a:br>
            <a:r>
              <a:rPr lang="ru-RU" sz="2800" b="1" i="1">
                <a:solidFill>
                  <a:srgbClr val="A90996"/>
                </a:solidFill>
              </a:rPr>
              <a:t>         Шляпу нахлобучило, </a:t>
            </a:r>
            <a:br>
              <a:rPr lang="ru-RU" sz="2800" b="1" i="1">
                <a:solidFill>
                  <a:srgbClr val="A90996"/>
                </a:solidFill>
              </a:rPr>
            </a:br>
            <a:r>
              <a:rPr lang="ru-RU" sz="2800" b="1" i="1">
                <a:solidFill>
                  <a:srgbClr val="A90996"/>
                </a:solidFill>
              </a:rPr>
              <a:t>         Синий шарф на палке - </a:t>
            </a:r>
            <a:br>
              <a:rPr lang="ru-RU" sz="2800" b="1" i="1">
                <a:solidFill>
                  <a:srgbClr val="A90996"/>
                </a:solidFill>
              </a:rPr>
            </a:br>
            <a:r>
              <a:rPr lang="ru-RU" sz="2800" b="1" i="1">
                <a:solidFill>
                  <a:srgbClr val="A90996"/>
                </a:solidFill>
              </a:rPr>
              <a:t>         Пусть боятся галки!</a:t>
            </a:r>
            <a:endParaRPr lang="ru-RU" sz="2800" b="1">
              <a:solidFill>
                <a:srgbClr val="A90996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/>
              <a:t>                                                       (И. Михайлова)</a:t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6600CC"/>
                </a:solidFill>
              </a:rPr>
              <a:t>Запоминание </a:t>
            </a:r>
            <a:r>
              <a:rPr lang="ru-RU" dirty="0">
                <a:solidFill>
                  <a:srgbClr val="6600CC"/>
                </a:solidFill>
              </a:rPr>
              <a:t>текста.</a:t>
            </a:r>
            <a:r>
              <a:rPr lang="ru-RU" dirty="0"/>
              <a:t>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4800"/>
              <a:t>Кто делает?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800"/>
              <a:t>     Что?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800"/>
              <a:t>         Когда?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800"/>
              <a:t>            Почему?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800"/>
              <a:t>                  Где?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800"/>
              <a:t>                          Как?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714744" y="642918"/>
          <a:ext cx="507683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Выноска со стрелкой вправо 4"/>
          <p:cNvSpPr/>
          <p:nvPr/>
        </p:nvSpPr>
        <p:spPr>
          <a:xfrm>
            <a:off x="1000100" y="642918"/>
            <a:ext cx="2714644" cy="2286016"/>
          </a:xfrm>
          <a:prstGeom prst="righ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Основные направления коррекционной работы</a:t>
            </a:r>
            <a:endParaRPr lang="ru-RU" dirty="0"/>
          </a:p>
        </p:txBody>
      </p:sp>
      <p:pic>
        <p:nvPicPr>
          <p:cNvPr id="16386" name="Picture 2" descr="&amp;Lcy;&amp;acy;&amp;rcy;&amp;icy;&amp;scy;&amp;acy; &amp;Acy;&amp;rcy;&amp;acy;&amp;scy;&amp;lcy;&amp;acy;&amp;ncy;&amp;ocy;&amp;vcy;&amp;acy; : &amp;Ocy;&amp;dcy;&amp;ncy;&amp;ocy;&amp;kcy;&amp;lcy;&amp;acy;&amp;scy;&amp;scy;&amp;ncy;&amp;icy;&amp;kcy;&amp;icy;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908" y="3429000"/>
            <a:ext cx="4286237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FA2BB8-B9F9-4BEE-A456-C537EFE32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32FA2BB8-B9F9-4BEE-A456-C537EFE325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93F4EC-30F2-4196-8A94-92144FA27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7E93F4EC-30F2-4196-8A94-92144FA27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1BBB26-8F47-408E-BA29-E59503A91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4E1BBB26-8F47-408E-BA29-E59503A91A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EB5D2E-57FD-44B1-A371-E1B7B0CD4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CAEB5D2E-57FD-44B1-A371-E1B7B0CD45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F54BF3-8A8E-4DCC-ACB0-2FC5B50C3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13F54BF3-8A8E-4DCC-ACB0-2FC5B50C3A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FC32B9-60B1-4BFC-B8B4-3245C062B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0AFC32B9-60B1-4BFC-B8B4-3245C062B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02448C-51E5-4B3F-9F30-10173B541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E102448C-51E5-4B3F-9F30-10173B5410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5C2730-5737-47BA-B3DF-5520D8021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235C2730-5737-47BA-B3DF-5520D80218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B88C88-4817-46C6-AB90-77A656BC3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C8B88C88-4817-46C6-AB90-77A656BC33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A011C7-B664-436D-8195-801D4C253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C7A011C7-B664-436D-8195-801D4C2537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33EEF7-5AC4-4A15-B06D-ADB2C9242D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graphicEl>
                                              <a:dgm id="{0933EEF7-5AC4-4A15-B06D-ADB2C9242D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1C8B61-50BB-47F0-A746-2E7D4CB09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graphicEl>
                                              <a:dgm id="{E61C8B61-50BB-47F0-A746-2E7D4CB09A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B7ECD0-8D46-45BE-AE40-0574F65A3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graphicEl>
                                              <a:dgm id="{3AB7ECD0-8D46-45BE-AE40-0574F65A38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C3DA94-E052-4E8B-8127-EE8653ED5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">
                                            <p:graphicEl>
                                              <a:dgm id="{DAC3DA94-E052-4E8B-8127-EE8653ED57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65B5A1-D9A6-4D99-A5B4-9FBA8A66A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">
                                            <p:graphicEl>
                                              <a:dgm id="{F065B5A1-D9A6-4D99-A5B4-9FBA8A66AE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4FD969-BACA-477C-B040-A39C83E15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">
                                            <p:graphicEl>
                                              <a:dgm id="{CE4FD969-BACA-477C-B040-A39C83E15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52"/>
            <a:ext cx="8643998" cy="2214577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Таким образом, игровые приемы могут быть включены в любой раздел программы и служить как для развития познавательной деятельности, так и для формирования собственной игры, поведения в коллективе (умение действовать сообща, наблюдать за действиями товарища, умение ждать, стремиться к совместной цели, соотносить свои действия с действиями своих сверстников).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FEFDE"/>
              </a:clrFrom>
              <a:clrTo>
                <a:srgbClr val="EFEFD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500306"/>
            <a:ext cx="635317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57290" y="1859340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6072198" y="285728"/>
            <a:ext cx="2857520" cy="135732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«Без игры </a:t>
            </a:r>
            <a:r>
              <a:rPr lang="ru-RU" sz="6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 и не может быть</a:t>
            </a:r>
          </a:p>
          <a:p>
            <a:pPr algn="ctr"/>
            <a:r>
              <a:rPr lang="ru-RU" sz="6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полноценного  </a:t>
            </a:r>
          </a:p>
          <a:p>
            <a:pPr algn="ctr"/>
            <a:r>
              <a:rPr lang="ru-RU" sz="6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умственного развития…»</a:t>
            </a:r>
          </a:p>
          <a:p>
            <a:pPr algn="ctr"/>
            <a:r>
              <a:rPr lang="ru-RU" sz="6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В.А.Сухомлинский</a:t>
            </a:r>
            <a:endParaRPr lang="ru-RU" sz="6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1428728" y="2000240"/>
          <a:ext cx="7286676" cy="4572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0" name="Picture 2" descr="&amp;Ucy;&amp;scy;&amp;pcy;&amp;iecy;&amp;khcy; &amp;Bcy;&amp;acy;&amp;lcy;&amp;acy;&amp;shcy;&amp;ocy;&amp;vcy;&amp;scy;&amp;kcy;&amp;icy;&amp;khcy; &amp;shcy;&amp;kcy;&amp;ocy;&amp;lcy;&amp;softcy;&amp;ncy;&amp;icy;&amp;kcy;&amp;ocy;&amp;vcy; &amp;vcy; &amp;rcy;&amp;iecy;&amp;gcy;&amp;icy;&amp;ocy;&amp;ncy;&amp;acy;&amp;lcy;&amp;softcy;&amp;ncy;&amp;ocy;&amp;mcy; &amp;tcy;&amp;ucy;&amp;rcy;&amp;iecy; &amp;Vcy;&amp;scy;&amp;iecy;&amp;rcy;&amp;ocy;&amp;scy;&amp;scy;&amp;icy;&amp;jcy;&amp;scy;&amp;kcy;&amp;ocy;&amp;jcy; &amp;ocy;&amp;lcy;&amp;icy;&amp;mcy;&amp;pcy;&amp;icy;&amp;acy;&amp;dcy;&amp;ycy; &quot;&amp;Ucy;&amp;chcy;&amp;iecy;&amp;ncy;&amp;icy;&amp;kcy; XXI &amp;vcy;&amp;iecy;&amp;kcy;&amp;acy;: &amp;pcy;&amp;rcy;&amp;ocy;&amp;bcy;&amp;ucy;&amp;iecy;&amp;mcy; &amp;scy;&amp;icy;&amp;lcy;&amp;ycy;, &amp;pcy;&amp;rcy;&amp;ocy;&amp;yacy;&amp;vcy;&amp;lcy;&amp;yacy;&amp;iecy;&amp;mcy; &amp;scy;&amp;pcy;&amp;ocy;&amp;scy;&amp;ocy;&amp;bcy;&amp;ncy;&amp;ocy;&amp;scy;&amp;tcy;&amp;icy;&quot;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0000" r="-313"/>
          <a:stretch>
            <a:fillRect/>
          </a:stretch>
        </p:blipFill>
        <p:spPr bwMode="auto">
          <a:xfrm>
            <a:off x="1142976" y="105314"/>
            <a:ext cx="3500462" cy="183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Игровые приемы на развитие мышления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3794" name="Picture 2" descr="awerina.irina88 - &amp;acy;&amp;lcy;&amp;softcy;&amp;bcy;&amp;ocy;&amp;mcy; &quot;&amp;Kcy;&amp;lcy;&amp;icy;&amp;pcy;&amp;acy;&amp;rcy;&amp;tcy;&amp;ycy; / &amp;Kcy;&amp;lcy;&amp;icy;&amp;pcy;&amp;acy;&amp;rcy;&amp;tcy; &amp;Dcy;&amp;iecy;&amp;tcy;&amp;icy; &amp;icy; &amp;shcy;&amp;kcy;&amp;ocy;&amp;lcy;&amp;softcy;&amp;ncy;&amp;icy;&amp;kcy;&amp;icy;&quot; &amp;ncy;&amp;acy; &amp;YAcy;&amp;ncy;&amp;dcy;&amp;iecy;&amp;kcy;&amp;scy;.&amp;Fcy;&amp;ocy;&amp;tcy;&amp;kcy;&amp;acy;&amp;kh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143116"/>
            <a:ext cx="4052950" cy="3786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2057400" y="457200"/>
            <a:ext cx="15240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-12+8=</a:t>
            </a:r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-4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81000" y="457200"/>
            <a:ext cx="15240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-17-13=</a:t>
            </a:r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?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81000" y="1066800"/>
            <a:ext cx="609600" cy="533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-30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371600" y="1066800"/>
            <a:ext cx="533400" cy="533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30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81000" y="457200"/>
            <a:ext cx="15240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-17-13 =</a:t>
            </a:r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-30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048000" y="1066800"/>
            <a:ext cx="533400" cy="533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-4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057400" y="1066800"/>
            <a:ext cx="533400" cy="533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4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8305800" y="5334000"/>
            <a:ext cx="533400" cy="533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5562600" y="457200"/>
            <a:ext cx="15240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-19+13=</a:t>
            </a:r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?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5562600" y="457200"/>
            <a:ext cx="15240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-19+13=</a:t>
            </a:r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-6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562600" y="1066800"/>
            <a:ext cx="533400" cy="533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-6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6553200" y="1066800"/>
            <a:ext cx="533400" cy="533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6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648200" y="1066800"/>
            <a:ext cx="609600" cy="533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-12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3733800" y="1066800"/>
            <a:ext cx="533400" cy="533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12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3733800" y="381000"/>
            <a:ext cx="15240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11-23 =</a:t>
            </a:r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 -12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733800" y="381000"/>
            <a:ext cx="15240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11-23 = </a:t>
            </a:r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?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315200" y="457200"/>
            <a:ext cx="15240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10+(-6)=</a:t>
            </a:r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4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7315200" y="5334000"/>
            <a:ext cx="533400" cy="533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30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6553200" y="5334000"/>
            <a:ext cx="533400" cy="533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73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1371600" y="2514600"/>
            <a:ext cx="533400" cy="533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5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381000" y="2514600"/>
            <a:ext cx="533400" cy="533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-5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8305800" y="1066800"/>
            <a:ext cx="533400" cy="533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-4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7315200" y="1066800"/>
            <a:ext cx="533400" cy="533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4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7315200" y="457200"/>
            <a:ext cx="15240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10+(-6)=</a:t>
            </a:r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?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7315200" y="4724400"/>
            <a:ext cx="15240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16-(-14)=</a:t>
            </a: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30</a:t>
            </a: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381000" y="1905000"/>
            <a:ext cx="15240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-70:14=</a:t>
            </a: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?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81000" y="1905000"/>
            <a:ext cx="15240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-70:14=</a:t>
            </a: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-5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562600" y="5334000"/>
            <a:ext cx="533400" cy="533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17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7315200" y="2514600"/>
            <a:ext cx="533400" cy="533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4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8305800" y="2514600"/>
            <a:ext cx="533400" cy="533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-4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5562600" y="2514600"/>
            <a:ext cx="533400" cy="533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4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6553200" y="2514600"/>
            <a:ext cx="533400" cy="533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-4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4800600" y="2514600"/>
            <a:ext cx="533400" cy="533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3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3810000" y="2514600"/>
            <a:ext cx="533400" cy="533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-3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2971800" y="2514600"/>
            <a:ext cx="609600" cy="533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-90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2057400" y="2514600"/>
            <a:ext cx="533400" cy="533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90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3810000" y="1905000"/>
            <a:ext cx="15240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42:</a:t>
            </a: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charset="0"/>
                <a:sym typeface="Wingdings" pitchFamily="2" charset="2"/>
              </a:rPr>
              <a:t>(-14)</a:t>
            </a: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=</a:t>
            </a: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-3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057400" y="1905000"/>
            <a:ext cx="15240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-5•18=</a:t>
            </a: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-90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057400" y="1905000"/>
            <a:ext cx="15240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-5•18=</a:t>
            </a: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?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810000" y="1905000"/>
            <a:ext cx="15240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42:</a:t>
            </a: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charset="0"/>
                <a:sym typeface="Wingdings" pitchFamily="2" charset="2"/>
              </a:rPr>
              <a:t>(-14)=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7315200" y="1905000"/>
            <a:ext cx="15240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-92:(-23)=</a:t>
            </a: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4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562600" y="1905000"/>
            <a:ext cx="15240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72:(-18)=</a:t>
            </a: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-4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562600" y="1905000"/>
            <a:ext cx="15240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72:(-18)=</a:t>
            </a: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?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7315200" y="1905000"/>
            <a:ext cx="15240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-92:(-23)=</a:t>
            </a: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?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3733800" y="3276600"/>
            <a:ext cx="15240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-37+21=</a:t>
            </a: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-16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2057400" y="3276600"/>
            <a:ext cx="15240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38-42=</a:t>
            </a: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-4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304800" y="3276600"/>
            <a:ext cx="16002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85-100=</a:t>
            </a: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-15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1371600" y="5334000"/>
            <a:ext cx="533400" cy="533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8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4724400" y="3886200"/>
            <a:ext cx="533400" cy="533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16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3733800" y="3886200"/>
            <a:ext cx="609600" cy="533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-16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3048000" y="3886200"/>
            <a:ext cx="533400" cy="533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4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2057400" y="3886200"/>
            <a:ext cx="533400" cy="533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-4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1371600" y="3886200"/>
            <a:ext cx="533400" cy="533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15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304800" y="3886200"/>
            <a:ext cx="609600" cy="533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-15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304800" y="3276600"/>
            <a:ext cx="16002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85-100=</a:t>
            </a: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?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2057400" y="3276600"/>
            <a:ext cx="15240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38-42=</a:t>
            </a: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?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733800" y="3276600"/>
            <a:ext cx="15240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-37+21=</a:t>
            </a: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?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381000" y="4724400"/>
            <a:ext cx="15240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-96:12=</a:t>
            </a: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-8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7315200" y="3276600"/>
            <a:ext cx="15240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-6-(-9)=</a:t>
            </a: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3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5562600" y="3276600"/>
            <a:ext cx="15240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-16-36=</a:t>
            </a: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-52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381000" y="5334000"/>
            <a:ext cx="533400" cy="533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-8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8305800" y="3886200"/>
            <a:ext cx="533400" cy="533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3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7315200" y="3886200"/>
            <a:ext cx="533400" cy="533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-3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6553200" y="3886200"/>
            <a:ext cx="533400" cy="533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52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5562600" y="3886200"/>
            <a:ext cx="609600" cy="533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-52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5562600" y="3276600"/>
            <a:ext cx="15240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-16-36=</a:t>
            </a: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?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7315200" y="3276600"/>
            <a:ext cx="15240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-6-(-9)=</a:t>
            </a: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?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381000" y="4724400"/>
            <a:ext cx="15240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-96:12=</a:t>
            </a: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?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5562600" y="4724400"/>
            <a:ext cx="15240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-23+40=</a:t>
            </a: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17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3733800" y="4724400"/>
            <a:ext cx="15240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38-45=</a:t>
            </a: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-7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2057400" y="4724400"/>
            <a:ext cx="15240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-81:(-27)=</a:t>
            </a: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3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4724400" y="5334000"/>
            <a:ext cx="533400" cy="533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-7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3733800" y="5334000"/>
            <a:ext cx="533400" cy="533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7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3048000" y="5334000"/>
            <a:ext cx="533400" cy="533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-3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2057400" y="5334000"/>
            <a:ext cx="533400" cy="533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3</a:t>
            </a:r>
          </a:p>
        </p:txBody>
      </p:sp>
      <p:sp>
        <p:nvSpPr>
          <p:cNvPr id="120" name="Прямоугольник 119"/>
          <p:cNvSpPr/>
          <p:nvPr/>
        </p:nvSpPr>
        <p:spPr>
          <a:xfrm>
            <a:off x="2057400" y="4724400"/>
            <a:ext cx="15240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-81:(-27)=</a:t>
            </a: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?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3733800" y="4724400"/>
            <a:ext cx="15240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38-45=</a:t>
            </a: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?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5562600" y="4724400"/>
            <a:ext cx="15240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-23+40=</a:t>
            </a: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?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315200" y="4724400"/>
            <a:ext cx="15240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16-(-14)=</a:t>
            </a: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?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4221" name="Picture 125" descr="C:\Users\димон\Documents\волшеб\Новая папка\изумр город_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81000"/>
            <a:ext cx="1676400" cy="1371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4224" name="Picture 128" descr="C:\Users\димон\Documents\волшеб\Новая папка\изумр город_0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381000"/>
            <a:ext cx="1828800" cy="1371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4225" name="Picture 129" descr="C:\Users\димон\Documents\волшеб\Новая папка\изумр город_00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381000"/>
            <a:ext cx="1676400" cy="1371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4226" name="Picture 130" descr="C:\Users\димон\Documents\волшеб\Новая папка\изумр город_00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1752600"/>
            <a:ext cx="1676400" cy="1371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4227" name="Picture 131" descr="C:\Users\димон\Documents\волшеб\Новая папка\изумр город_00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81200" y="1752600"/>
            <a:ext cx="1676400" cy="137953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4228" name="Picture 132" descr="C:\Users\димон\Documents\волшеб\Новая папка\изумр город_008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57600" y="1752600"/>
            <a:ext cx="1752600" cy="1371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4229" name="Picture 133" descr="C:\Users\димон\Documents\волшеб\Новая папка\изумр город_009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10200" y="1752600"/>
            <a:ext cx="1828800" cy="1371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4230" name="Picture 134" descr="C:\Users\димон\Documents\волшеб\Новая папка\изумр город_010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39000" y="1752600"/>
            <a:ext cx="1676400" cy="1371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4231" name="Picture 135" descr="C:\Users\димон\Documents\волшеб\Новая папка\изумр город_01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3124200"/>
            <a:ext cx="1676400" cy="1447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4232" name="Picture 136" descr="C:\Users\димон\Documents\волшеб\Новая папка\изумр город_012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81200" y="3124200"/>
            <a:ext cx="1676400" cy="1447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4233" name="Picture 137" descr="C:\Users\димон\Documents\волшеб\Новая папка\изумр город_013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657600" y="3124200"/>
            <a:ext cx="1752600" cy="1447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4234" name="Picture 138" descr="C:\Users\димон\Documents\волшеб\Новая папка\изумр город_014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410200" y="3124200"/>
            <a:ext cx="1828800" cy="1447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4235" name="Picture 139" descr="C:\Users\димон\Documents\волшеб\Новая папка\изумр город_015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239000" y="3124200"/>
            <a:ext cx="1676400" cy="1447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4236" name="Picture 140" descr="C:\Users\димон\Documents\волшеб\Новая папка\изумр город_016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04800" y="4572000"/>
            <a:ext cx="1676400" cy="1447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4237" name="Picture 141" descr="C:\Users\димон\Documents\волшеб\Новая папка\изумр город_017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981200" y="4572000"/>
            <a:ext cx="1676400" cy="1447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4238" name="Picture 142" descr="C:\Users\димон\Documents\волшеб\Новая папка\изумр город_018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657600" y="4572000"/>
            <a:ext cx="1752600" cy="1447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4239" name="Picture 143" descr="C:\Users\димон\Documents\волшеб\Новая папка\изумр город_019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410200" y="4572000"/>
            <a:ext cx="1828800" cy="1447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4240" name="Picture 144" descr="C:\Users\димон\Documents\волшеб\Новая папка\изумр город_020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239000" y="4572000"/>
            <a:ext cx="1676400" cy="1447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304800" y="381000"/>
            <a:ext cx="1676400" cy="1371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057400" y="457200"/>
            <a:ext cx="15240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-12+8=</a:t>
            </a:r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?</a:t>
            </a:r>
          </a:p>
        </p:txBody>
      </p:sp>
      <p:pic>
        <p:nvPicPr>
          <p:cNvPr id="4222" name="Picture 126" descr="C:\Users\димон\Documents\волшеб\Новая папка\изумр город_002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981200" y="381000"/>
            <a:ext cx="1676400" cy="1371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1981200" y="381000"/>
            <a:ext cx="1676400" cy="1371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4223" name="Picture 127" descr="C:\Users\димон\Documents\волшеб\Новая папка\изумр город_003.jp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657600" y="381000"/>
            <a:ext cx="1752600" cy="1371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3657600" y="381000"/>
            <a:ext cx="1752600" cy="1371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10200" y="381000"/>
            <a:ext cx="1828800" cy="1371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239000" y="381000"/>
            <a:ext cx="1676400" cy="1371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4800" y="1752600"/>
            <a:ext cx="1676400" cy="1371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81200" y="1752600"/>
            <a:ext cx="1676400" cy="1371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657600" y="1752600"/>
            <a:ext cx="1752600" cy="1371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410200" y="1752600"/>
            <a:ext cx="1828800" cy="1371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239000" y="1752600"/>
            <a:ext cx="1676400" cy="1371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4800" y="3124200"/>
            <a:ext cx="1676400" cy="1447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81200" y="3124200"/>
            <a:ext cx="1676400" cy="1447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657600" y="3124200"/>
            <a:ext cx="1752600" cy="1447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410200" y="3124200"/>
            <a:ext cx="1828800" cy="1447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239000" y="3124200"/>
            <a:ext cx="1676400" cy="1447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04800" y="4572000"/>
            <a:ext cx="1676400" cy="1447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981200" y="4572000"/>
            <a:ext cx="1676400" cy="1447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657600" y="4572000"/>
            <a:ext cx="1752600" cy="1447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410200" y="4572000"/>
            <a:ext cx="1828800" cy="1447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239000" y="4572000"/>
            <a:ext cx="1676400" cy="1447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28" name="изумру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3810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" name="Заголовок 125"/>
          <p:cNvSpPr>
            <a:spLocks noGrp="1"/>
          </p:cNvSpPr>
          <p:nvPr>
            <p:ph type="ctrTitle"/>
          </p:nvPr>
        </p:nvSpPr>
        <p:spPr>
          <a:xfrm>
            <a:off x="1357290" y="6215082"/>
            <a:ext cx="7500990" cy="5000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Собери картинку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764" fill="hold"/>
                                        <p:tgtEl>
                                          <p:spTgt spid="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5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50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500"/>
                            </p:stCondLst>
                            <p:childTnLst>
                              <p:par>
                                <p:cTn id="34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500"/>
                            </p:stCondLst>
                            <p:childTnLst>
                              <p:par>
                                <p:cTn id="37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500"/>
                            </p:stCondLst>
                            <p:childTnLst>
                              <p:par>
                                <p:cTn id="4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4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6" fill="hold">
                      <p:stCondLst>
                        <p:cond delay="0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500"/>
                            </p:stCondLst>
                            <p:childTnLst>
                              <p:par>
                                <p:cTn id="44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0" fill="hold">
                      <p:stCondLst>
                        <p:cond delay="0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55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6" fill="hold">
                      <p:stCondLst>
                        <p:cond delay="0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500"/>
                            </p:stCondLst>
                            <p:childTnLst>
                              <p:par>
                                <p:cTn id="48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48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4" fill="hold">
                      <p:stCondLst>
                        <p:cond delay="0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89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0" fill="hold">
                      <p:stCondLst>
                        <p:cond delay="0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500"/>
                            </p:stCondLst>
                            <p:childTnLst>
                              <p:par>
                                <p:cTn id="51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51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8" fill="hold">
                      <p:stCondLst>
                        <p:cond delay="0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4" fill="hold">
                      <p:stCondLst>
                        <p:cond delay="0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500"/>
                            </p:stCondLst>
                            <p:childTnLst>
                              <p:par>
                                <p:cTn id="54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5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8" fill="hold">
                      <p:stCondLst>
                        <p:cond delay="0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500"/>
                            </p:stCondLst>
                            <p:childTnLst>
                              <p:par>
                                <p:cTn id="58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5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6" fill="hold">
                      <p:stCondLst>
                        <p:cond delay="0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91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2" fill="hold">
                      <p:stCondLst>
                        <p:cond delay="0"/>
                      </p:stCondLst>
                      <p:childTnLst>
                        <p:par>
                          <p:cTn id="593" fill="hold">
                            <p:stCondLst>
                              <p:cond delay="0"/>
                            </p:stCondLst>
                            <p:childTnLst>
                              <p:par>
                                <p:cTn id="59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500"/>
                            </p:stCondLst>
                            <p:childTnLst>
                              <p:par>
                                <p:cTn id="6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61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0" fill="hold">
                      <p:stCondLst>
                        <p:cond delay="0"/>
                      </p:stCondLst>
                      <p:childTnLst>
                        <p:par>
                          <p:cTn id="621" fill="hold">
                            <p:stCondLst>
                              <p:cond delay="0"/>
                            </p:stCondLst>
                            <p:childTnLst>
                              <p:par>
                                <p:cTn id="6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2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6" fill="hold">
                      <p:stCondLst>
                        <p:cond delay="0"/>
                      </p:stCondLst>
                      <p:childTnLst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500"/>
                            </p:stCondLst>
                            <p:childTnLst>
                              <p:par>
                                <p:cTn id="65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5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4" fill="hold">
                      <p:stCondLst>
                        <p:cond delay="0"/>
                      </p:stCondLst>
                      <p:childTnLst>
                        <p:par>
                          <p:cTn id="655" fill="hold">
                            <p:stCondLst>
                              <p:cond delay="0"/>
                            </p:stCondLst>
                            <p:childTnLst>
                              <p:par>
                                <p:cTn id="65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5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0" fill="hold">
                      <p:stCondLst>
                        <p:cond delay="0"/>
                      </p:stCondLst>
                      <p:childTnLst>
                        <p:par>
                          <p:cTn id="661" fill="hold">
                            <p:stCondLst>
                              <p:cond delay="0"/>
                            </p:stCondLst>
                            <p:childTnLst>
                              <p:par>
                                <p:cTn id="66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>
                            <p:stCondLst>
                              <p:cond delay="500"/>
                            </p:stCondLst>
                            <p:childTnLst>
                              <p:par>
                                <p:cTn id="68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audio>
              <p:cMediaNode showWhenStopped="0">
                <p:cTn id="6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8"/>
                </p:tgtEl>
              </p:cMediaNode>
            </p:audio>
            <p:seq concurrent="1" nextAc="seek">
              <p:cTn id="68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9" fill="hold">
                      <p:stCondLst>
                        <p:cond delay="0"/>
                      </p:stCondLst>
                      <p:childTnLst>
                        <p:par>
                          <p:cTn id="690" fill="hold">
                            <p:stCondLst>
                              <p:cond delay="0"/>
                            </p:stCondLst>
                            <p:childTnLst>
                              <p:par>
                                <p:cTn id="6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8" grpId="0" animBg="1"/>
      <p:bldP spid="44" grpId="0" animBg="1"/>
      <p:bldP spid="45" grpId="0" animBg="1"/>
      <p:bldP spid="45" grpId="1" animBg="1"/>
      <p:bldP spid="46" grpId="0" animBg="1"/>
      <p:bldP spid="46" grpId="1" animBg="1"/>
      <p:bldP spid="49" grpId="0" animBg="1"/>
      <p:bldP spid="49" grpId="1" animBg="1"/>
      <p:bldP spid="50" grpId="0" animBg="1"/>
      <p:bldP spid="50" grpId="1" animBg="1"/>
      <p:bldP spid="53" grpId="0" animBg="1"/>
      <p:bldP spid="53" grpId="1" animBg="1"/>
      <p:bldP spid="54" grpId="0" animBg="1"/>
      <p:bldP spid="55" grpId="0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56" grpId="0" animBg="1"/>
      <p:bldP spid="64" grpId="0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65" grpId="0" animBg="1"/>
      <p:bldP spid="72" grpId="0" animBg="1"/>
      <p:bldP spid="75" grpId="0" animBg="1"/>
      <p:bldP spid="76" grpId="0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8" grpId="0" animBg="1"/>
      <p:bldP spid="87" grpId="0" animBg="1"/>
      <p:bldP spid="74" grpId="0" animBg="1"/>
      <p:bldP spid="90" grpId="0" animBg="1"/>
      <p:bldP spid="91" grpId="0" animBg="1"/>
      <p:bldP spid="92" grpId="0" animBg="1"/>
      <p:bldP spid="89" grpId="0" animBg="1"/>
      <p:bldP spid="93" grpId="0" animBg="1"/>
      <p:bldP spid="95" grpId="0" animBg="1"/>
      <p:bldP spid="97" grpId="0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96" grpId="0" animBg="1"/>
      <p:bldP spid="94" grpId="0" animBg="1"/>
      <p:bldP spid="73" grpId="0" animBg="1"/>
      <p:bldP spid="107" grpId="0" animBg="1"/>
      <p:bldP spid="109" grpId="0" animBg="1"/>
      <p:bldP spid="111" grpId="0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0" grpId="0" animBg="1"/>
      <p:bldP spid="108" grpId="0" animBg="1"/>
      <p:bldP spid="106" grpId="0" animBg="1"/>
      <p:bldP spid="117" grpId="0" animBg="1"/>
      <p:bldP spid="119" grpId="0" animBg="1"/>
      <p:bldP spid="121" grpId="0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0" grpId="0" animBg="1"/>
      <p:bldP spid="118" grpId="0" animBg="1"/>
      <p:bldP spid="105" grpId="0" animBg="1"/>
      <p:bldP spid="6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1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714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Исключи лишнее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428736"/>
            <a:ext cx="7358114" cy="3857625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Части речи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имя существительное, глагол, дополнение, подлежащее, союз, предлог.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Члены предложения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подлежащее, определение, прилагательное, предлог, дополнение.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42910" y="260350"/>
            <a:ext cx="7458103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Анаграммы.</a:t>
            </a: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Переставив местами буквы образовать новые слова.</a:t>
            </a:r>
          </a:p>
          <a:p>
            <a:endParaRPr lang="ru-RU" dirty="0">
              <a:latin typeface="Calibri" pitchFamily="34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971550" y="2060575"/>
            <a:ext cx="3524250" cy="40655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лучок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лышима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гадрупо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инкаснеж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касум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кабасо</a:t>
            </a:r>
          </a:p>
          <a:p>
            <a:pPr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148263" y="1989139"/>
            <a:ext cx="3538537" cy="301149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чулок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малыши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подруга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снежинка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сумка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собака</a:t>
            </a:r>
          </a:p>
          <a:p>
            <a:pPr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4071942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Сходство и различие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350046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00174"/>
            <a:ext cx="3786194" cy="252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4143380"/>
            <a:ext cx="36671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353</TotalTime>
  <Words>690</Words>
  <Application>Microsoft Office PowerPoint</Application>
  <PresentationFormat>Экран (4:3)</PresentationFormat>
  <Paragraphs>228</Paragraphs>
  <Slides>30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 «Игра — это огромное светлое окно,  через  которое в духовный мир ребенка вливается    живительный поток представлений, понятий об   окружающем мире.  Игра — это искра, зажигающая                     огонек пытливости и любознательности».                                    Сухомлинский В.А.</vt:lpstr>
      <vt:lpstr>Слайд 2</vt:lpstr>
      <vt:lpstr>Слайд 3</vt:lpstr>
      <vt:lpstr>Слайд 4</vt:lpstr>
      <vt:lpstr>Игровые приемы на развитие мышления</vt:lpstr>
      <vt:lpstr>Собери картинку</vt:lpstr>
      <vt:lpstr>Исключи лишнее</vt:lpstr>
      <vt:lpstr>Слайд 8</vt:lpstr>
      <vt:lpstr>Сходство и различие</vt:lpstr>
      <vt:lpstr>Разгадай ребусы</vt:lpstr>
      <vt:lpstr>Слайд 11</vt:lpstr>
      <vt:lpstr>Слайд 12</vt:lpstr>
      <vt:lpstr>Слайд 13</vt:lpstr>
      <vt:lpstr>Слайд 14</vt:lpstr>
      <vt:lpstr>Игровые приемы на развитие внимания</vt:lpstr>
      <vt:lpstr>Упражнение  «Наблюдательность»  Упражнение  на  развитие  зрительного  внимания.  В этой  игре  выявляются связи  внимания  и зрительной памяти. Детям предлагается по  памяти  подробно описать школьный двор, путь из дома в школу - то, что они видели сотни раз.  Такие описания младшие школьники делают устно, а их одноклассники дополняют пропущенные детали. </vt:lpstr>
      <vt:lpstr>Упражнение  «Летает – не летает»  Упражнение  на  развитие  переключения  внимания, произвольности выполнения движений. Дети садятся или становятся полукругом. Ведущий называет предметы. Если предмет летает - дети поднимают руки. Если не летает - руки у детей опущены. Ведущий может сознательно ошибаться, у многих ребят руки непроизвольно, в силу подражания будут подниматься. Необходимо своевременно удерживаться и не поднимать рук, когда назван нелетающий предмет. </vt:lpstr>
      <vt:lpstr>Слайд 18</vt:lpstr>
      <vt:lpstr>Найди и выпиши названия цветов</vt:lpstr>
      <vt:lpstr>Проверь себя</vt:lpstr>
      <vt:lpstr>Слайд 21</vt:lpstr>
      <vt:lpstr>Скопируй рисунок по клеточкам</vt:lpstr>
      <vt:lpstr>Игровые приемы на развитие памяти</vt:lpstr>
      <vt:lpstr>Слайд 24</vt:lpstr>
      <vt:lpstr> Говори наоборот.</vt:lpstr>
      <vt:lpstr>Слайд 26</vt:lpstr>
      <vt:lpstr>Классификация предметов.</vt:lpstr>
      <vt:lpstr>Запоминание стихов</vt:lpstr>
      <vt:lpstr>Запоминание текста. </vt:lpstr>
      <vt:lpstr>Слайд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«Игра — это огромное светлое окно,  через  которое в духовный мир ребенка вливается    живительный поток представлений, понятий об   окружающем мире.  Игра — это искра, зажигающая                     огонек пытливости и любознательности».                                    Сухомлинский В.А.</dc:title>
  <dc:creator>teacher</dc:creator>
  <cp:lastModifiedBy>teacher</cp:lastModifiedBy>
  <cp:revision>41</cp:revision>
  <dcterms:created xsi:type="dcterms:W3CDTF">2015-05-19T08:15:28Z</dcterms:created>
  <dcterms:modified xsi:type="dcterms:W3CDTF">2015-06-05T08:35:48Z</dcterms:modified>
</cp:coreProperties>
</file>