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38332-CFB1-427C-8F32-52A036C7897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B13BA-8AC0-4AB3-A99C-81E4DDCE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Informal letters/emails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Неформальное письмо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1266" name="Picture 2" descr="https://im3-tub-ru.yandex.net/i?id=5dc0d4faec7a58844d16bbf2fcaf6893&amp;n=33&amp;h=190&amp;w=2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653136"/>
            <a:ext cx="2733675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They are sent to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Autofit/>
          </a:bodyPr>
          <a:lstStyle/>
          <a:p>
            <a:pPr algn="ctr"/>
            <a:r>
              <a:rPr lang="en-US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Friends;</a:t>
            </a:r>
          </a:p>
          <a:p>
            <a:pPr algn="ctr"/>
            <a:r>
              <a:rPr lang="en-US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relatives</a:t>
            </a:r>
            <a:endParaRPr lang="ru-RU" sz="4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http://tensaigakkou.ru/wp-content/uploads/2013/11/496198053270ba51484e3b05aac456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01008"/>
            <a:ext cx="7096125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Types of the letters</a:t>
            </a:r>
            <a:endParaRPr lang="ru-RU" sz="4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dobe Garamond Pro Bold" pitchFamily="18" charset="0"/>
              </a:rPr>
              <a:t>Invitations  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Adobe Garamond Pro Bold" pitchFamily="18" charset="0"/>
              </a:rPr>
              <a:t>Accepting&amp; refusing Invitations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Adobe Garamond Pro Bold" pitchFamily="18" charset="0"/>
              </a:rPr>
              <a:t>Asking for &amp; giving permission</a:t>
            </a:r>
          </a:p>
          <a:p>
            <a:r>
              <a:rPr lang="en-US" sz="4000" dirty="0" err="1" smtClean="0">
                <a:solidFill>
                  <a:srgbClr val="7030A0"/>
                </a:solidFill>
                <a:latin typeface="Adobe Garamond Pro Bold" pitchFamily="18" charset="0"/>
              </a:rPr>
              <a:t>Apologising</a:t>
            </a:r>
            <a:endParaRPr lang="en-US" sz="4000" dirty="0" smtClean="0">
              <a:solidFill>
                <a:srgbClr val="7030A0"/>
              </a:solidFill>
              <a:latin typeface="Adobe Garamond Pro Bold" pitchFamily="18" charset="0"/>
            </a:endParaRPr>
          </a:p>
          <a:p>
            <a:r>
              <a:rPr lang="en-US" sz="4000" dirty="0" smtClean="0">
                <a:solidFill>
                  <a:srgbClr val="7030A0"/>
                </a:solidFill>
                <a:latin typeface="Adobe Garamond Pro Bold" pitchFamily="18" charset="0"/>
              </a:rPr>
              <a:t>Asking for&amp; giving advice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Adobe Garamond Pro Bold" pitchFamily="18" charset="0"/>
              </a:rPr>
              <a:t>Giving news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Adobe Garamond Pro Bold" pitchFamily="18" charset="0"/>
              </a:rPr>
              <a:t>Expressing thanks/ congratulations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52128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The letter consists of: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(address)                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Saint-Petersburg</a:t>
            </a:r>
          </a:p>
          <a:p>
            <a:pPr>
              <a:buNone/>
            </a:pPr>
            <a:r>
              <a:rPr lang="en-US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Russia</a:t>
            </a:r>
          </a:p>
          <a:p>
            <a:pPr>
              <a:buNone/>
            </a:pPr>
            <a:r>
              <a:rPr lang="en-US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15/10/2015</a:t>
            </a:r>
          </a:p>
          <a:p>
            <a:pPr>
              <a:buNone/>
            </a:pPr>
            <a:r>
              <a:rPr lang="en-US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Dear </a:t>
            </a:r>
            <a:r>
              <a:rPr lang="en-US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Phill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        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Informal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greeting)</a:t>
            </a:r>
          </a:p>
          <a:p>
            <a:pPr>
              <a:buNone/>
            </a:pPr>
            <a:r>
              <a:rPr lang="en-US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Thanks for your letter.   Hope you are well.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Opening remarks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Main body)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может быть несколько параграфов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Well, that`s all for now. Write back soon.         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Closing remarks)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Best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wishes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(Subscription)</a:t>
            </a:r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Ann    </a:t>
            </a:r>
            <a:r>
              <a:rPr lang="en-US" i="1" dirty="0" smtClean="0"/>
              <a:t>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(Signature)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491880" y="908720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979712" y="2420888"/>
            <a:ext cx="1584176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0" y="2996952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0" y="3933056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0" y="4581128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Informal style: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Phrasal verbs 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(turn up; look after; put on)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Idioms  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(drop me a line)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Informal linkers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(and; so; but; well)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Short forms 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(I`m; you`re; can`t)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Indirect questions 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(You ask me if I go for a walk)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167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Informal letters/emails</vt:lpstr>
      <vt:lpstr>They are sent to:</vt:lpstr>
      <vt:lpstr>Types of the letters</vt:lpstr>
      <vt:lpstr>The letter consists of:</vt:lpstr>
      <vt:lpstr>Informal style: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letters/emails</dc:title>
  <dc:creator>Никита</dc:creator>
  <cp:lastModifiedBy>Никита</cp:lastModifiedBy>
  <cp:revision>7</cp:revision>
  <dcterms:created xsi:type="dcterms:W3CDTF">2015-10-14T17:59:22Z</dcterms:created>
  <dcterms:modified xsi:type="dcterms:W3CDTF">2015-12-12T19:32:30Z</dcterms:modified>
</cp:coreProperties>
</file>