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CDC5A-1D46-4DCE-8F43-4608D409B8C6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C065-6C26-451B-AF4C-B768F60974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53;&#1080;&#1082;&#1080;&#1090;&#1072;\Desktop\03%20-%20Unit%203b.%20Ex.%204b,%20p.%2045.mp3" TargetMode="External"/><Relationship Id="rId1" Type="http://schemas.openxmlformats.org/officeDocument/2006/relationships/audio" Target="file:///C:\Users\&#1053;&#1080;&#1082;&#1080;&#1090;&#1072;\Desktop\02%20-%20Unit%203b.%20Ex.%204a,%20p.%2045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80;&#1082;&#1080;&#1090;&#1072;\Desktop\05%20-%20Unit%203b.%20Ex.%209,%20p.%2045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O02NHcWW27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5024"/>
            <a:ext cx="4355976" cy="290662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w="139700" h="139700" prst="divot"/>
          </a:sp3d>
        </p:spPr>
      </p:pic>
      <p:pic>
        <p:nvPicPr>
          <p:cNvPr id="4" name="Содержимое 3" descr="6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4762500" cy="2952750"/>
          </a:xfrm>
          <a:ln w="34925"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2000_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76672"/>
            <a:ext cx="3593976" cy="23989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86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77126">
            <a:off x="4860032" y="260648"/>
            <a:ext cx="4056112" cy="26301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3" name="Овал 12"/>
          <p:cNvSpPr/>
          <p:nvPr/>
        </p:nvSpPr>
        <p:spPr>
          <a:xfrm>
            <a:off x="827584" y="31409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55576" y="2780928"/>
            <a:ext cx="43204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2348880"/>
            <a:ext cx="57606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619672" y="1988840"/>
            <a:ext cx="86409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23928" y="249289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355976" y="2276872"/>
            <a:ext cx="648072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35896" y="270892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72000" y="3789040"/>
            <a:ext cx="14401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788024" y="3861048"/>
            <a:ext cx="288032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076056" y="4005064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292080" y="4293096"/>
            <a:ext cx="504056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  <a:latin typeface="Andalus" pitchFamily="18" charset="-78"/>
                <a:cs typeface="Andalus" pitchFamily="18" charset="-78"/>
              </a:rPr>
              <a:t>Dreams &amp; Nightmare</a:t>
            </a:r>
            <a:endParaRPr lang="ru-RU" b="1" dirty="0">
              <a:solidFill>
                <a:srgbClr val="7030A0"/>
              </a:solidFill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209" y="1"/>
            <a:ext cx="9065673" cy="689858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3491880" y="548680"/>
            <a:ext cx="1872208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940152" y="0"/>
            <a:ext cx="1728192" cy="476672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6876256" y="2348880"/>
            <a:ext cx="2016224" cy="79208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4653136"/>
            <a:ext cx="129614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260648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dobe Garamond Pro Bold" pitchFamily="18" charset="0"/>
                <a:cs typeface="Andalus" pitchFamily="18" charset="-78"/>
              </a:rPr>
              <a:t>Dreams &amp; Nightmare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CCCCFF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 Bold" pitchFamily="18" charset="0"/>
              </a:rPr>
              <a:t>How often do you remember your dreams?</a:t>
            </a:r>
          </a:p>
          <a:p>
            <a:r>
              <a:rPr lang="en-US" sz="4000" dirty="0" smtClean="0">
                <a:latin typeface="Adobe Caslon Pro Bold" pitchFamily="18" charset="0"/>
              </a:rPr>
              <a:t>How often do you have nightmares?</a:t>
            </a:r>
          </a:p>
          <a:p>
            <a:r>
              <a:rPr lang="en-US" sz="4000" dirty="0" smtClean="0">
                <a:latin typeface="Adobe Caslon Pro Bold" pitchFamily="18" charset="0"/>
              </a:rPr>
              <a:t>What kind of things do you dream about?</a:t>
            </a:r>
          </a:p>
          <a:p>
            <a:r>
              <a:rPr lang="en-US" sz="4000" dirty="0" smtClean="0">
                <a:latin typeface="Adobe Caslon Pro Bold" pitchFamily="18" charset="0"/>
              </a:rPr>
              <a:t>Have you ever had a dream or nightmare over and over again? </a:t>
            </a:r>
          </a:p>
          <a:p>
            <a:pPr>
              <a:buNone/>
            </a:pPr>
            <a:r>
              <a:rPr lang="en-US" sz="3800" dirty="0">
                <a:latin typeface="Adobe Caslon Pro Bold" pitchFamily="18" charset="0"/>
              </a:rPr>
              <a:t> </a:t>
            </a:r>
            <a:r>
              <a:rPr lang="en-US" sz="3800" dirty="0" smtClean="0">
                <a:latin typeface="Adobe Caslon Pro Bold" pitchFamily="18" charset="0"/>
              </a:rPr>
              <a:t>  </a:t>
            </a:r>
            <a:r>
              <a:rPr lang="en-US" sz="3600" dirty="0" smtClean="0">
                <a:latin typeface="Adobe Caslon Pro Bold" pitchFamily="18" charset="0"/>
              </a:rPr>
              <a:t>(What was it about? How did you feel?)</a:t>
            </a:r>
          </a:p>
          <a:p>
            <a:r>
              <a:rPr lang="en-US" sz="4000" dirty="0" smtClean="0">
                <a:latin typeface="Adobe Caslon Pro Bold" pitchFamily="18" charset="0"/>
              </a:rPr>
              <a:t>Do you think dreams have meanings?</a:t>
            </a:r>
          </a:p>
          <a:p>
            <a:r>
              <a:rPr lang="ru-RU" sz="1200" dirty="0" smtClean="0"/>
              <a:t>1                                                                                                                                                                                                                      2</a:t>
            </a:r>
            <a:endParaRPr lang="en-US" sz="1200" dirty="0" smtClean="0"/>
          </a:p>
        </p:txBody>
      </p:sp>
      <p:pic>
        <p:nvPicPr>
          <p:cNvPr id="6" name="02 - Unit 3b. Ex. 4a, p. 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6237312"/>
            <a:ext cx="304800" cy="304800"/>
          </a:xfrm>
          <a:prstGeom prst="rect">
            <a:avLst/>
          </a:prstGeom>
        </p:spPr>
      </p:pic>
      <p:pic>
        <p:nvPicPr>
          <p:cNvPr id="7" name="03 - Unit 3b. Ex. 4b, p. 4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10039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1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 Bold" pitchFamily="18" charset="0"/>
              </a:rPr>
              <a:t>Complete the sentences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solidFill>
            <a:srgbClr val="CCCCFF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4800" dirty="0" smtClean="0">
                <a:latin typeface="Adobe Caslon Pro Bold" pitchFamily="18" charset="0"/>
              </a:rPr>
              <a:t>Lizzie didn`t sleep well because…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Adobe Caslon Pro Bold" pitchFamily="18" charset="0"/>
              </a:rPr>
              <a:t>In her dream, Lizzie was finding it difficult to…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Adobe Caslon Pro Bold" pitchFamily="18" charset="0"/>
              </a:rPr>
              <a:t>In her dream, Lizzie`s legs…</a:t>
            </a:r>
          </a:p>
          <a:p>
            <a:pPr>
              <a:buFont typeface="Wingdings" pitchFamily="2" charset="2"/>
              <a:buChar char="Ø"/>
            </a:pPr>
            <a:r>
              <a:rPr lang="en-US" sz="4800" dirty="0" smtClean="0">
                <a:latin typeface="Adobe Caslon Pro Bold" pitchFamily="18" charset="0"/>
              </a:rPr>
              <a:t>Lizzie thought her dream meant she was going to…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916832"/>
            <a:ext cx="6480720" cy="72008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dobe Caslon Pro Bold" pitchFamily="18" charset="0"/>
              </a:rPr>
              <a:t>she had a horrible nightmare.</a:t>
            </a:r>
            <a:r>
              <a:rPr lang="en-US" sz="2400" b="1" dirty="0" smtClean="0">
                <a:latin typeface="Adobe Caslon Pro Bold" pitchFamily="18" charset="0"/>
              </a:rPr>
              <a:t>.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3501008"/>
            <a:ext cx="3672408" cy="50405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dobe Caslon Pro Bold" pitchFamily="18" charset="0"/>
              </a:rPr>
              <a:t>g</a:t>
            </a:r>
            <a:r>
              <a:rPr lang="en-US" sz="3600" dirty="0" smtClean="0">
                <a:solidFill>
                  <a:schemeClr val="tx1"/>
                </a:solidFill>
                <a:latin typeface="Adobe Caslon Pro Bold" pitchFamily="18" charset="0"/>
              </a:rPr>
              <a:t>et to an exams.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296" y="4437112"/>
            <a:ext cx="1907704" cy="50405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dobe Caslon Pro Bold" pitchFamily="18" charset="0"/>
              </a:rPr>
              <a:t>w</a:t>
            </a:r>
            <a:r>
              <a:rPr lang="en-US" sz="2000" dirty="0" smtClean="0">
                <a:solidFill>
                  <a:schemeClr val="tx1"/>
                </a:solidFill>
                <a:latin typeface="Adobe Caslon Pro Bold" pitchFamily="18" charset="0"/>
              </a:rPr>
              <a:t>ouldn`t move.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21288"/>
            <a:ext cx="3528392" cy="648072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dobe Caslon Pro Bold" pitchFamily="18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Adobe Caslon Pro Bold" pitchFamily="18" charset="0"/>
              </a:rPr>
              <a:t>ail her exams.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CCFF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dobe Caslon Pro Bold" pitchFamily="18" charset="0"/>
              </a:rPr>
              <a:t>Find sentences in the dialogue which mean: 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268760"/>
            <a:ext cx="9144000" cy="55892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What`s the problem?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I`m sorry.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That`s awful.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Everything`s OK.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 feel better now.</a:t>
            </a:r>
            <a:endParaRPr kumimoji="0" lang="ru-RU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268760"/>
            <a:ext cx="6120680" cy="936104"/>
          </a:xfrm>
          <a:prstGeom prst="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dobe Caslon Pro Bold" pitchFamily="18" charset="0"/>
              </a:rPr>
              <a:t>What`s the matter?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276872"/>
            <a:ext cx="3024336" cy="72008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dobe Caslon Pro Bold" pitchFamily="18" charset="0"/>
              </a:rPr>
              <a:t>Poor you!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140968"/>
            <a:ext cx="5760640" cy="936104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dobe Caslon Pro Bold" pitchFamily="18" charset="0"/>
              </a:rPr>
              <a:t>Oh, that`s horrible.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21088"/>
            <a:ext cx="5184576" cy="864096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dobe Caslon Pro Bold" pitchFamily="18" charset="0"/>
              </a:rPr>
              <a:t>Don`t worry.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301208"/>
            <a:ext cx="5760640" cy="72008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dobe Caslon Pro Bold" pitchFamily="18" charset="0"/>
              </a:rPr>
              <a:t>That`s a relief!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" name="05 - Unit 3b. Ex. 9, p. 45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22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c21a4f7bd002afeaad142503220c89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1154"/>
            <a:ext cx="9144000" cy="6806846"/>
          </a:xfrm>
        </p:spPr>
      </p:pic>
      <p:sp>
        <p:nvSpPr>
          <p:cNvPr id="5" name="Прямоугольник 4"/>
          <p:cNvSpPr/>
          <p:nvPr/>
        </p:nvSpPr>
        <p:spPr>
          <a:xfrm>
            <a:off x="1979712" y="4869160"/>
            <a:ext cx="5760640" cy="144016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7030A0"/>
                </a:solidFill>
                <a:latin typeface="Adobe Caslon Pro" pitchFamily="18" charset="0"/>
              </a:rPr>
              <a:t>Sweet dreams!</a:t>
            </a:r>
            <a:endParaRPr lang="ru-RU" sz="7200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37547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877272"/>
            <a:ext cx="929680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169</Words>
  <Application>Microsoft Office PowerPoint</Application>
  <PresentationFormat>Экран (4:3)</PresentationFormat>
  <Paragraphs>30</Paragraphs>
  <Slides>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Dreams &amp; Nightmare</vt:lpstr>
      <vt:lpstr>Слайд 2</vt:lpstr>
      <vt:lpstr>Слайд 3</vt:lpstr>
      <vt:lpstr>Complete the sentences</vt:lpstr>
      <vt:lpstr>Find sentences in the dialogue which mean: 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Никита</dc:creator>
  <cp:lastModifiedBy>Никита</cp:lastModifiedBy>
  <cp:revision>27</cp:revision>
  <dcterms:created xsi:type="dcterms:W3CDTF">2014-11-23T12:24:52Z</dcterms:created>
  <dcterms:modified xsi:type="dcterms:W3CDTF">2014-11-24T17:04:31Z</dcterms:modified>
</cp:coreProperties>
</file>