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58" r:id="rId5"/>
    <p:sldId id="260" r:id="rId6"/>
    <p:sldId id="259" r:id="rId7"/>
    <p:sldId id="267" r:id="rId8"/>
    <p:sldId id="261" r:id="rId9"/>
    <p:sldId id="264" r:id="rId10"/>
    <p:sldId id="265" r:id="rId11"/>
    <p:sldId id="268" r:id="rId12"/>
    <p:sldId id="269" r:id="rId13"/>
    <p:sldId id="266" r:id="rId14"/>
    <p:sldId id="263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0" autoAdjust="0"/>
    <p:restoredTop sz="94660"/>
  </p:normalViewPr>
  <p:slideViewPr>
    <p:cSldViewPr>
      <p:cViewPr varScale="1">
        <p:scale>
          <a:sx n="82" d="100"/>
          <a:sy n="82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716B75-DA83-488A-96AC-8E99FE06C4D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99F8F9-1722-447D-AD38-9B1152BB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eorgia" pitchFamily="18" charset="0"/>
                <a:cs typeface="Arial" pitchFamily="34" charset="0"/>
              </a:rPr>
              <a:t>Памятники , посвященные войне 1812 года </a:t>
            </a:r>
            <a:b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eorgia" pitchFamily="18" charset="0"/>
                <a:cs typeface="Arial" pitchFamily="34" charset="0"/>
              </a:rPr>
              <a:t>(заочная экскурсия)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10arka2_Bl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912768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Триумфальная арка Главного штаба - прекрасное сооружение. Возведена в 1819- 1829 гг. по проекту архитектора К. И. Росси.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Высота арки – 28 метров. Она переброшена через пролет Б. Морской улицы, составляющий 17 метров.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плоскостях арки расположены изображения боевых доспехов, фигур воинов и  летящих гениев Славы.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презент 1812\11piter4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56784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2292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Венчает арку колесница, запряженная шестеркой коней. С трудом сдерживают коней два молодых воина.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колеснице богиня победы - Ника.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:\презент 1812\0_718b7_1958c3eb_XL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544616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024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Военная галерея- одна из галерей Эрмитажа.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Зал, где  размещена галерея, был спроектирован К. Росси и строился с июня  по ноябрь 1826 года.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Галерея состоит из 332 портретов русских генералов, участвовавших в войне 1812 г.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764704"/>
            <a:ext cx="3456384" cy="1296144"/>
          </a:xfrm>
        </p:spPr>
        <p:txBody>
          <a:bodyPr>
            <a:normAutofit fontScale="70000" lnSpcReduction="20000"/>
          </a:bodyPr>
          <a:lstStyle/>
          <a:p>
            <a:pPr marL="0" indent="360000">
              <a:lnSpc>
                <a:spcPct val="120000"/>
              </a:lnSpc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В 1830 –</a:t>
            </a:r>
            <a:r>
              <a:rPr lang="ru-RU" sz="2600" b="1" dirty="0" err="1" smtClean="0">
                <a:solidFill>
                  <a:schemeClr val="bg1"/>
                </a:solidFill>
              </a:rPr>
              <a:t>х</a:t>
            </a:r>
            <a:r>
              <a:rPr lang="ru-RU" sz="2600" b="1" dirty="0" smtClean="0">
                <a:solidFill>
                  <a:schemeClr val="bg1"/>
                </a:solidFill>
              </a:rPr>
              <a:t> годах в галерее были также  размещены  большие конные портреты Александра </a:t>
            </a:r>
            <a:r>
              <a:rPr lang="en-US" sz="2600" b="1" dirty="0" smtClean="0">
                <a:solidFill>
                  <a:schemeClr val="bg1"/>
                </a:solidFill>
              </a:rPr>
              <a:t>I </a:t>
            </a:r>
            <a:r>
              <a:rPr lang="ru-RU" sz="2600" b="1" dirty="0" smtClean="0">
                <a:solidFill>
                  <a:schemeClr val="bg1"/>
                </a:solidFill>
              </a:rPr>
              <a:t>и его союзников</a:t>
            </a:r>
            <a:r>
              <a:rPr lang="ru-RU" sz="2100" b="1" dirty="0" smtClean="0">
                <a:solidFill>
                  <a:schemeClr val="bg1"/>
                </a:solidFill>
              </a:rPr>
              <a:t>.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:\презент 1812\Alexander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2448" cy="5184576"/>
          </a:xfrm>
          <a:prstGeom prst="rect">
            <a:avLst/>
          </a:prstGeom>
          <a:noFill/>
        </p:spPr>
      </p:pic>
      <p:pic>
        <p:nvPicPr>
          <p:cNvPr id="4098" name="Picture 2" descr="C:\Users\HP\Desktop\122761237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448272" cy="361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презент 1812\ermitazh_Bl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5004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Большинство портретов писались с натуры, а для уже погибших или умерших героев использовались портреты, написанные ранее. Однако изображения 13 героев войны 1812 года не нашли, в связи с этим, отведенные места для их портретов не пустуют.  Здесь расположены рамы, затянутые зеленым шелком.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44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Казанский собор - одно из самых больших старинных зданий в Петербурге.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Кроме того, он является памятником воинской славы.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Проект собора создал архитектор А. Н. Воронихин.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Высота собора почти 72 метра.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:\презент 1812\13Kazansky_s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14захоронение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556792"/>
            <a:ext cx="6048673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 smtClean="0">
                <a:solidFill>
                  <a:schemeClr val="bg1"/>
                </a:solidFill>
              </a:rPr>
              <a:t>Казанский собор стал усыпальницей</a:t>
            </a:r>
          </a:p>
          <a:p>
            <a:pPr marL="411163" indent="-411163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замечательного русского  полководца </a:t>
            </a:r>
          </a:p>
          <a:p>
            <a:pPr marL="411163" indent="-411163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М. И. Кутузова.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15ключи и штандарты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715000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404664"/>
            <a:ext cx="2592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1813- 1814 годах в соборе было выставлено 107 трофейных французских знамен, 93 ключа от крепостей и городов, которые были взяты победоносными русскими войсками.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Сейчас в Казанском соборе храниться         5 наполеоновских штандартов, одно знамя и 20 ключей в шести связках.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16памятник Кутузову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032448" cy="3600400"/>
          </a:xfrm>
          <a:prstGeom prst="rect">
            <a:avLst/>
          </a:prstGeom>
          <a:noFill/>
        </p:spPr>
      </p:pic>
      <p:pic>
        <p:nvPicPr>
          <p:cNvPr id="5" name="Picture 2" descr="L:\презент 1812\17памятник Барклаю де Толли7_Bla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439816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476672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25 декабря 1837 года перед Казанским собором  состоялось торжественное открытие монументов полководцам –героям 1812 года : М. И. Кутузову и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М. Б. Барклаю-де- Толли.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М. И. Кутузов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616530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М. Б. Барклай-де - Толли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37112"/>
            <a:ext cx="8291264" cy="216028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  После окончания войны с Наполеоном победоносные русские войска в 1814 г. возвращались в столицу.   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На границе города своих героев встречали жители Петербурга. Граница города проходила  тогда по  Обводному каналу.  Здесь, у заставы, в честь героев были возведены  ТРИУМФАЛЬНЫЕ ВОРОТА по проекту архитектора  Дж. Кваренги. 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Эти ворота получили название Нарвских.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Первые НАРВСКИЕ ТРИУМФАЛЬНЫЕ ВОРОТА были деревянными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L:\презент 1812\2ворота деревянные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4006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1368152"/>
          </a:xfrm>
        </p:spPr>
        <p:txBody>
          <a:bodyPr>
            <a:normAutofit/>
          </a:bodyPr>
          <a:lstStyle/>
          <a:p>
            <a:pPr indent="360000" algn="l"/>
            <a:r>
              <a:rPr lang="ru-RU" sz="1800" b="1" dirty="0" smtClean="0">
                <a:solidFill>
                  <a:schemeClr val="bg1"/>
                </a:solidFill>
              </a:rPr>
              <a:t>Через 20 лет границы города передвинулись южнее, и здесь по проекту В. П. Стасова были воздвигнуты новые Нарвские  ворота. Обновленный памятник был сооружен из кирпича и покрыт медными листами. </a:t>
            </a:r>
          </a:p>
          <a:p>
            <a:pPr indent="360000" algn="l"/>
            <a:r>
              <a:rPr lang="ru-RU" sz="1800" b="1" dirty="0" smtClean="0">
                <a:solidFill>
                  <a:schemeClr val="bg1"/>
                </a:solidFill>
              </a:rPr>
              <a:t>Открытие Нарвских ворот состоялось 17 августа 1834 года.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L:\презент 1812\1нарвские ворота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83264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3колесница нарвских воротL_Bl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480720" cy="5112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48264" y="134076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Высота ворот более 30 метров, высота пролета 15 метров.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5172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Венчает ворота колесница, которую мчат шестеро поднятых на дыбы коней. В колеснице богиня победы Ника. В правой руке она держит лавровый венок, а в левой – пальмовую ветвь, символ мира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22768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Александровская колонна                                Триумфальная арка Главного штаба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Если от Невского проспекта пройти по Малой морской улице мимо здания Главного телеграфа, мы попадем на Дворцовую площадь.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Здесь перед нами предстанут сразу два величественных памятника победы русских войск в Отечественной войне 1812 года. </a:t>
            </a:r>
          </a:p>
        </p:txBody>
      </p:sp>
      <p:pic>
        <p:nvPicPr>
          <p:cNvPr id="12" name="Picture 2" descr="C:\Users\HP\Desktop\alexander-col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376264" cy="357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C:\Users\HP\Desktop\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24482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152168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 центре Дворцовой площади возвышается Александровская колонна. Ее воздвигли в честь царя Александра </a:t>
            </a:r>
            <a:r>
              <a:rPr lang="en-US" sz="1800" b="1" dirty="0" smtClean="0">
                <a:solidFill>
                  <a:schemeClr val="bg1"/>
                </a:solidFill>
              </a:rPr>
              <a:t> I </a:t>
            </a:r>
            <a:r>
              <a:rPr lang="ru-RU" sz="1800" b="1" dirty="0" smtClean="0">
                <a:solidFill>
                  <a:schemeClr val="bg1"/>
                </a:solidFill>
              </a:rPr>
              <a:t> - победителя в войне с Наполеоном.</a:t>
            </a:r>
          </a:p>
          <a:p>
            <a:pPr marL="0" indent="358775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Автор проекта – Огюст </a:t>
            </a:r>
            <a:r>
              <a:rPr lang="ru-RU" sz="1800" b="1" dirty="0" err="1" smtClean="0">
                <a:solidFill>
                  <a:schemeClr val="bg1"/>
                </a:solidFill>
              </a:rPr>
              <a:t>Монферран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L:\презент 1812\5колонна6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6967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презент 1812\6подъем колонны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5472608" cy="633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332656"/>
            <a:ext cx="2952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 большим трудом эту глыбу вырубили из красного гранита, отшлифовали и привезли на площадь.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Устанавливали ее почти 3000 тысячи человек.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Высота колонны около 47 метров. Вес-600 тонн!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:\презент 1812\8пъедестал колонны0_Bl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6278033" cy="4708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60648"/>
            <a:ext cx="21602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Примечательно,  что колонна  никак не закреплена  на пьедестале. Она стоит вертикально под тяжестью собственного веса.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В центр фундамента была заложена  бронзовая шкатулка с монетами, отчеканенными в  честь победы в войне 1812 года.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резент 1812\9ангел_Bl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464496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844824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 колонне установлена  крылатая фигура ангела. В его руках тяжелый крест, под которым извивается змея.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Скульптура символизирует победу добра над злом.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</TotalTime>
  <Words>654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Памятники , посвященные войне 1812 года  (заочная экскурсия)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, посвященные войне 1812 года </dc:title>
  <dc:creator>HP</dc:creator>
  <cp:lastModifiedBy>HP</cp:lastModifiedBy>
  <cp:revision>34</cp:revision>
  <dcterms:created xsi:type="dcterms:W3CDTF">2012-11-11T21:24:16Z</dcterms:created>
  <dcterms:modified xsi:type="dcterms:W3CDTF">2012-11-14T15:55:31Z</dcterms:modified>
</cp:coreProperties>
</file>