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44DB-BB5C-4059-8F13-C5F95BFA3D4D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52B1-32D9-4D34-A436-77F126DCF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Kroshka-Enot-Ot-ulybki-stanet-vsem-svetley--3665-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f25713c92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05575"/>
            <a:ext cx="6840760" cy="53015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188640"/>
            <a:ext cx="7560840" cy="729372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Поделись улыбкою своей</a:t>
            </a:r>
            <a:r>
              <a:rPr lang="ru-RU" b="1" dirty="0" smtClean="0">
                <a:solidFill>
                  <a:srgbClr val="0070C0"/>
                </a:solidFill>
                <a:latin typeface="+mn-lt"/>
              </a:rPr>
              <a:t>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" name="Kroshka-Enot-Ot-ulybki-stanet-vsem-svetley--3665-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064896" cy="1354217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Памятка-рекомендация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88840"/>
            <a:ext cx="8064896" cy="707886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день тренируйся - улыбайся перед зеркалом. Одну минуту оставайся в таком состоянии.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67335"/>
            <a:ext cx="8280920" cy="707886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себя в комнате постарайся повесить картинку или фотографию смеющегося человека.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05064"/>
            <a:ext cx="8280920" cy="400110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Чаще смотри на картины с пейзажами и животными.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653136"/>
            <a:ext cx="8064896" cy="792088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Дома, в школе, на улице чаще улыбайся родителям, учителям, друзьям.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733256"/>
            <a:ext cx="7272808" cy="369332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Улыбайся,  когда  здороваешься.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95536" y="548680"/>
            <a:ext cx="3929090" cy="561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6016" y="548680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Мо́на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Ли́за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— портрет молодой женщины, написанный итальянским художником Леонардо да Винчи около 1503 года.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Картина является одним из самых известных произведений живописи в мире.</a:t>
            </a:r>
          </a:p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Относится к эпохе Возрождения. Выставлена в Лувре (Париж, Франция).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7848872" cy="830997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«Ничто не ценится так дорого, и не стоит так дешево, как простая, дружеская улыбка»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96572"/>
            <a:ext cx="7887820" cy="5147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85386/im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80648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836712"/>
            <a:ext cx="7651967" cy="40011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Нарисуйте тот смайлик, который соответствует вашему настроению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92078069_5040093_ylibni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7"/>
            <a:ext cx="2952328" cy="393643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254839"/>
            <a:ext cx="363589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ходим по улицам, глазами встречаемся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прохожими разными порой улыбаемся…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если в ответ улыбаются лица,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Улыбка на сердце твоем сохранится.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Храни ее долго, насколько возможно,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это не трудно и даже не сложно.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Улыбки, как солнце в душе согревают,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хмурые лица их лишь убивают!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Дарите друг другу тепло и улыбки,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Прощайте обиды, чужие ошибки.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Улыбка всесильна и стоит награды.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лишь улыбка – и вам будут рады.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441145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667719" cy="26642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1920" y="20608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наблюдали ли вы, как мальчик забирал портфель у девочки, она плакала, а другие смеялись. Или мальчик, или девочка, или даже взрослый поскользнулся и упал, а все стоявшие рядом смеялись. Что это был за смех, за улыбка?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85386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347864" y="670669"/>
            <a:ext cx="48245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Добрый день, Альбина.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Здравствуй, Толя.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очень рад встречи.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Спасибо, я тоже.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Давай я помогу донести твой портфель.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тебе не будет тяжело?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ты,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Альбина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 очень любезен. Как бы нам не опоздать в школу.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Давай руку, успеем!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3152880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039" y="2492896"/>
            <a:ext cx="4279961" cy="3501008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71600" y="1055058"/>
            <a:ext cx="3635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только солнце встанет,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тихонечко к окошку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Руку луч тебе протянет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подставь скорей ладошку.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тебя увидит мама.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умытым и обутым.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Все, прибрав, иди к ней прямо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скажи: С добрым утром!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потом с улыбкой, с песней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Выйди к людям,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травам, к птицам!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веселым, интересным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твой должен получиться!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707886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Улыбка – это движение лица, губ, глаз, выражающее привет, удовольствие, насмешку или другие чувства.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0274" r="3869"/>
          <a:stretch>
            <a:fillRect/>
          </a:stretch>
        </p:blipFill>
        <p:spPr bwMode="auto">
          <a:xfrm>
            <a:off x="1000100" y="1214422"/>
            <a:ext cx="7286644" cy="544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35896" y="226762"/>
            <a:ext cx="2160240" cy="241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365104"/>
            <a:ext cx="2090201" cy="1967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21088"/>
            <a:ext cx="270030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15616" y="1541546"/>
            <a:ext cx="6732240" cy="260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urve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Улыбайтесь чаще! От улыбки, люди, вашей станет жизнь светлей и слаще.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58535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Умеете ли вы улыбаться?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2469" b="11111"/>
          <a:stretch>
            <a:fillRect/>
          </a:stretch>
        </p:blipFill>
        <p:spPr bwMode="auto">
          <a:xfrm>
            <a:off x="428596" y="1357298"/>
            <a:ext cx="820840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056784" cy="2795958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Улыбнись, приоткрой рот, почисти кончиком языка нижние зубы, делая движения из стороны в сторону. Почисти ещё раз старательно нижние зубы с внутренней стороны. Так же почисти верхние зубки.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Администратор\Рабочий стол\Smile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834" y="4357694"/>
            <a:ext cx="4107817" cy="2341548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Рабочий стол\Smile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3816424" cy="221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776864" cy="936104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Секреты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улыбки </a:t>
            </a:r>
          </a:p>
        </p:txBody>
      </p:sp>
      <p:sp>
        <p:nvSpPr>
          <p:cNvPr id="3" name="Овал 2"/>
          <p:cNvSpPr/>
          <p:nvPr/>
        </p:nvSpPr>
        <p:spPr bwMode="auto">
          <a:xfrm>
            <a:off x="467544" y="1556792"/>
            <a:ext cx="504056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1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339752" y="1556792"/>
            <a:ext cx="3600400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</a:rPr>
              <a:t>Улыбка поможет в общении.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1115616" y="2492896"/>
            <a:ext cx="504056" cy="504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2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267744" y="2420888"/>
            <a:ext cx="4509392" cy="11605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11113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Старайся чаше улыбаться друзьям, родителям, учителю.</a:t>
            </a:r>
            <a:endParaRPr lang="ru-RU" dirty="0" smtClean="0">
              <a:solidFill>
                <a:srgbClr val="7030A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539552" y="3645024"/>
            <a:ext cx="504056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3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475656" y="3717032"/>
            <a:ext cx="6085184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</a:rPr>
              <a:t>Смейся заразительно, но знай, где и как смеяться</a:t>
            </a:r>
            <a:r>
              <a:rPr lang="en-US" dirty="0" smtClean="0">
                <a:solidFill>
                  <a:srgbClr val="7030A0"/>
                </a:solidFill>
                <a:latin typeface="Arial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1331640" y="4725144"/>
            <a:ext cx="504056" cy="50405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4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339752" y="4725144"/>
            <a:ext cx="3276872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</a:rPr>
              <a:t>Умей смеяться над собой</a:t>
            </a:r>
            <a:r>
              <a:rPr lang="ru-RU" dirty="0" smtClean="0">
                <a:solidFill>
                  <a:srgbClr val="7030A0"/>
                </a:solidFill>
                <a:latin typeface="Arial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539552" y="5805264"/>
            <a:ext cx="504056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259632" y="5805264"/>
            <a:ext cx="5616624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charset="0"/>
              </a:rPr>
              <a:t>Не смейся над чужим горем или физическим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Arial" charset="0"/>
              </a:rPr>
              <a:t>недостатком.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357</Words>
  <Application>Microsoft Office PowerPoint</Application>
  <PresentationFormat>Экран (4:3)</PresentationFormat>
  <Paragraphs>52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2013-09-23T15:17:30Z</dcterms:created>
  <dcterms:modified xsi:type="dcterms:W3CDTF">2013-09-24T16:20:26Z</dcterms:modified>
</cp:coreProperties>
</file>