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75E8-9588-4887-B6AE-41925A1B1B2A}" type="datetimeFigureOut">
              <a:rPr lang="ru-RU" smtClean="0"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FE98-1B4B-4A70-80AD-D5632E69D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38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75E8-9588-4887-B6AE-41925A1B1B2A}" type="datetimeFigureOut">
              <a:rPr lang="ru-RU" smtClean="0"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FE98-1B4B-4A70-80AD-D5632E69D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9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75E8-9588-4887-B6AE-41925A1B1B2A}" type="datetimeFigureOut">
              <a:rPr lang="ru-RU" smtClean="0"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FE98-1B4B-4A70-80AD-D5632E69D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73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75E8-9588-4887-B6AE-41925A1B1B2A}" type="datetimeFigureOut">
              <a:rPr lang="ru-RU" smtClean="0"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FE98-1B4B-4A70-80AD-D5632E69D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06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75E8-9588-4887-B6AE-41925A1B1B2A}" type="datetimeFigureOut">
              <a:rPr lang="ru-RU" smtClean="0"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FE98-1B4B-4A70-80AD-D5632E69D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721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75E8-9588-4887-B6AE-41925A1B1B2A}" type="datetimeFigureOut">
              <a:rPr lang="ru-RU" smtClean="0"/>
              <a:t>27.01.2012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FE98-1B4B-4A70-80AD-D5632E69D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69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75E8-9588-4887-B6AE-41925A1B1B2A}" type="datetimeFigureOut">
              <a:rPr lang="ru-RU" smtClean="0"/>
              <a:t>27.01.2012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FE98-1B4B-4A70-80AD-D5632E69D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092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75E8-9588-4887-B6AE-41925A1B1B2A}" type="datetimeFigureOut">
              <a:rPr lang="ru-RU" smtClean="0"/>
              <a:t>27.01.2012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FE98-1B4B-4A70-80AD-D5632E69D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10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75E8-9588-4887-B6AE-41925A1B1B2A}" type="datetimeFigureOut">
              <a:rPr lang="ru-RU" smtClean="0"/>
              <a:t>27.01.2012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FE98-1B4B-4A70-80AD-D5632E69D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519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75E8-9588-4887-B6AE-41925A1B1B2A}" type="datetimeFigureOut">
              <a:rPr lang="ru-RU" smtClean="0"/>
              <a:t>27.01.2012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FE98-1B4B-4A70-80AD-D5632E69D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64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175E8-9588-4887-B6AE-41925A1B1B2A}" type="datetimeFigureOut">
              <a:rPr lang="ru-RU" smtClean="0"/>
              <a:t>27.01.2012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4FE98-1B4B-4A70-80AD-D5632E69D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95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175E8-9588-4887-B6AE-41925A1B1B2A}" type="datetimeFigureOut">
              <a:rPr lang="ru-RU" smtClean="0"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4FE98-1B4B-4A70-80AD-D5632E69D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45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530080" cy="679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733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38439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608512" cy="60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7" y="764704"/>
            <a:ext cx="864508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7109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9840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96"/>
            <a:ext cx="8603088" cy="644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519263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7768"/>
            <a:ext cx="8536962" cy="640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8" y="260648"/>
            <a:ext cx="850679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24208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5" y="404967"/>
            <a:ext cx="8951380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704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5586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50" y="548680"/>
            <a:ext cx="881975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097" y="404664"/>
            <a:ext cx="4644008" cy="602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894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554474" cy="748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708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779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4" cy="636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832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9" y="476672"/>
            <a:ext cx="898317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366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7"/>
            <a:ext cx="6624736" cy="626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084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941" y="193071"/>
            <a:ext cx="4730925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576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358"/>
            <a:ext cx="8832981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966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3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4752528" cy="658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336704" cy="621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124" y="260648"/>
            <a:ext cx="4503787" cy="634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4143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19411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7019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Экран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Казьмин</dc:creator>
  <cp:lastModifiedBy>Казьмин</cp:lastModifiedBy>
  <cp:revision>2</cp:revision>
  <dcterms:created xsi:type="dcterms:W3CDTF">2012-01-27T12:14:01Z</dcterms:created>
  <dcterms:modified xsi:type="dcterms:W3CDTF">2012-01-27T12:24:17Z</dcterms:modified>
</cp:coreProperties>
</file>