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4" r:id="rId3"/>
    <p:sldId id="283" r:id="rId4"/>
    <p:sldId id="258" r:id="rId5"/>
    <p:sldId id="280" r:id="rId6"/>
    <p:sldId id="257" r:id="rId7"/>
    <p:sldId id="261" r:id="rId8"/>
    <p:sldId id="259" r:id="rId9"/>
    <p:sldId id="262" r:id="rId10"/>
    <p:sldId id="276" r:id="rId11"/>
    <p:sldId id="263" r:id="rId12"/>
    <p:sldId id="260" r:id="rId13"/>
    <p:sldId id="267" r:id="rId14"/>
    <p:sldId id="279" r:id="rId15"/>
    <p:sldId id="268" r:id="rId16"/>
    <p:sldId id="281" r:id="rId17"/>
    <p:sldId id="282" r:id="rId18"/>
    <p:sldId id="269" r:id="rId19"/>
    <p:sldId id="265" r:id="rId20"/>
    <p:sldId id="266" r:id="rId21"/>
    <p:sldId id="270" r:id="rId22"/>
    <p:sldId id="271" r:id="rId23"/>
    <p:sldId id="272" r:id="rId24"/>
    <p:sldId id="273" r:id="rId25"/>
    <p:sldId id="284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357" y="-7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75656" y="4149080"/>
            <a:ext cx="5760640" cy="2520280"/>
          </a:xfrm>
          <a:solidFill>
            <a:srgbClr val="92D050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/>
              <a:t>Автор : учащиеся </a:t>
            </a:r>
            <a:r>
              <a:rPr lang="ru-RU" sz="2800" normalizeH="1" dirty="0" smtClean="0"/>
              <a:t>11 </a:t>
            </a:r>
            <a:r>
              <a:rPr lang="ru-RU" u="sng" normalizeH="1" dirty="0" smtClean="0"/>
              <a:t>4</a:t>
            </a:r>
            <a:r>
              <a:rPr lang="ru-RU" sz="2800" b="0" i="1" dirty="0" smtClean="0"/>
              <a:t> </a:t>
            </a:r>
            <a:r>
              <a:rPr lang="ru-RU" sz="2800" dirty="0" smtClean="0"/>
              <a:t>кл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smtClean="0"/>
              <a:t>и  </a:t>
            </a:r>
            <a:r>
              <a:rPr lang="ru-RU" sz="2800" dirty="0" smtClean="0"/>
              <a:t>классный руководитель</a:t>
            </a:r>
            <a:br>
              <a:rPr lang="ru-RU" sz="2800" dirty="0" smtClean="0"/>
            </a:br>
            <a:r>
              <a:rPr lang="ru-RU" sz="2800" dirty="0" smtClean="0"/>
              <a:t>Плехова Л.М.</a:t>
            </a:r>
            <a:br>
              <a:rPr lang="ru-RU" sz="2800" dirty="0" smtClean="0"/>
            </a:br>
            <a:r>
              <a:rPr lang="ru-RU" sz="2800" dirty="0" smtClean="0"/>
              <a:t>Центр образования № 80</a:t>
            </a:r>
            <a:br>
              <a:rPr lang="ru-RU" sz="2800" dirty="0" smtClean="0"/>
            </a:br>
            <a:r>
              <a:rPr lang="ru-RU" sz="2800" dirty="0" smtClean="0"/>
              <a:t>Санкт-Петербург</a:t>
            </a:r>
            <a:br>
              <a:rPr lang="ru-RU" sz="2800" dirty="0" smtClean="0"/>
            </a:br>
            <a:r>
              <a:rPr lang="ru-RU" sz="2800" normalizeH="1" dirty="0" smtClean="0"/>
              <a:t>2014</a:t>
            </a:r>
            <a:endParaRPr lang="ru-RU" sz="2800" normalizeH="1" dirty="0"/>
          </a:p>
        </p:txBody>
      </p:sp>
      <p:pic>
        <p:nvPicPr>
          <p:cNvPr id="16" name="Содержимое 15" descr="&amp;Dcy;&amp;iecy;&amp;ncy;&amp;softcy; &amp;Zcy;&amp;ncy;&amp;acy;&amp;ncy;&amp;icy;&amp;jcy; &quot; &amp;Scy;&amp;tcy;&amp;rcy;&amp;acy;&amp;ncy;&amp;icy;&amp;tscy;&amp;acy; 3 &quot; Rylik.ru - &amp;scy;&amp;acy;&amp;jcy;&amp;tcy; &amp;gcy;&amp;rcy;&amp;acy;&amp;fcy;&amp;icy;&amp;kcy;&amp;icy; &amp;icy; &amp;dcy;&amp;icy;&amp;zcy;&amp;acy;&amp;jcy;&amp;ncy;&amp;acy;. &amp;Scy;&amp;kcy;&amp;acy;&amp;chcy;&amp;acy;&amp;tcy;&amp;softcy; &amp;kcy;&amp;lcy;&amp;icy;&amp;pcy;&amp;acy;&amp;rcy;&amp;tcy;, &amp;fcy;&amp;ucy;&amp;tcy;&amp;acy;&amp;zhcy;&amp;icy;, &amp;zhcy;&amp;ucy;&amp;rcy;&amp;ncy;&amp;acy;&amp;lcy;&amp;ycy;, &amp;pcy;&amp;rcy;&amp;ocy;&amp;gcy;&amp;rcy;&amp;acy;&amp;mcy;&amp;mcy;&amp;ycy;, &amp;scy;&amp;kcy;&amp;rcy;&amp;acy;&amp;pcy;-&amp;ncy;&amp;acy;&amp;bcy;&amp;ocy;&amp;rcy;&amp;ycy;, &amp;ucy;&amp;rcy;&amp;ocy;&amp;kcy;&amp;icy;,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 rot="2007979">
            <a:off x="4935347" y="1267572"/>
            <a:ext cx="3728758" cy="2861527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Содержимое 5" descr="IMG_650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20343163">
            <a:off x="386897" y="1041071"/>
            <a:ext cx="4517561" cy="2999524"/>
          </a:xfrm>
          <a:ln w="76200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0311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420000">
            <a:off x="0" y="373063"/>
            <a:ext cx="6835775" cy="5819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25144"/>
            <a:ext cx="7920880" cy="1080120"/>
          </a:xfr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C0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Успешного нового учебного года!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IMG_64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260648"/>
            <a:ext cx="5184576" cy="3888432"/>
          </a:xfr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&amp;Pcy;&amp;lcy;&amp;iecy;&amp;jcy;&amp;kcy;&amp;acy;&amp;scy;&amp;tcy; &quot;&amp;Zcy;&amp;dcy;&amp;rcy;&amp;acy;&amp;vcy;&amp;scy;&amp;tcy;&amp;vcy;&amp;ucy;&amp;jcy; , &amp;shcy;&amp;kcy;&amp;ocy;&amp;lcy;&amp;acy;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764704"/>
            <a:ext cx="849694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229600" cy="636680"/>
          </a:xfrm>
          <a:solidFill>
            <a:srgbClr val="FFFF00"/>
          </a:solidFill>
          <a:ln w="57150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Со словами напутствия обращается гостья!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IMG_6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332656"/>
            <a:ext cx="5852583" cy="4389437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SC00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9710" y="836712"/>
            <a:ext cx="6740062" cy="525658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649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598167">
            <a:off x="2239504" y="804931"/>
            <a:ext cx="6368892" cy="4388609"/>
          </a:xfrm>
          <a:ln w="57150">
            <a:solidFill>
              <a:srgbClr val="FFC000"/>
            </a:solidFill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7992888" cy="1584176"/>
          </a:xfrm>
          <a:solidFill>
            <a:schemeClr val="bg2"/>
          </a:solidFill>
          <a:ln w="57150"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Об  инновациях в различных областях знаний  рассказывает Андрей Сергеевич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Pictures\2014-09-01\DSC00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6652"/>
            <a:ext cx="8424936" cy="631870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31020" cy="6190731"/>
          </a:xfrm>
          <a:ln w="76200">
            <a:solidFill>
              <a:srgbClr val="FFC000"/>
            </a:solidFill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20978751">
            <a:off x="435397" y="589565"/>
            <a:ext cx="7057386" cy="5484380"/>
          </a:xfrm>
          <a:solidFill>
            <a:srgbClr val="FFFF00"/>
          </a:solidFill>
          <a:ln w="57150">
            <a:solidFill>
              <a:srgbClr val="FFC000"/>
            </a:solidFill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/>
              <a:t>Буквы разные писать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тонким </a:t>
            </a:r>
            <a:r>
              <a:rPr lang="ru-RU" sz="3200" b="1" dirty="0" smtClean="0"/>
              <a:t>пёрышком в тетрадь </a:t>
            </a:r>
            <a:br>
              <a:rPr lang="ru-RU" sz="3200" b="1" dirty="0" smtClean="0"/>
            </a:br>
            <a:r>
              <a:rPr lang="ru-RU" sz="3200" b="1" dirty="0" smtClean="0"/>
              <a:t>учат в школе, учат в школе, </a:t>
            </a:r>
            <a:br>
              <a:rPr lang="ru-RU" sz="3200" b="1" dirty="0" smtClean="0"/>
            </a:br>
            <a:r>
              <a:rPr lang="ru-RU" sz="3200" b="1" dirty="0" smtClean="0"/>
              <a:t>учат в школе. </a:t>
            </a:r>
            <a:br>
              <a:rPr lang="ru-RU" sz="3200" b="1" dirty="0" smtClean="0"/>
            </a:br>
            <a:r>
              <a:rPr lang="ru-RU" sz="3200" b="1" dirty="0" smtClean="0"/>
              <a:t>Вычитать и умножать, малышей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не </a:t>
            </a:r>
            <a:r>
              <a:rPr lang="ru-RU" sz="3200" b="1" dirty="0" smtClean="0"/>
              <a:t>обижать </a:t>
            </a:r>
            <a:br>
              <a:rPr lang="ru-RU" sz="3200" b="1" dirty="0" smtClean="0"/>
            </a:br>
            <a:r>
              <a:rPr lang="ru-RU" sz="3200" b="1" dirty="0" smtClean="0"/>
              <a:t>Учат в школе, учат в школе, </a:t>
            </a:r>
            <a:br>
              <a:rPr lang="ru-RU" sz="3200" b="1" dirty="0" smtClean="0"/>
            </a:br>
            <a:r>
              <a:rPr lang="ru-RU" sz="3200" b="1" dirty="0" smtClean="0"/>
              <a:t>учат в школе.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Вычитать </a:t>
            </a:r>
            <a:r>
              <a:rPr lang="ru-RU" sz="3200" b="1" dirty="0" smtClean="0"/>
              <a:t>и умножать, </a:t>
            </a:r>
            <a:br>
              <a:rPr lang="ru-RU" sz="3200" b="1" dirty="0" smtClean="0"/>
            </a:br>
            <a:r>
              <a:rPr lang="ru-RU" sz="3200" b="1" dirty="0" smtClean="0"/>
              <a:t>Малышей не обижать </a:t>
            </a:r>
            <a:br>
              <a:rPr lang="ru-RU" sz="3200" b="1" dirty="0" smtClean="0"/>
            </a:br>
            <a:r>
              <a:rPr lang="ru-RU" sz="3200" b="1" dirty="0" smtClean="0"/>
              <a:t>Учат в школе, учат в школе, </a:t>
            </a:r>
            <a:br>
              <a:rPr lang="ru-RU" sz="3200" b="1" dirty="0" smtClean="0"/>
            </a:br>
            <a:r>
              <a:rPr lang="ru-RU" sz="3200" b="1" dirty="0" smtClean="0"/>
              <a:t>Учат в школе.</a:t>
            </a:r>
            <a:endParaRPr lang="ru-RU" sz="3200" b="1" dirty="0"/>
          </a:p>
        </p:txBody>
      </p:sp>
      <p:sp>
        <p:nvSpPr>
          <p:cNvPr id="9" name="Рисунок 3"/>
          <p:cNvSpPr txBox="1">
            <a:spLocks/>
          </p:cNvSpPr>
          <p:nvPr/>
        </p:nvSpPr>
        <p:spPr>
          <a:xfrm rot="420000">
            <a:off x="3906975" y="313683"/>
            <a:ext cx="4813635" cy="3920877"/>
          </a:xfrm>
          <a:prstGeom prst="rect">
            <a:avLst/>
          </a:prstGeom>
          <a:noFill/>
          <a:ln w="76200" cap="rnd">
            <a:noFill/>
            <a:round/>
          </a:ln>
          <a:effectLst/>
        </p:spPr>
      </p:sp>
      <p:pic>
        <p:nvPicPr>
          <p:cNvPr id="10" name="Рисунок 9" descr="&amp;IEcy;&amp;dcy;&amp;icy;&amp;ncy;&amp;acy;&amp;yacy; &amp;Rcy;&amp;ocy;&amp;scy;&amp;scy;&amp;icy;&amp;yacy; &amp;ocy;&amp;fcy;&amp;icy;&amp;tscy;&amp;icy;&amp;acy;&amp;lcy;&amp;softcy;&amp;ncy;&amp;ycy;&amp;jcy; &amp;scy;&amp;acy;&amp;jcy;&amp;tcy; &amp;pcy;&amp;acy;&amp;rcy;&amp;tcy;&amp;icy;&amp;icy; / &amp;Ncy;&amp;ocy;&amp;vcy;&amp;ocy;&amp;scy;&amp;tcy;&amp;i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36495">
            <a:off x="5453282" y="3306980"/>
            <a:ext cx="3324966" cy="236356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4221088"/>
            <a:ext cx="5976664" cy="2088232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Старшеклассники сегодня</a:t>
            </a:r>
            <a:br>
              <a:rPr lang="ru-RU" sz="3100" b="1" dirty="0" smtClean="0"/>
            </a:br>
            <a:r>
              <a:rPr lang="ru-RU" sz="3100" b="1" dirty="0" smtClean="0"/>
              <a:t>Чуть с грустинкою стоят –</a:t>
            </a:r>
            <a:br>
              <a:rPr lang="ru-RU" sz="3100" b="1" dirty="0" smtClean="0"/>
            </a:br>
            <a:r>
              <a:rPr lang="ru-RU" sz="3100" b="1" dirty="0" smtClean="0"/>
              <a:t>Расставанье и прощанье</a:t>
            </a:r>
            <a:br>
              <a:rPr lang="ru-RU" sz="3100" b="1" dirty="0" smtClean="0"/>
            </a:br>
            <a:r>
              <a:rPr lang="ru-RU" sz="3100" b="1" dirty="0" smtClean="0"/>
              <a:t>Им со школой предстоят.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IMG_64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541022">
            <a:off x="4759737" y="1094524"/>
            <a:ext cx="3932534" cy="2981046"/>
          </a:xfrm>
          <a:ln w="57150">
            <a:solidFill>
              <a:srgbClr val="00B050"/>
            </a:solidFill>
          </a:ln>
        </p:spPr>
      </p:pic>
      <p:pic>
        <p:nvPicPr>
          <p:cNvPr id="9" name="Содержимое 8" descr="&amp;Acy;&amp;rcy;&amp;khcy;&amp;icy;&amp;vcy; &amp;mcy;&amp;acy;&amp;tcy;&amp;iecy;&amp;rcy;&amp;icy;&amp;acy;&amp;lcy;&amp;ocy;&amp;vcy; - &amp;Gcy;&amp;Ocy;&amp;Ucy; &amp;Scy;&amp;Ocy;&amp;SHcy; 1200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9941046">
            <a:off x="401743" y="1140895"/>
            <a:ext cx="3831077" cy="267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&amp;Pcy;&amp;ocy;&amp;zcy;&amp;dcy;&amp;rcy;&amp;acy;&amp;vcy;&amp;lcy;&amp;iecy;&amp;ncy;&amp;icy;&amp;ya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612068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944216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anchor="t"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Наши выпускники : Александра, Катерина и Даниил, пришли на праздник в родную школу!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IMG_64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039290">
            <a:off x="650377" y="2784272"/>
            <a:ext cx="4244970" cy="3034369"/>
          </a:xfrm>
          <a:ln w="76200">
            <a:solidFill>
              <a:srgbClr val="FF0000"/>
            </a:solidFill>
          </a:ln>
        </p:spPr>
      </p:pic>
      <p:pic>
        <p:nvPicPr>
          <p:cNvPr id="6" name="Содержимое 5" descr="PSD &amp;icy;&amp;scy;&amp;khcy;&amp;ocy;&amp;dcy;&amp;ncy;&amp;icy;&amp;kcy;&amp;icy; &amp;icy; &amp;fcy;&amp;acy;&amp;jcy;&amp;lcy;&amp;ycy; &quot; &amp;Scy;&amp;tcy;&amp;rcy;&amp;acy;&amp;ncy;&amp;icy;&amp;tscy;&amp;acy; 122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51736">
            <a:off x="4504417" y="2634591"/>
            <a:ext cx="4167726" cy="306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016224"/>
          </a:xfrm>
          <a:solidFill>
            <a:srgbClr val="FFFF00"/>
          </a:solidFill>
          <a:ln w="76200"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/>
              <a:t>Крепко-накрепко дружить, </a:t>
            </a:r>
            <a:br>
              <a:rPr lang="ru-RU" sz="3200" b="1" i="1" dirty="0" smtClean="0"/>
            </a:br>
            <a:r>
              <a:rPr lang="ru-RU" sz="3200" b="1" i="1" dirty="0" smtClean="0"/>
              <a:t>с детства дружбой дорожить </a:t>
            </a:r>
            <a:br>
              <a:rPr lang="ru-RU" sz="3200" b="1" i="1" dirty="0" smtClean="0"/>
            </a:br>
            <a:r>
              <a:rPr lang="ru-RU" sz="3200" b="1" i="1" dirty="0" smtClean="0"/>
              <a:t>учат в школе, учат в школе, </a:t>
            </a:r>
            <a:br>
              <a:rPr lang="ru-RU" sz="3200" b="1" i="1" dirty="0" smtClean="0"/>
            </a:br>
            <a:r>
              <a:rPr lang="ru-RU" sz="3200" b="1" i="1" dirty="0" smtClean="0"/>
              <a:t>учат в школе!</a:t>
            </a:r>
            <a:endParaRPr lang="ru-RU" sz="3200" b="1" i="1" dirty="0"/>
          </a:p>
        </p:txBody>
      </p:sp>
      <p:pic>
        <p:nvPicPr>
          <p:cNvPr id="8" name="Содержимое 7" descr="The First One Eighty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3898776" cy="3653671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9" name="Содержимое 8" descr="&amp;Acy;&amp;ncy;&amp;icy;&amp;mcy;&amp;acy;&amp;tscy;&amp;icy;&amp;yacy; &amp;Dcy;&amp;iecy;&amp;ncy;&amp;softcy; &amp;zcy;&amp;ncy;&amp;acy;&amp;ncy;&amp;icy;&amp;jcy;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063004"/>
            <a:ext cx="4038600" cy="360035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 rot="20500504">
            <a:off x="1471503" y="3278213"/>
            <a:ext cx="7259779" cy="2409576"/>
          </a:xfr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Звени, звонок! Звени, звонок!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Залейся звонкой трелью!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На праздник знаний мы идем,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Открой нам в школу двери!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4" name="Содержимое 13" descr="&amp;Tcy;&amp;ocy;&amp;rcy;&amp;zhcy;&amp;iecy;&amp;scy;&amp;tcy;&amp;vcy;&amp;iecy;&amp;ncy;&amp;ncy;&amp;acy;&amp;yacy; &amp;lcy;&amp;icy;&amp;ncy;&amp;iecy;&amp;jcy;&amp;kcy;&amp;acy;, &amp;pcy;&amp;ocy;&amp;scy;&amp;vcy;&amp;yacy;&amp;shchcy;&amp;iecy;&amp;ncy;&amp;ncy;&amp;acy;&amp;yacy; &amp;Dcy;&amp;ncy;&amp;yucy; &amp;zcy;&amp;ncy;&amp;acy;&amp;ncy;&amp;icy;&amp;jcy;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20488432">
            <a:off x="668472" y="531886"/>
            <a:ext cx="3816424" cy="3187927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 &amp;Scy;&amp;iecy;&amp;ncy;&amp;tcy;&amp;yacy;&amp;bcy;&amp;rcy;&amp;yacy; 2012 - &amp;Ecy;&amp;lcy;&amp;iecy;&amp;kcy;&amp;tcy;&amp;rcy;&amp;icy;&amp;kcy;&amp;icy; &amp;Pcy;&amp;Acy;&amp;Mcy;&amp;Tcy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1"/>
            <a:ext cx="8280920" cy="5775920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Pcy;&amp;ocy;&amp;zcy;&amp;dcy;&amp;rcy;&amp;acy;&amp;vcy;&amp;lcy;&amp;iecy;&amp;ncy;&amp;icy;&amp;yacy; &amp;icy; &amp;ocy;&amp;tcy;&amp;kcy;&amp;rcy;&amp;ycy;&amp;tcy;&amp;kcy;&amp;icy; &amp;scy; &amp;Dcy;&amp;ncy;&amp;iocy;&amp;mcy; &amp;zcy;&amp;ncy;&amp;acy;&amp;ncy;&amp;icy;&amp;jcy;, &amp;scy; 1 &amp;scy;&amp;iecy;&amp;ncy;&amp;tcy;&amp;yacy;&amp;bcy;&amp;rcy;&amp;yacy;. &amp;CHcy;&amp;acy;&amp;scy;&amp;tcy;&amp;softcy; 3…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8064896" cy="583264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476672"/>
            <a:ext cx="4104456" cy="307834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99592" y="3933056"/>
            <a:ext cx="792088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В добрый путь ! 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Удачного 2014/2015 учебного года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всем учащимся , их родителям 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и  учителям!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6408712" cy="769441"/>
          </a:xfrm>
          <a:prstGeom prst="rect">
            <a:avLst/>
          </a:prstGeom>
          <a:solidFill>
            <a:srgbClr val="FFC000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</a:rPr>
              <a:t>Спасибо за внимание!</a:t>
            </a:r>
            <a:endParaRPr lang="ru-RU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школа\IMG_65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992887" cy="590465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2592288" cy="864097"/>
          </a:xfrm>
        </p:spPr>
        <p:txBody>
          <a:bodyPr anchor="ctr">
            <a:normAutofit fontScale="90000"/>
          </a:bodyPr>
          <a:lstStyle/>
          <a:p>
            <a:r>
              <a:rPr lang="ru-RU" sz="2800" dirty="0" smtClean="0"/>
              <a:t>Наши ведущие: </a:t>
            </a:r>
            <a:endParaRPr lang="ru-RU" sz="2800" dirty="0"/>
          </a:p>
        </p:txBody>
      </p:sp>
      <p:pic>
        <p:nvPicPr>
          <p:cNvPr id="5" name="Рисунок 4" descr="IMG_648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>
          <a:xfrm rot="777290">
            <a:off x="2365340" y="822330"/>
            <a:ext cx="6271200" cy="4876880"/>
          </a:xfr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340768"/>
            <a:ext cx="2353816" cy="2323336"/>
          </a:xfrm>
        </p:spPr>
        <p:txBody>
          <a:bodyPr>
            <a:normAutofit/>
          </a:bodyPr>
          <a:lstStyle/>
          <a:p>
            <a:r>
              <a:rPr lang="ru-RU" sz="2800" b="1" i="1" dirty="0" err="1" smtClean="0">
                <a:solidFill>
                  <a:schemeClr val="accent3">
                    <a:lumMod val="75000"/>
                  </a:schemeClr>
                </a:solidFill>
              </a:rPr>
              <a:t>Анжелика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Б.</a:t>
            </a:r>
            <a:b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Ольга З.</a:t>
            </a:r>
          </a:p>
          <a:p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Виктор К.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учащиеся</a:t>
            </a:r>
            <a:br>
              <a:rPr lang="ru-RU" sz="2800" b="1" i="1" dirty="0" smtClean="0"/>
            </a:br>
            <a:r>
              <a:rPr lang="ru-RU" sz="2800" b="1" i="1" dirty="0" smtClean="0"/>
              <a:t>11-1 кл</a:t>
            </a:r>
            <a:endParaRPr lang="ru-RU" sz="2800" b="1" i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Pictures\2014-09-01\DSC0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208912" cy="6156684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 &amp;Scy;&amp;iecy;&amp;ncy;&amp;tcy;&amp;yacy;&amp;bcy;&amp;rcy;&amp;yacy; &amp;kcy;&amp;acy;&amp;rcy;&amp;tcy;&amp;icy;&amp;ncy;&amp;kcy;&amp;icy; - &amp;Dcy;&amp;iecy;&amp;ncy;&amp;softcy; &amp;zcy;&amp;ncy;&amp;acy;&amp;ncy;&amp;icy;&amp;jcy; - &amp;Ocy;&amp;tcy;&amp;kcy;&amp;rcy;&amp;ycy;&amp;tcy;&amp;kcy;&amp;icy; &amp;dcy;&amp;lcy;&amp;yacy; &amp;pcy;&amp;ocy;&amp;zcy;&amp;dcy;&amp;rcy;&amp;acy;&amp;vcy;&amp;lcy;&amp;iecy;&amp;ncy;&amp;icy;&amp;ya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80920" cy="6264696"/>
          </a:xfrm>
          <a:prstGeom prst="rect">
            <a:avLst/>
          </a:prstGeom>
          <a:noFill/>
          <a:ln w="76200">
            <a:solidFill>
              <a:schemeClr val="accent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293096"/>
            <a:ext cx="6552728" cy="2232248"/>
          </a:xfrm>
          <a:solidFill>
            <a:schemeClr val="bg2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anchor="t">
            <a:noAutofit/>
          </a:bodyPr>
          <a:lstStyle/>
          <a:p>
            <a:pPr algn="ctr"/>
            <a:r>
              <a:rPr lang="ru-RU" sz="3200" b="1" dirty="0" smtClean="0"/>
              <a:t>И пускай немало славных</a:t>
            </a:r>
            <a:br>
              <a:rPr lang="ru-RU" sz="3200" b="1" dirty="0" smtClean="0"/>
            </a:br>
            <a:r>
              <a:rPr lang="ru-RU" sz="3200" b="1" dirty="0" smtClean="0"/>
              <a:t>Разных дней в календаре,</a:t>
            </a:r>
            <a:br>
              <a:rPr lang="ru-RU" sz="3200" b="1" dirty="0" smtClean="0"/>
            </a:br>
            <a:r>
              <a:rPr lang="ru-RU" sz="3200" b="1" dirty="0" smtClean="0"/>
              <a:t>Но один из самых главных -</a:t>
            </a:r>
            <a:br>
              <a:rPr lang="ru-RU" sz="3200" b="1" dirty="0" smtClean="0"/>
            </a:br>
            <a:r>
              <a:rPr lang="ru-RU" sz="3200" b="1" dirty="0" smtClean="0"/>
              <a:t>Самый первый в сентябре!</a:t>
            </a:r>
            <a:endParaRPr lang="ru-RU" sz="3200" b="1" dirty="0"/>
          </a:p>
        </p:txBody>
      </p:sp>
      <p:pic>
        <p:nvPicPr>
          <p:cNvPr id="4" name="Содержимое 3" descr="IMG_64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60648"/>
            <a:ext cx="5472608" cy="3816424"/>
          </a:xfrm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3"/>
          <p:cNvSpPr txBox="1">
            <a:spLocks/>
          </p:cNvSpPr>
          <p:nvPr/>
        </p:nvSpPr>
        <p:spPr>
          <a:xfrm rot="420000">
            <a:off x="3498650" y="1181367"/>
            <a:ext cx="4714110" cy="3919203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</p:sp>
      <p:pic>
        <p:nvPicPr>
          <p:cNvPr id="9" name="Рисунок 8" descr="&amp;Pcy;&amp;rcy;&amp;acy;&amp;vcy;&amp;ocy;&amp;scy;&amp;lcy;&amp;acy;&amp;vcy;&amp;ncy;&amp;acy;&amp;yacy; &amp;Kcy;&amp;acy;&amp;mcy;&amp;chcy;&amp;acy;&amp;tcy;&amp;kcy;&amp;acy; &quot; &amp;Mcy;&amp;ocy;&amp;lcy;&amp;iecy;&amp;bcy;&amp;iecy;&amp;ncy; &amp;pcy;&amp;iecy;&amp;rcy;&amp;iecy;&amp;dcy; &amp;ncy;&amp;acy;&amp;chcy;&amp;acy;&amp;lcy;&amp;ocy;&amp;mcy; &amp;ncy;&amp;ocy;&amp;vcy;&amp;ocy;&amp;gcy;&amp;ocy; &amp;ucy;&amp;chcy;&amp;iecy;&amp;bcy;&amp;ncy;&amp;ocy;&amp;gcy;&amp;ocy; &amp;gcy;&amp;ocy;&amp;dcy;&amp;a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12017">
            <a:off x="525348" y="2606851"/>
            <a:ext cx="2707169" cy="3228474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074" name="Picture 2" descr="C:\Users\1\Pictures\2014-09-01\DSC0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22856">
            <a:off x="2826969" y="682649"/>
            <a:ext cx="5789860" cy="47569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229200"/>
            <a:ext cx="7344816" cy="924712"/>
          </a:xfr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anchor="t">
            <a:normAutofit fontScale="90000"/>
          </a:bodyPr>
          <a:lstStyle/>
          <a:p>
            <a:pPr algn="ctr"/>
            <a:r>
              <a:rPr lang="ru-RU" sz="2800" b="1" dirty="0" smtClean="0"/>
              <a:t>Слово предоставляется директору школы</a:t>
            </a:r>
            <a:br>
              <a:rPr lang="ru-RU" sz="2800" b="1" dirty="0" smtClean="0"/>
            </a:br>
            <a:r>
              <a:rPr lang="ru-RU" sz="2800" b="1" dirty="0" smtClean="0"/>
              <a:t> Виталию Георгиевичу</a:t>
            </a:r>
            <a:endParaRPr lang="ru-RU" sz="2800" b="1" dirty="0"/>
          </a:p>
        </p:txBody>
      </p:sp>
      <p:pic>
        <p:nvPicPr>
          <p:cNvPr id="4" name="Содержимое 3" descr="IMG_64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04664"/>
            <a:ext cx="5852583" cy="4389437"/>
          </a:xfrm>
          <a:ln w="5715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78</Words>
  <Application>Microsoft Office PowerPoint</Application>
  <PresentationFormat>Экран (4:3)</PresentationFormat>
  <Paragraphs>17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</vt:lpstr>
      <vt:lpstr>Слайд 2</vt:lpstr>
      <vt:lpstr>Слайд 3</vt:lpstr>
      <vt:lpstr>Наши ведущие: </vt:lpstr>
      <vt:lpstr>Слайд 5</vt:lpstr>
      <vt:lpstr>Слайд 6</vt:lpstr>
      <vt:lpstr>И пускай немало славных Разных дней в календаре, Но один из самых главных - Самый первый в сентябре!</vt:lpstr>
      <vt:lpstr>Слайд 8</vt:lpstr>
      <vt:lpstr>Слово предоставляется директору школы  Виталию Георгиевичу</vt:lpstr>
      <vt:lpstr>Слайд 10</vt:lpstr>
      <vt:lpstr>Успешного нового учебного года!</vt:lpstr>
      <vt:lpstr>Слайд 12</vt:lpstr>
      <vt:lpstr>Со словами напутствия обращается гостья!</vt:lpstr>
      <vt:lpstr>Слайд 14</vt:lpstr>
      <vt:lpstr>Слайд 15</vt:lpstr>
      <vt:lpstr>Слайд 16</vt:lpstr>
      <vt:lpstr>Слайд 17</vt:lpstr>
      <vt:lpstr>Буквы разные писать  тонким пёрышком в тетрадь  учат в школе, учат в школе,  учат в школе.  Вычитать и умножать, малышей  не обижать  Учат в школе, учат в школе,  учат в школе.  Вычитать и умножать,  Малышей не обижать  Учат в школе, учат в школе,  Учат в школе.</vt:lpstr>
      <vt:lpstr>  Старшеклассники сегодня Чуть с грустинкою стоят – Расставанье и прощанье Им со школой предстоят. </vt:lpstr>
      <vt:lpstr>Наши выпускники : Александра, Катерина и Даниил, пришли на праздник в родную школу!</vt:lpstr>
      <vt:lpstr>Крепко-накрепко дружить,  с детства дружбой дорожить  учат в школе, учат в школе,  учат в школе!</vt:lpstr>
      <vt:lpstr>Звени, звонок! Звени, звонок! Залейся звонкой трелью! На праздник знаний мы идем, Открой нам в школу двери!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ЗНАНИЙ 1 СЕНТЯБРЯ 2014  ЦЕНТР   ОБРАЗОВАНИЯ № 80</dc:title>
  <dc:creator>1</dc:creator>
  <cp:lastModifiedBy>1</cp:lastModifiedBy>
  <cp:revision>62</cp:revision>
  <dcterms:created xsi:type="dcterms:W3CDTF">2014-09-01T12:29:11Z</dcterms:created>
  <dcterms:modified xsi:type="dcterms:W3CDTF">2014-09-09T11:43:56Z</dcterms:modified>
</cp:coreProperties>
</file>