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0" r:id="rId8"/>
    <p:sldId id="267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6" autoAdjust="0"/>
    <p:restoredTop sz="92416" autoAdjust="0"/>
  </p:normalViewPr>
  <p:slideViewPr>
    <p:cSldViewPr>
      <p:cViewPr varScale="1">
        <p:scale>
          <a:sx n="68" d="100"/>
          <a:sy n="68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6F591E-5DEA-48FB-9327-9C67A805AA73}" type="datetimeFigureOut">
              <a:rPr lang="ru-RU" smtClean="0"/>
              <a:pPr/>
              <a:t>22.06.2010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D189193-0577-4D07-B40C-3400B5785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4%D0%B2%D0%BE%D0%B4%D0%BD%D0%B0%D1%8F_%D0%BB%D0%BE%D0%B4%D0%BA%D0%B0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ru.wikipedia.org/wiki/1963_%D0%B3%D0%BE%D0%B4" TargetMode="External"/><Relationship Id="rId12" Type="http://schemas.openxmlformats.org/officeDocument/2006/relationships/hyperlink" Target="&#1072;&#1085;&#1072;&#1083;&#1080;&#1079;%20&#1074;&#1086;&#1089;&#1087;&#1080;&#1090;&#1072;&#1090;&#1077;&#1083;&#1100;&#1085;&#1086;&#1081;%20&#1088;&#1072;&#1073;&#1086;&#1090;&#1099;.doc" TargetMode="External"/><Relationship Id="rId2" Type="http://schemas.openxmlformats.org/officeDocument/2006/relationships/hyperlink" Target="http://ru.wikipedia.org/wiki/%D0%A4%D0%B0%D0%B9%D0%BB:Marinesk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25_%D0%BD%D0%BE%D1%8F%D0%B1%D1%80%D1%8F" TargetMode="External"/><Relationship Id="rId11" Type="http://schemas.openxmlformats.org/officeDocument/2006/relationships/hyperlink" Target="http://ru.wikipedia.org/wiki/%D0%9A%D0%B0%D0%BF%D0%B8%D1%82%D0%B0%D0%BD_3-%D0%B3%D0%BE_%D1%80%D0%B0%D0%BD%D0%B3%D0%B0" TargetMode="External"/><Relationship Id="rId5" Type="http://schemas.openxmlformats.org/officeDocument/2006/relationships/hyperlink" Target="http://ru.wikipedia.org/wiki/1913_%D0%B3%D0%BE%D0%B4" TargetMode="External"/><Relationship Id="rId10" Type="http://schemas.openxmlformats.org/officeDocument/2006/relationships/hyperlink" Target="http://ru.wikipedia.org/wiki/%D0%91%D0%B0%D0%BB%D1%82%D0%B8%D0%B9%D1%81%D0%BA%D0%B8%D0%B9_%D1%84%D0%BB%D0%BE%D1%82" TargetMode="External"/><Relationship Id="rId4" Type="http://schemas.openxmlformats.org/officeDocument/2006/relationships/hyperlink" Target="http://ru.wikipedia.org/wiki/15_%D1%8F%D0%BD%D0%B2%D0%B0%D1%80%D1%8F" TargetMode="External"/><Relationship Id="rId9" Type="http://schemas.openxmlformats.org/officeDocument/2006/relationships/hyperlink" Target="http://ru.wikipedia.org/wiki/%D0%A1-1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orbel" pitchFamily="34" charset="0"/>
              </a:rPr>
              <a:t>Мой район – моя Родина</a:t>
            </a:r>
            <a:endParaRPr lang="ru-RU" sz="5400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6560234" cy="16097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Памятные места Калининского района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7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"Колокол мира", памятник </a:t>
            </a:r>
          </a:p>
          <a:p>
            <a:r>
              <a:rPr lang="ru-RU" sz="2800" dirty="0" smtClean="0"/>
              <a:t>Адрес: Парк академика Сахарова, на углу Пискаревского пр. и пр. Маршала Блюхера</a:t>
            </a:r>
            <a:endParaRPr lang="ru-RU" sz="2800" dirty="0"/>
          </a:p>
        </p:txBody>
      </p:sp>
      <p:pic>
        <p:nvPicPr>
          <p:cNvPr id="1026" name="Picture 2" descr="C:\Documents and Settings\User\Рабочий стол\ima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04"/>
            <a:ext cx="2606680" cy="41461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21468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 июле 1988 г. общественность города Нагасаки подарила городу-побратиму Ленинграду копию “Колокола мира”, звон которого отмечает годовщины атомной бомбардировки Нагасаки </a:t>
            </a:r>
          </a:p>
          <a:p>
            <a:r>
              <a:rPr lang="ru-RU" sz="2400" dirty="0" smtClean="0"/>
              <a:t>9 августа 1945 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амина папка\праздник здравствуй, лето!\P1070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0"/>
            <a:ext cx="5219448" cy="51127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5286389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ranklin Gothic Medium" pitchFamily="34" charset="0"/>
              </a:rPr>
              <a:t>Работы учащихся 2 «в» класса, представленные на  районный конкурс  «Мой район – моя Родина»</a:t>
            </a:r>
            <a:endParaRPr lang="ru-RU" sz="28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15C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02359"/>
            <a:ext cx="857256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КАЛИНИНСКИЙ РАЙОН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административно-территориальная единица Петербурга. (Территориальное управление на Арсенальной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наб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., 13). Назван в 1946 году в честь М. И. Калинина, в современных границах с 1973 года. Расположен в северной части СПб., между Выборгским р-ном (на Западе) и Красногвардейским р-ном (на Востоке). Южной границей р-на служит р. Нева. В сев. части района протекает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Муринский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ручей.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Площадь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Калининского района 39,3 кв.км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Численность населения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Калининского района 453,5 тыс. чел. (2003).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571480"/>
            <a:ext cx="8229600" cy="4746639"/>
          </a:xfrm>
        </p:spPr>
        <p:txBody>
          <a:bodyPr/>
          <a:lstStyle/>
          <a:p>
            <a:r>
              <a:rPr lang="ru-RU" dirty="0" smtClean="0"/>
              <a:t>История Калининского района восходит к началу 17 века, когда царь Пётр</a:t>
            </a:r>
            <a:r>
              <a:rPr lang="en-US" dirty="0" smtClean="0"/>
              <a:t>I</a:t>
            </a:r>
            <a:r>
              <a:rPr lang="ru-RU" dirty="0" smtClean="0"/>
              <a:t> создавал на берегах  Невы  столицу российского государства.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D3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6073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85786" y="1071546"/>
            <a:ext cx="3394075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6314" y="1071546"/>
            <a:ext cx="4038600" cy="4525962"/>
          </a:xfrm>
        </p:spPr>
        <p:txBody>
          <a:bodyPr/>
          <a:lstStyle/>
          <a:p>
            <a:r>
              <a:rPr lang="ru-RU" dirty="0" smtClean="0"/>
              <a:t>Памятник Советским лётчикам, защищавшим небо Ленинграда  во время Великой Отечественной войны.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1571612"/>
            <a:ext cx="4038600" cy="4525962"/>
          </a:xfrm>
        </p:spPr>
        <p:txBody>
          <a:bodyPr/>
          <a:lstStyle/>
          <a:p>
            <a:r>
              <a:rPr lang="ru-RU" dirty="0" smtClean="0"/>
              <a:t>Это памятник подводной лодке. Рядом находится музей подводных сил имени </a:t>
            </a:r>
            <a:r>
              <a:rPr lang="ru-RU" dirty="0" err="1" smtClean="0"/>
              <a:t>А.И.Маринеско</a:t>
            </a:r>
            <a:endParaRPr lang="ru-RU" dirty="0"/>
          </a:p>
        </p:txBody>
      </p:sp>
      <p:pic>
        <p:nvPicPr>
          <p:cNvPr id="5" name="Содержимое 4" descr="P106074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3438" y="428604"/>
            <a:ext cx="4038600" cy="360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inesk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8603"/>
            <a:ext cx="2619380" cy="358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714356"/>
          <a:ext cx="5643602" cy="1429231"/>
        </p:xfrm>
        <a:graphic>
          <a:graphicData uri="http://schemas.openxmlformats.org/drawingml/2006/table">
            <a:tbl>
              <a:tblPr/>
              <a:tblGrid>
                <a:gridCol w="5643602"/>
              </a:tblGrid>
              <a:tr h="678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Алекса́ндр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Ива́нович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Марине́ско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4DE"/>
                    </a:solidFill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4" tooltip="15 января"/>
                        </a:rPr>
                        <a:t>2 (15) января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5" tooltip="1913 &#10;год"/>
                        </a:rPr>
                        <a:t>1913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(19130115) — </a:t>
                      </a:r>
                      <a:r>
                        <a:rPr lang="ru-RU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6" tooltip="25 ноября"/>
                        </a:rPr>
                        <a:t>25 ноября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7" tooltip="1963 &#10;год"/>
                        </a:rPr>
                        <a:t>1963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4DE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034" y="2143116"/>
            <a:ext cx="457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/>
              <a:t>командир Краснознамённой </a:t>
            </a:r>
            <a:r>
              <a:rPr lang="ru-RU" sz="2800" u="sng" dirty="0" smtClean="0">
                <a:solidFill>
                  <a:srgbClr val="002060"/>
                </a:solidFill>
                <a:hlinkClick r:id="rId8" tooltip="Подводная лодка"/>
              </a:rPr>
              <a:t>подводной лодки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u="sng" dirty="0" smtClean="0">
                <a:solidFill>
                  <a:srgbClr val="002060"/>
                </a:solidFill>
                <a:hlinkClick r:id="rId9" tooltip="С-13"/>
              </a:rPr>
              <a:t>С-13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/>
              <a:t>Краснознамённой бригады подводных лодок Краснознамённого </a:t>
            </a:r>
            <a:r>
              <a:rPr lang="ru-RU" sz="2800" u="sng" dirty="0" smtClean="0">
                <a:hlinkClick r:id="rId10" tooltip="Балтийский флот"/>
              </a:rPr>
              <a:t>Балтийского флота</a:t>
            </a:r>
            <a:r>
              <a:rPr lang="ru-RU" sz="2800" dirty="0" smtClean="0"/>
              <a:t>, </a:t>
            </a:r>
            <a:r>
              <a:rPr lang="ru-RU" sz="2800" u="sng" dirty="0" smtClean="0">
                <a:hlinkClick r:id="rId11" tooltip="Капитан 3-го ранга"/>
              </a:rPr>
              <a:t>капитан 3-го ранга</a:t>
            </a:r>
            <a:r>
              <a:rPr lang="ru-RU" sz="2800" dirty="0" smtClean="0"/>
              <a:t>, известный по «</a:t>
            </a:r>
            <a:r>
              <a:rPr lang="ru-RU" sz="2800" u="sng" dirty="0" smtClean="0">
                <a:hlinkClick r:id="rId12" action="ppaction://hlinkfile" tooltip="Вильгельм Густлофф (корабль)"/>
              </a:rPr>
              <a:t>Атаке века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169685" cy="135732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Ковалевская Софья Васильевна [3(15).1.1850, Москва, — 29.1(10.2).1891, Стокгольм], русский математик, писатель и публицист, первая женщина — член-корреспондент Петербургской АН (1889).</a:t>
            </a:r>
            <a:br>
              <a:rPr lang="ru-RU" dirty="0" smtClean="0"/>
            </a:br>
            <a:r>
              <a:rPr lang="ru-RU" dirty="0" smtClean="0"/>
              <a:t>Одна из улиц Калининского района  носит имя Софьи Ковалевской.</a:t>
            </a:r>
            <a:endParaRPr lang="ru-RU" dirty="0"/>
          </a:p>
        </p:txBody>
      </p:sp>
      <p:pic>
        <p:nvPicPr>
          <p:cNvPr id="5" name="Рисунок 4" descr="P10607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71" b="1607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H="1">
            <a:off x="8526841" y="3500438"/>
            <a:ext cx="331438" cy="121444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kolodec_na_prospekte_nepokorennix_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657600" cy="5308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428604"/>
            <a:ext cx="45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Памятник «Источник жизни». В конце 1941 г. В Ленинграде прекратил работать водопровод. В блокадные дни ленинградцы приходили за водой к колодцу, который стал для них источником жизни.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c824796e97df706087e1885bb96b00b1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572132" cy="3844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28625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 нашем  районе расположено самое памятное место для горожан  -  Пискарёвское мемориальное кладбище.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240</TotalTime>
  <Words>318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Мой район – моя Родина</vt:lpstr>
      <vt:lpstr>Слайд 2</vt:lpstr>
      <vt:lpstr>История Калининского района восходит к началу 17 века, когда царь ПётрI создавал на берегах  Невы  столицу российского государства.</vt:lpstr>
      <vt:lpstr>Слайд 4</vt:lpstr>
      <vt:lpstr>Слайд 5</vt:lpstr>
      <vt:lpstr>Слайд 6</vt:lpstr>
      <vt:lpstr>Ковалевская Софья Васильевна [3(15).1.1850, Москва, — 29.1(10.2).1891, Стокгольм], русский математик, писатель и публицист, первая женщина — член-корреспондент Петербургской АН (1889). Одна из улиц Калининского района  носит имя Софьи Ковалевской.</vt:lpstr>
      <vt:lpstr>Слайд 8</vt:lpstr>
      <vt:lpstr>Слайд 9</vt:lpstr>
      <vt:lpstr>Слайд 10</vt:lpstr>
      <vt:lpstr>Слайд 11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район – моя Родина</dc:title>
  <dc:creator>FuckYouBill</dc:creator>
  <cp:lastModifiedBy>FuckYouBill</cp:lastModifiedBy>
  <cp:revision>27</cp:revision>
  <dcterms:created xsi:type="dcterms:W3CDTF">2010-06-21T17:21:05Z</dcterms:created>
  <dcterms:modified xsi:type="dcterms:W3CDTF">2010-06-22T19:53:33Z</dcterms:modified>
</cp:coreProperties>
</file>