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64A3FD-6D05-4856-91CF-AD1BA127203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B9844-7F06-4A90-AA6B-E2A6E3F3B7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20D0-1CB8-47B6-8BB7-ACE9EF279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248FC-1AC4-402E-8FBB-94438F66AE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B57B6-310D-4053-82EB-CDFE8CE019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690D6-3B85-4378-BDB2-FFAD494B53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DD2B4-A416-4AC9-82A0-D4AE58D6C5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640D6-2B0E-4D39-B4F0-F54FC437F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DBC76-9713-401A-A32D-25656FDAD4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2ED8C-048D-4752-933E-8C5AD1F0B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B20FA-74F4-4311-8AC1-2F3C21BE2B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8CE0D7D-9145-40A7-BA7B-2A9DF659376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76800" y="228600"/>
            <a:ext cx="3581400" cy="3276600"/>
          </a:xfrm>
        </p:spPr>
        <p:txBody>
          <a:bodyPr/>
          <a:lstStyle/>
          <a:p>
            <a:r>
              <a:rPr lang="ru-RU" sz="1800">
                <a:solidFill>
                  <a:schemeClr val="tx1"/>
                </a:solidFill>
                <a:effectLst/>
              </a:rPr>
              <a:t>Государственное бюджетное дошкольное образовательное учреждение детский сад № 72 общеразвивающего вида с приоритетным осуществлением деятельности по познавательно-речевому и художественно-эстетическому развитию детей Кировского района    Санкт-Петербурга</a:t>
            </a:r>
            <a:br>
              <a:rPr lang="ru-RU" sz="1800">
                <a:solidFill>
                  <a:schemeClr val="tx1"/>
                </a:solidFill>
                <a:effectLst/>
              </a:rPr>
            </a:br>
            <a:endParaRPr lang="ru-RU" sz="1800">
              <a:solidFill>
                <a:schemeClr val="tx1"/>
              </a:solidFill>
              <a:effectLst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/>
          <a:p>
            <a:r>
              <a:rPr lang="ru-RU" b="1"/>
              <a:t>«В зимнем лесу»</a:t>
            </a:r>
            <a:r>
              <a:rPr lang="ru-RU"/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14600" y="4572000"/>
            <a:ext cx="441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0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09600" y="4419600"/>
            <a:ext cx="7577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/>
              <a:t>C</a:t>
            </a:r>
            <a:r>
              <a:rPr lang="ru-RU"/>
              <a:t>овместная деятельность с детьми среднего дошкольного возраста по ознакомлению с природой и экологии.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486400" y="5410200"/>
            <a:ext cx="3140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Воспитатель- Богомолова Римма Захаровна</a:t>
            </a:r>
          </a:p>
          <a:p>
            <a:endParaRPr lang="ru-RU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803525" y="5975350"/>
            <a:ext cx="217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23 декабря 2011 г.</a:t>
            </a:r>
          </a:p>
        </p:txBody>
      </p:sp>
      <p:pic>
        <p:nvPicPr>
          <p:cNvPr id="5130" name="Picture 10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228600"/>
            <a:ext cx="45720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52400"/>
            <a:ext cx="8610600" cy="655320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43200" y="914400"/>
            <a:ext cx="373380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Цель . </a:t>
            </a:r>
            <a:r>
              <a:rPr 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Познакомить детей с жизнью диких животных в лесу зимой. Сформировать умение выделить и охарактеризовать особенности внешнего облика животных, образа их жизни. Заложить основы экологического воспитания. Воспитывать бережное отношение к природе, чувство доброты, сопричастности и сопереживания ко всему живому и прекрасному, что нас окружает.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Оборудование:</a:t>
            </a:r>
            <a:r>
              <a:rPr lang="ru-RU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яркие мягкие игрушки, пластмассовые елочки, ветки. Для коррекционных работ используются цветные открытки с изображением диких животных, фланелеграфы, чудесный мешочек.</a:t>
            </a:r>
          </a:p>
          <a:p>
            <a:pPr>
              <a:lnSpc>
                <a:spcPct val="90000"/>
              </a:lnSpc>
            </a:pPr>
            <a:r>
              <a:rPr lang="ru-RU"/>
              <a:t>Кукольный театр с персонажами: старичок-лесовичок, лесные звери.</a:t>
            </a:r>
          </a:p>
          <a:p>
            <a:pPr>
              <a:lnSpc>
                <a:spcPct val="90000"/>
              </a:lnSpc>
            </a:pPr>
            <a:r>
              <a:rPr lang="ru-RU"/>
              <a:t>Музыкальное оформление: Г. Свиридов «Тройка»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DSCF27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28600"/>
            <a:ext cx="4572000" cy="3657600"/>
          </a:xfrm>
          <a:prstGeom prst="rect">
            <a:avLst/>
          </a:prstGeom>
          <a:noFill/>
        </p:spPr>
      </p:pic>
      <p:pic>
        <p:nvPicPr>
          <p:cNvPr id="7173" name="Picture 5" descr="DSCF27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3276600"/>
            <a:ext cx="46482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DSCF27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2743200"/>
            <a:ext cx="4724400" cy="3676650"/>
          </a:xfrm>
          <a:prstGeom prst="rect">
            <a:avLst/>
          </a:prstGeom>
          <a:noFill/>
        </p:spPr>
      </p:pic>
      <p:pic>
        <p:nvPicPr>
          <p:cNvPr id="8199" name="Picture 7" descr="DSCF27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67200" y="381000"/>
            <a:ext cx="42672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SCF27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52400"/>
            <a:ext cx="3962400" cy="2895600"/>
          </a:xfrm>
          <a:prstGeom prst="rect">
            <a:avLst/>
          </a:prstGeom>
          <a:noFill/>
        </p:spPr>
      </p:pic>
      <p:pic>
        <p:nvPicPr>
          <p:cNvPr id="9221" name="Picture 5" descr="DSCF27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685800"/>
            <a:ext cx="4419600" cy="2819400"/>
          </a:xfrm>
          <a:prstGeom prst="rect">
            <a:avLst/>
          </a:prstGeom>
          <a:noFill/>
        </p:spPr>
      </p:pic>
      <p:pic>
        <p:nvPicPr>
          <p:cNvPr id="9222" name="Picture 6" descr="DSCF27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9200" y="3657600"/>
            <a:ext cx="42672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Разрез">
  <a:themeElements>
    <a:clrScheme name="Разрез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10">
        <a:dk1>
          <a:srgbClr val="8C0000"/>
        </a:dk1>
        <a:lt1>
          <a:srgbClr val="FFFFFF"/>
        </a:lt1>
        <a:dk2>
          <a:srgbClr val="2384DD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ACC2EB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11">
        <a:dk1>
          <a:srgbClr val="8C0000"/>
        </a:dk1>
        <a:lt1>
          <a:srgbClr val="FFFFFF"/>
        </a:lt1>
        <a:dk2>
          <a:srgbClr val="33CDCD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ADE3E3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12">
        <a:dk1>
          <a:srgbClr val="8C0000"/>
        </a:dk1>
        <a:lt1>
          <a:srgbClr val="FFFFFF"/>
        </a:lt1>
        <a:dk2>
          <a:srgbClr val="1C5FE4"/>
        </a:dk2>
        <a:lt2>
          <a:srgbClr val="FFFFCC"/>
        </a:lt2>
        <a:accent1>
          <a:srgbClr val="4098C0"/>
        </a:accent1>
        <a:accent2>
          <a:srgbClr val="BE7960"/>
        </a:accent2>
        <a:accent3>
          <a:srgbClr val="ABB6EF"/>
        </a:accent3>
        <a:accent4>
          <a:srgbClr val="DADADA"/>
        </a:accent4>
        <a:accent5>
          <a:srgbClr val="AFCADC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13">
        <a:dk1>
          <a:srgbClr val="8C0000"/>
        </a:dk1>
        <a:lt1>
          <a:srgbClr val="FFFFFF"/>
        </a:lt1>
        <a:dk2>
          <a:srgbClr val="D73529"/>
        </a:dk2>
        <a:lt2>
          <a:srgbClr val="FFFFCC"/>
        </a:lt2>
        <a:accent1>
          <a:srgbClr val="4098C0"/>
        </a:accent1>
        <a:accent2>
          <a:srgbClr val="BE7960"/>
        </a:accent2>
        <a:accent3>
          <a:srgbClr val="E8AEAC"/>
        </a:accent3>
        <a:accent4>
          <a:srgbClr val="DADADA"/>
        </a:accent4>
        <a:accent5>
          <a:srgbClr val="AFCADC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14">
        <a:dk1>
          <a:srgbClr val="8C0000"/>
        </a:dk1>
        <a:lt1>
          <a:srgbClr val="FFFFFF"/>
        </a:lt1>
        <a:dk2>
          <a:srgbClr val="31F7A7"/>
        </a:dk2>
        <a:lt2>
          <a:srgbClr val="FFFFCC"/>
        </a:lt2>
        <a:accent1>
          <a:srgbClr val="4098C0"/>
        </a:accent1>
        <a:accent2>
          <a:srgbClr val="BE7960"/>
        </a:accent2>
        <a:accent3>
          <a:srgbClr val="ADFAD0"/>
        </a:accent3>
        <a:accent4>
          <a:srgbClr val="DADADA"/>
        </a:accent4>
        <a:accent5>
          <a:srgbClr val="AFCADC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56</TotalTime>
  <Words>152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Разрез</vt:lpstr>
      <vt:lpstr>Государственное бюджетное дошкольное образовательное учреждение детский сад № 72 общеразвивающего вида с приоритетным осуществлением деятельности по познавательно-речевому и художественно-эстетическому развитию детей Кировского района    Санкт-Петербурга </vt:lpstr>
      <vt:lpstr>Слайд 2</vt:lpstr>
      <vt:lpstr>Оборудование: 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user-pv</dc:creator>
  <cp:lastModifiedBy>user-pv</cp:lastModifiedBy>
  <cp:revision>2</cp:revision>
  <cp:lastPrinted>1601-01-01T00:00:00Z</cp:lastPrinted>
  <dcterms:created xsi:type="dcterms:W3CDTF">1601-01-01T00:00:00Z</dcterms:created>
  <dcterms:modified xsi:type="dcterms:W3CDTF">2013-04-05T06:03:44Z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